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324" r:id="rId4"/>
    <p:sldId id="325" r:id="rId5"/>
    <p:sldId id="303" r:id="rId6"/>
    <p:sldId id="334" r:id="rId7"/>
    <p:sldId id="307" r:id="rId8"/>
    <p:sldId id="306" r:id="rId9"/>
    <p:sldId id="305" r:id="rId10"/>
    <p:sldId id="330" r:id="rId11"/>
    <p:sldId id="326" r:id="rId12"/>
    <p:sldId id="309" r:id="rId13"/>
    <p:sldId id="310" r:id="rId14"/>
    <p:sldId id="329" r:id="rId15"/>
    <p:sldId id="312" r:id="rId16"/>
    <p:sldId id="313" r:id="rId17"/>
    <p:sldId id="333" r:id="rId18"/>
    <p:sldId id="327" r:id="rId19"/>
    <p:sldId id="315" r:id="rId20"/>
    <p:sldId id="314" r:id="rId21"/>
    <p:sldId id="316" r:id="rId22"/>
    <p:sldId id="332" r:id="rId23"/>
    <p:sldId id="317" r:id="rId24"/>
    <p:sldId id="318" r:id="rId25"/>
    <p:sldId id="328" r:id="rId26"/>
    <p:sldId id="319" r:id="rId27"/>
    <p:sldId id="323" r:id="rId28"/>
    <p:sldId id="320" r:id="rId29"/>
    <p:sldId id="331" r:id="rId30"/>
  </p:sldIdLst>
  <p:sldSz cx="9144000" cy="5143500" type="screen16x9"/>
  <p:notesSz cx="6858000" cy="9144000"/>
  <p:embeddedFontLst>
    <p:embeddedFont>
      <p:font typeface="Open Sans" panose="02010600030101010101" charset="-122"/>
      <p:regular r:id="rId32"/>
      <p:bold r:id="rId33"/>
      <p:italic r:id="rId34"/>
      <p:boldItalic r:id="rId35"/>
    </p:embeddedFont>
    <p:embeddedFont>
      <p:font typeface="等线" panose="02010600030101010101" pitchFamily="2" charset="-122"/>
      <p:regular r:id="rId36"/>
      <p:bold r:id="rId37"/>
    </p:embeddedFont>
    <p:embeddedFont>
      <p:font typeface="等线 Light" panose="02010600030101010101" pitchFamily="2" charset="-122"/>
      <p:regular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微软雅黑 Light" panose="020B0502040204020203" pitchFamily="34" charset="-122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Impact" panose="020B0806030902050204" pitchFamily="34" charset="0"/>
      <p:regular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F85"/>
    <a:srgbClr val="0F6F5D"/>
    <a:srgbClr val="FFFFFF"/>
    <a:srgbClr val="42C0FF"/>
    <a:srgbClr val="519315"/>
    <a:srgbClr val="FFE22C"/>
    <a:srgbClr val="FF7A7B"/>
    <a:srgbClr val="008C69"/>
    <a:srgbClr val="91A10D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0"/>
  </p:normalViewPr>
  <p:slideViewPr>
    <p:cSldViewPr>
      <p:cViewPr varScale="1">
        <p:scale>
          <a:sx n="135" d="100"/>
          <a:sy n="135" d="100"/>
        </p:scale>
        <p:origin x="143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EC34-A416-489D-B552-6444E93E9E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B1A7-5E61-4012-8A81-F1062DEB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5790-5B6F-4904-B224-7CB9223085A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B1A7-5E61-4012-8A81-F1062DEB901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5790-5B6F-4904-B224-7CB9223085A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5790-5B6F-4904-B224-7CB9223085A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5790-5B6F-4904-B224-7CB9223085A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5790-5B6F-4904-B224-7CB9223085A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11AE35-1DF0-4D2A-AC3B-20EBDD1DB5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46F9AE-786D-4849-9201-2609DDC75EF0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DE5A0F-DA0C-46FA-BA5F-77814CAD30D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46"/>
          <p:cNvGrpSpPr/>
          <p:nvPr userDrawn="1"/>
        </p:nvGrpSpPr>
        <p:grpSpPr bwMode="auto">
          <a:xfrm>
            <a:off x="1" y="155972"/>
            <a:ext cx="526256" cy="485775"/>
            <a:chOff x="0" y="0"/>
            <a:chExt cx="701041" cy="648000"/>
          </a:xfrm>
          <a:solidFill>
            <a:schemeClr val="accent3"/>
          </a:solidFill>
        </p:grpSpPr>
        <p:sp>
          <p:nvSpPr>
            <p:cNvPr id="14" name="矩形 47"/>
            <p:cNvSpPr>
              <a:spLocks noChangeArrowheads="1"/>
            </p:cNvSpPr>
            <p:nvPr/>
          </p:nvSpPr>
          <p:spPr bwMode="auto">
            <a:xfrm>
              <a:off x="0" y="0"/>
              <a:ext cx="575742" cy="648000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  <a:bevel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直接连接符 48"/>
            <p:cNvSpPr>
              <a:spLocks noChangeShapeType="1"/>
            </p:cNvSpPr>
            <p:nvPr/>
          </p:nvSpPr>
          <p:spPr bwMode="auto">
            <a:xfrm>
              <a:off x="639185" y="0"/>
              <a:ext cx="0" cy="648000"/>
            </a:xfrm>
            <a:prstGeom prst="line">
              <a:avLst/>
            </a:prstGeom>
            <a:grpFill/>
            <a:ln w="31750">
              <a:solidFill>
                <a:schemeClr val="accent3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直接连接符 49"/>
            <p:cNvSpPr>
              <a:spLocks noChangeShapeType="1"/>
            </p:cNvSpPr>
            <p:nvPr/>
          </p:nvSpPr>
          <p:spPr bwMode="auto">
            <a:xfrm>
              <a:off x="701041" y="0"/>
              <a:ext cx="0" cy="64800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43250"/>
          </a:xfrm>
          <a:custGeom>
            <a:avLst/>
            <a:gdLst>
              <a:gd name="connsiteX0" fmla="*/ 0 w 9144000"/>
              <a:gd name="connsiteY0" fmla="*/ 0 h 3143250"/>
              <a:gd name="connsiteX1" fmla="*/ 9144000 w 9144000"/>
              <a:gd name="connsiteY1" fmla="*/ 0 h 3143250"/>
              <a:gd name="connsiteX2" fmla="*/ 9144000 w 9144000"/>
              <a:gd name="connsiteY2" fmla="*/ 3143250 h 3143250"/>
              <a:gd name="connsiteX3" fmla="*/ 0 w 91440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143250">
                <a:moveTo>
                  <a:pt x="0" y="0"/>
                </a:moveTo>
                <a:lnTo>
                  <a:pt x="9144000" y="0"/>
                </a:lnTo>
                <a:lnTo>
                  <a:pt x="9144000" y="3143250"/>
                </a:lnTo>
                <a:lnTo>
                  <a:pt x="0" y="3143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53487" cy="5143501"/>
          </a:xfrm>
          <a:custGeom>
            <a:avLst/>
            <a:gdLst>
              <a:gd name="connsiteX0" fmla="*/ 0 w 3453487"/>
              <a:gd name="connsiteY0" fmla="*/ 0 h 5143501"/>
              <a:gd name="connsiteX1" fmla="*/ 3453487 w 3453487"/>
              <a:gd name="connsiteY1" fmla="*/ 0 h 5143501"/>
              <a:gd name="connsiteX2" fmla="*/ 3453487 w 3453487"/>
              <a:gd name="connsiteY2" fmla="*/ 5143501 h 5143501"/>
              <a:gd name="connsiteX3" fmla="*/ 0 w 3453487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3487" h="5143501">
                <a:moveTo>
                  <a:pt x="0" y="0"/>
                </a:moveTo>
                <a:lnTo>
                  <a:pt x="3453487" y="0"/>
                </a:lnTo>
                <a:lnTo>
                  <a:pt x="3453487" y="5143501"/>
                </a:lnTo>
                <a:lnTo>
                  <a:pt x="0" y="5143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图片占位符 41"/>
          <p:cNvSpPr>
            <a:spLocks noGrp="1"/>
          </p:cNvSpPr>
          <p:nvPr>
            <p:ph type="pic" sz="quarter" idx="10"/>
          </p:nvPr>
        </p:nvSpPr>
        <p:spPr>
          <a:xfrm>
            <a:off x="5206512" y="1338096"/>
            <a:ext cx="3202451" cy="2982665"/>
          </a:xfrm>
          <a:custGeom>
            <a:avLst/>
            <a:gdLst>
              <a:gd name="connsiteX0" fmla="*/ 0 w 3202451"/>
              <a:gd name="connsiteY0" fmla="*/ 0 h 2982665"/>
              <a:gd name="connsiteX1" fmla="*/ 3202451 w 3202451"/>
              <a:gd name="connsiteY1" fmla="*/ 0 h 2982665"/>
              <a:gd name="connsiteX2" fmla="*/ 3202451 w 3202451"/>
              <a:gd name="connsiteY2" fmla="*/ 2982665 h 2982665"/>
              <a:gd name="connsiteX3" fmla="*/ 0 w 3202451"/>
              <a:gd name="connsiteY3" fmla="*/ 2982665 h 298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451" h="2982665">
                <a:moveTo>
                  <a:pt x="0" y="0"/>
                </a:moveTo>
                <a:lnTo>
                  <a:pt x="3202451" y="0"/>
                </a:lnTo>
                <a:lnTo>
                  <a:pt x="3202451" y="2982665"/>
                </a:lnTo>
                <a:lnTo>
                  <a:pt x="0" y="2982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Title 1"/>
          <p:cNvSpPr txBox="1"/>
          <p:nvPr userDrawn="1"/>
        </p:nvSpPr>
        <p:spPr>
          <a:xfrm>
            <a:off x="1568644" y="1217281"/>
            <a:ext cx="3732825" cy="34281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>
              <a:solidFill>
                <a:srgbClr val="FFC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Title 1"/>
          <p:cNvSpPr txBox="1"/>
          <p:nvPr userDrawn="1"/>
        </p:nvSpPr>
        <p:spPr>
          <a:xfrm>
            <a:off x="1568644" y="2291018"/>
            <a:ext cx="3732825" cy="34281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>
              <a:solidFill>
                <a:srgbClr val="FFC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Title 1"/>
          <p:cNvSpPr txBox="1"/>
          <p:nvPr userDrawn="1"/>
        </p:nvSpPr>
        <p:spPr>
          <a:xfrm>
            <a:off x="1568644" y="3364755"/>
            <a:ext cx="3732825" cy="34281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>
              <a:solidFill>
                <a:srgbClr val="A0BF0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37998" y="1011733"/>
            <a:ext cx="6970147" cy="2267365"/>
          </a:xfrm>
          <a:custGeom>
            <a:avLst/>
            <a:gdLst>
              <a:gd name="connsiteX0" fmla="*/ 0 w 6970147"/>
              <a:gd name="connsiteY0" fmla="*/ 0 h 2267365"/>
              <a:gd name="connsiteX1" fmla="*/ 6970147 w 6970147"/>
              <a:gd name="connsiteY1" fmla="*/ 0 h 2267365"/>
              <a:gd name="connsiteX2" fmla="*/ 6970147 w 6970147"/>
              <a:gd name="connsiteY2" fmla="*/ 2267365 h 2267365"/>
              <a:gd name="connsiteX3" fmla="*/ 0 w 6970147"/>
              <a:gd name="connsiteY3" fmla="*/ 2267365 h 226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0147" h="2267365">
                <a:moveTo>
                  <a:pt x="0" y="0"/>
                </a:moveTo>
                <a:lnTo>
                  <a:pt x="6970147" y="0"/>
                </a:lnTo>
                <a:lnTo>
                  <a:pt x="6970147" y="2267365"/>
                </a:lnTo>
                <a:lnTo>
                  <a:pt x="0" y="22673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92A1-513B-4398-A959-72531047DCC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2B462-88D4-4883-A772-BB4E6578C0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805" y="795"/>
            <a:ext cx="6813708" cy="5143499"/>
          </a:xfrm>
          <a:prstGeom prst="rect">
            <a:avLst/>
          </a:prstGeom>
        </p:spPr>
      </p:pic>
      <p:sp>
        <p:nvSpPr>
          <p:cNvPr id="36" name="矩形: 圆角 18"/>
          <p:cNvSpPr/>
          <p:nvPr/>
        </p:nvSpPr>
        <p:spPr>
          <a:xfrm>
            <a:off x="1" y="-18801"/>
            <a:ext cx="6505302" cy="5163095"/>
          </a:xfrm>
          <a:custGeom>
            <a:avLst/>
            <a:gdLst>
              <a:gd name="connsiteX0" fmla="*/ 0 w 5427406"/>
              <a:gd name="connsiteY0" fmla="*/ 0 h 6858000"/>
              <a:gd name="connsiteX1" fmla="*/ 0 w 5427406"/>
              <a:gd name="connsiteY1" fmla="*/ 0 h 6858000"/>
              <a:gd name="connsiteX2" fmla="*/ 5427406 w 5427406"/>
              <a:gd name="connsiteY2" fmla="*/ 0 h 6858000"/>
              <a:gd name="connsiteX3" fmla="*/ 5427406 w 5427406"/>
              <a:gd name="connsiteY3" fmla="*/ 0 h 6858000"/>
              <a:gd name="connsiteX4" fmla="*/ 5427406 w 5427406"/>
              <a:gd name="connsiteY4" fmla="*/ 6858000 h 6858000"/>
              <a:gd name="connsiteX5" fmla="*/ 5427406 w 5427406"/>
              <a:gd name="connsiteY5" fmla="*/ 6858000 h 6858000"/>
              <a:gd name="connsiteX6" fmla="*/ 0 w 5427406"/>
              <a:gd name="connsiteY6" fmla="*/ 6858000 h 6858000"/>
              <a:gd name="connsiteX7" fmla="*/ 0 w 5427406"/>
              <a:gd name="connsiteY7" fmla="*/ 6858000 h 6858000"/>
              <a:gd name="connsiteX8" fmla="*/ 0 w 5427406"/>
              <a:gd name="connsiteY8" fmla="*/ 0 h 6858000"/>
              <a:gd name="connsiteX0-1" fmla="*/ 0 w 10130035"/>
              <a:gd name="connsiteY0-2" fmla="*/ 0 h 6858000"/>
              <a:gd name="connsiteX1-3" fmla="*/ 0 w 10130035"/>
              <a:gd name="connsiteY1-4" fmla="*/ 0 h 6858000"/>
              <a:gd name="connsiteX2-5" fmla="*/ 5427406 w 10130035"/>
              <a:gd name="connsiteY2-6" fmla="*/ 0 h 6858000"/>
              <a:gd name="connsiteX3-7" fmla="*/ 10130035 w 10130035"/>
              <a:gd name="connsiteY3-8" fmla="*/ 0 h 6858000"/>
              <a:gd name="connsiteX4-9" fmla="*/ 5427406 w 10130035"/>
              <a:gd name="connsiteY4-10" fmla="*/ 6858000 h 6858000"/>
              <a:gd name="connsiteX5-11" fmla="*/ 5427406 w 10130035"/>
              <a:gd name="connsiteY5-12" fmla="*/ 6858000 h 6858000"/>
              <a:gd name="connsiteX6-13" fmla="*/ 0 w 10130035"/>
              <a:gd name="connsiteY6-14" fmla="*/ 6858000 h 6858000"/>
              <a:gd name="connsiteX7-15" fmla="*/ 0 w 10130035"/>
              <a:gd name="connsiteY7-16" fmla="*/ 6858000 h 6858000"/>
              <a:gd name="connsiteX8-17" fmla="*/ 0 w 10130035"/>
              <a:gd name="connsiteY8-18" fmla="*/ 0 h 6858000"/>
              <a:gd name="connsiteX0-19" fmla="*/ 0 w 11637273"/>
              <a:gd name="connsiteY0-20" fmla="*/ 26126 h 6884126"/>
              <a:gd name="connsiteX1-21" fmla="*/ 0 w 11637273"/>
              <a:gd name="connsiteY1-22" fmla="*/ 26126 h 6884126"/>
              <a:gd name="connsiteX2-23" fmla="*/ 5427406 w 11637273"/>
              <a:gd name="connsiteY2-24" fmla="*/ 26126 h 6884126"/>
              <a:gd name="connsiteX3-25" fmla="*/ 11637273 w 11637273"/>
              <a:gd name="connsiteY3-26" fmla="*/ 0 h 6884126"/>
              <a:gd name="connsiteX4-27" fmla="*/ 5427406 w 11637273"/>
              <a:gd name="connsiteY4-28" fmla="*/ 6884126 h 6884126"/>
              <a:gd name="connsiteX5-29" fmla="*/ 5427406 w 11637273"/>
              <a:gd name="connsiteY5-30" fmla="*/ 6884126 h 6884126"/>
              <a:gd name="connsiteX6-31" fmla="*/ 0 w 11637273"/>
              <a:gd name="connsiteY6-32" fmla="*/ 6884126 h 6884126"/>
              <a:gd name="connsiteX7-33" fmla="*/ 0 w 11637273"/>
              <a:gd name="connsiteY7-34" fmla="*/ 6884126 h 6884126"/>
              <a:gd name="connsiteX8-35" fmla="*/ 0 w 11637273"/>
              <a:gd name="connsiteY8-36" fmla="*/ 26126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637273" h="6884126">
                <a:moveTo>
                  <a:pt x="0" y="26126"/>
                </a:moveTo>
                <a:lnTo>
                  <a:pt x="0" y="26126"/>
                </a:lnTo>
                <a:lnTo>
                  <a:pt x="5427406" y="26126"/>
                </a:lnTo>
                <a:lnTo>
                  <a:pt x="11637273" y="0"/>
                </a:lnTo>
                <a:lnTo>
                  <a:pt x="5427406" y="6884126"/>
                </a:lnTo>
                <a:lnTo>
                  <a:pt x="5427406" y="6884126"/>
                </a:lnTo>
                <a:lnTo>
                  <a:pt x="0" y="6884126"/>
                </a:lnTo>
                <a:lnTo>
                  <a:pt x="0" y="6884126"/>
                </a:lnTo>
                <a:lnTo>
                  <a:pt x="0" y="26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 dirty="0"/>
          </a:p>
        </p:txBody>
      </p:sp>
      <p:sp>
        <p:nvSpPr>
          <p:cNvPr id="37" name="平行四边形 36"/>
          <p:cNvSpPr/>
          <p:nvPr/>
        </p:nvSpPr>
        <p:spPr>
          <a:xfrm>
            <a:off x="3309748" y="795"/>
            <a:ext cx="4092678" cy="5143499"/>
          </a:xfrm>
          <a:prstGeom prst="parallelogram">
            <a:avLst>
              <a:gd name="adj" fmla="val 86081"/>
            </a:avLst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38" name="直角三角形 17"/>
          <p:cNvSpPr/>
          <p:nvPr/>
        </p:nvSpPr>
        <p:spPr>
          <a:xfrm rot="18317160">
            <a:off x="4305992" y="-906090"/>
            <a:ext cx="1777001" cy="2064980"/>
          </a:xfrm>
          <a:custGeom>
            <a:avLst/>
            <a:gdLst>
              <a:gd name="connsiteX0" fmla="*/ 0 w 4493342"/>
              <a:gd name="connsiteY0" fmla="*/ 4493342 h 4493342"/>
              <a:gd name="connsiteX1" fmla="*/ 0 w 4493342"/>
              <a:gd name="connsiteY1" fmla="*/ 0 h 4493342"/>
              <a:gd name="connsiteX2" fmla="*/ 4493342 w 4493342"/>
              <a:gd name="connsiteY2" fmla="*/ 4493342 h 4493342"/>
              <a:gd name="connsiteX3" fmla="*/ 0 w 4493342"/>
              <a:gd name="connsiteY3" fmla="*/ 4493342 h 4493342"/>
              <a:gd name="connsiteX0-1" fmla="*/ 0 w 4493342"/>
              <a:gd name="connsiteY0-2" fmla="*/ 4945243 h 4945243"/>
              <a:gd name="connsiteX1-3" fmla="*/ 944950 w 4493342"/>
              <a:gd name="connsiteY1-4" fmla="*/ 0 h 4945243"/>
              <a:gd name="connsiteX2-5" fmla="*/ 4493342 w 4493342"/>
              <a:gd name="connsiteY2-6" fmla="*/ 4945243 h 4945243"/>
              <a:gd name="connsiteX3-7" fmla="*/ 0 w 4493342"/>
              <a:gd name="connsiteY3-8" fmla="*/ 4945243 h 4945243"/>
              <a:gd name="connsiteX0-9" fmla="*/ 1 w 4499018"/>
              <a:gd name="connsiteY0-10" fmla="*/ 4976509 h 4976508"/>
              <a:gd name="connsiteX1-11" fmla="*/ 950626 w 4499018"/>
              <a:gd name="connsiteY1-12" fmla="*/ 0 h 4976508"/>
              <a:gd name="connsiteX2-13" fmla="*/ 4499018 w 4499018"/>
              <a:gd name="connsiteY2-14" fmla="*/ 4945243 h 4976508"/>
              <a:gd name="connsiteX3-15" fmla="*/ 1 w 4499018"/>
              <a:gd name="connsiteY3-16" fmla="*/ 4976509 h 4976508"/>
              <a:gd name="connsiteX0-17" fmla="*/ -1 w 4499016"/>
              <a:gd name="connsiteY0-18" fmla="*/ 4930038 h 4930039"/>
              <a:gd name="connsiteX1-19" fmla="*/ 839809 w 4499016"/>
              <a:gd name="connsiteY1-20" fmla="*/ 1 h 4930039"/>
              <a:gd name="connsiteX2-21" fmla="*/ 4499016 w 4499016"/>
              <a:gd name="connsiteY2-22" fmla="*/ 4898772 h 4930039"/>
              <a:gd name="connsiteX3-23" fmla="*/ -1 w 4499016"/>
              <a:gd name="connsiteY3-24" fmla="*/ 4930038 h 4930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499016" h="4930039">
                <a:moveTo>
                  <a:pt x="-1" y="4930038"/>
                </a:moveTo>
                <a:lnTo>
                  <a:pt x="839809" y="1"/>
                </a:lnTo>
                <a:lnTo>
                  <a:pt x="4499016" y="4898772"/>
                </a:lnTo>
                <a:lnTo>
                  <a:pt x="-1" y="4930038"/>
                </a:lnTo>
                <a:close/>
              </a:path>
            </a:pathLst>
          </a:cu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 dirty="0"/>
          </a:p>
        </p:txBody>
      </p:sp>
      <p:sp>
        <p:nvSpPr>
          <p:cNvPr id="39" name="文本框 38"/>
          <p:cNvSpPr txBox="1"/>
          <p:nvPr/>
        </p:nvSpPr>
        <p:spPr>
          <a:xfrm>
            <a:off x="606788" y="1132058"/>
            <a:ext cx="169941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69F8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202X</a:t>
            </a:r>
            <a:endParaRPr lang="zh-CN" altLang="en-US" sz="4800" dirty="0">
              <a:solidFill>
                <a:srgbClr val="169F85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直角三角形 42"/>
          <p:cNvSpPr/>
          <p:nvPr/>
        </p:nvSpPr>
        <p:spPr>
          <a:xfrm>
            <a:off x="0" y="3904353"/>
            <a:ext cx="1824528" cy="1239716"/>
          </a:xfrm>
          <a:prstGeom prst="rtTriangle">
            <a:avLst/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44" name="直角三角形 43"/>
          <p:cNvSpPr/>
          <p:nvPr/>
        </p:nvSpPr>
        <p:spPr>
          <a:xfrm rot="16200000">
            <a:off x="7323637" y="3340284"/>
            <a:ext cx="2194718" cy="1491250"/>
          </a:xfrm>
          <a:prstGeom prst="rtTriangle">
            <a:avLst/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45" name="直角三角形 44"/>
          <p:cNvSpPr/>
          <p:nvPr/>
        </p:nvSpPr>
        <p:spPr>
          <a:xfrm rot="16200000">
            <a:off x="7634499" y="3631767"/>
            <a:ext cx="1824528" cy="1239716"/>
          </a:xfrm>
          <a:prstGeom prst="rtTriangle">
            <a:avLst/>
          </a:prstGeom>
          <a:solidFill>
            <a:srgbClr val="0F6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46" name="平行四边形 45"/>
          <p:cNvSpPr/>
          <p:nvPr/>
        </p:nvSpPr>
        <p:spPr>
          <a:xfrm>
            <a:off x="3015392" y="795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47" name="平行四边形 46"/>
          <p:cNvSpPr/>
          <p:nvPr/>
        </p:nvSpPr>
        <p:spPr>
          <a:xfrm rot="16200000">
            <a:off x="-847117" y="1679876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48" name="矩形 47"/>
          <p:cNvSpPr/>
          <p:nvPr/>
        </p:nvSpPr>
        <p:spPr>
          <a:xfrm>
            <a:off x="579914" y="1747114"/>
            <a:ext cx="41841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销售培训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49" name="TextBox 12"/>
          <p:cNvSpPr txBox="1"/>
          <p:nvPr/>
        </p:nvSpPr>
        <p:spPr>
          <a:xfrm>
            <a:off x="595814" y="2344403"/>
            <a:ext cx="398938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7D7876"/>
                </a:solidFill>
                <a:latin typeface="HandelGotDLig" pitchFamily="34" charset="0"/>
                <a:ea typeface="汉真广标" panose="02010609000101010101" pitchFamily="49" charset="-122"/>
              </a:rPr>
              <a:t>PLEASE ADD YOUR TITLE HERE</a:t>
            </a:r>
            <a:endParaRPr lang="zh-CN" altLang="en-US" sz="1800" dirty="0">
              <a:solidFill>
                <a:srgbClr val="7D7876"/>
              </a:solidFill>
              <a:latin typeface="HandelGotDLig" pitchFamily="34" charset="0"/>
              <a:ea typeface="汉真广标" panose="0201060900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8608" y="2684162"/>
            <a:ext cx="120078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170243" y="2684162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部门：市场部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4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1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1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1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1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1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0" grpId="1"/>
      <p:bldP spid="51" grpId="0"/>
      <p:bldP spid="5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805" y="795"/>
            <a:ext cx="6813708" cy="5143499"/>
          </a:xfrm>
          <a:prstGeom prst="rect">
            <a:avLst/>
          </a:prstGeom>
        </p:spPr>
      </p:pic>
      <p:sp>
        <p:nvSpPr>
          <p:cNvPr id="11" name="矩形: 圆角 18"/>
          <p:cNvSpPr/>
          <p:nvPr/>
        </p:nvSpPr>
        <p:spPr>
          <a:xfrm>
            <a:off x="1" y="-18801"/>
            <a:ext cx="6505302" cy="5163095"/>
          </a:xfrm>
          <a:custGeom>
            <a:avLst/>
            <a:gdLst>
              <a:gd name="connsiteX0" fmla="*/ 0 w 5427406"/>
              <a:gd name="connsiteY0" fmla="*/ 0 h 6858000"/>
              <a:gd name="connsiteX1" fmla="*/ 0 w 5427406"/>
              <a:gd name="connsiteY1" fmla="*/ 0 h 6858000"/>
              <a:gd name="connsiteX2" fmla="*/ 5427406 w 5427406"/>
              <a:gd name="connsiteY2" fmla="*/ 0 h 6858000"/>
              <a:gd name="connsiteX3" fmla="*/ 5427406 w 5427406"/>
              <a:gd name="connsiteY3" fmla="*/ 0 h 6858000"/>
              <a:gd name="connsiteX4" fmla="*/ 5427406 w 5427406"/>
              <a:gd name="connsiteY4" fmla="*/ 6858000 h 6858000"/>
              <a:gd name="connsiteX5" fmla="*/ 5427406 w 5427406"/>
              <a:gd name="connsiteY5" fmla="*/ 6858000 h 6858000"/>
              <a:gd name="connsiteX6" fmla="*/ 0 w 5427406"/>
              <a:gd name="connsiteY6" fmla="*/ 6858000 h 6858000"/>
              <a:gd name="connsiteX7" fmla="*/ 0 w 5427406"/>
              <a:gd name="connsiteY7" fmla="*/ 6858000 h 6858000"/>
              <a:gd name="connsiteX8" fmla="*/ 0 w 5427406"/>
              <a:gd name="connsiteY8" fmla="*/ 0 h 6858000"/>
              <a:gd name="connsiteX0-1" fmla="*/ 0 w 10130035"/>
              <a:gd name="connsiteY0-2" fmla="*/ 0 h 6858000"/>
              <a:gd name="connsiteX1-3" fmla="*/ 0 w 10130035"/>
              <a:gd name="connsiteY1-4" fmla="*/ 0 h 6858000"/>
              <a:gd name="connsiteX2-5" fmla="*/ 5427406 w 10130035"/>
              <a:gd name="connsiteY2-6" fmla="*/ 0 h 6858000"/>
              <a:gd name="connsiteX3-7" fmla="*/ 10130035 w 10130035"/>
              <a:gd name="connsiteY3-8" fmla="*/ 0 h 6858000"/>
              <a:gd name="connsiteX4-9" fmla="*/ 5427406 w 10130035"/>
              <a:gd name="connsiteY4-10" fmla="*/ 6858000 h 6858000"/>
              <a:gd name="connsiteX5-11" fmla="*/ 5427406 w 10130035"/>
              <a:gd name="connsiteY5-12" fmla="*/ 6858000 h 6858000"/>
              <a:gd name="connsiteX6-13" fmla="*/ 0 w 10130035"/>
              <a:gd name="connsiteY6-14" fmla="*/ 6858000 h 6858000"/>
              <a:gd name="connsiteX7-15" fmla="*/ 0 w 10130035"/>
              <a:gd name="connsiteY7-16" fmla="*/ 6858000 h 6858000"/>
              <a:gd name="connsiteX8-17" fmla="*/ 0 w 10130035"/>
              <a:gd name="connsiteY8-18" fmla="*/ 0 h 6858000"/>
              <a:gd name="connsiteX0-19" fmla="*/ 0 w 11637273"/>
              <a:gd name="connsiteY0-20" fmla="*/ 26126 h 6884126"/>
              <a:gd name="connsiteX1-21" fmla="*/ 0 w 11637273"/>
              <a:gd name="connsiteY1-22" fmla="*/ 26126 h 6884126"/>
              <a:gd name="connsiteX2-23" fmla="*/ 5427406 w 11637273"/>
              <a:gd name="connsiteY2-24" fmla="*/ 26126 h 6884126"/>
              <a:gd name="connsiteX3-25" fmla="*/ 11637273 w 11637273"/>
              <a:gd name="connsiteY3-26" fmla="*/ 0 h 6884126"/>
              <a:gd name="connsiteX4-27" fmla="*/ 5427406 w 11637273"/>
              <a:gd name="connsiteY4-28" fmla="*/ 6884126 h 6884126"/>
              <a:gd name="connsiteX5-29" fmla="*/ 5427406 w 11637273"/>
              <a:gd name="connsiteY5-30" fmla="*/ 6884126 h 6884126"/>
              <a:gd name="connsiteX6-31" fmla="*/ 0 w 11637273"/>
              <a:gd name="connsiteY6-32" fmla="*/ 6884126 h 6884126"/>
              <a:gd name="connsiteX7-33" fmla="*/ 0 w 11637273"/>
              <a:gd name="connsiteY7-34" fmla="*/ 6884126 h 6884126"/>
              <a:gd name="connsiteX8-35" fmla="*/ 0 w 11637273"/>
              <a:gd name="connsiteY8-36" fmla="*/ 26126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637273" h="6884126">
                <a:moveTo>
                  <a:pt x="0" y="26126"/>
                </a:moveTo>
                <a:lnTo>
                  <a:pt x="0" y="26126"/>
                </a:lnTo>
                <a:lnTo>
                  <a:pt x="5427406" y="26126"/>
                </a:lnTo>
                <a:lnTo>
                  <a:pt x="11637273" y="0"/>
                </a:lnTo>
                <a:lnTo>
                  <a:pt x="5427406" y="6884126"/>
                </a:lnTo>
                <a:lnTo>
                  <a:pt x="5427406" y="6884126"/>
                </a:lnTo>
                <a:lnTo>
                  <a:pt x="0" y="6884126"/>
                </a:lnTo>
                <a:lnTo>
                  <a:pt x="0" y="6884126"/>
                </a:lnTo>
                <a:lnTo>
                  <a:pt x="0" y="26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 dirty="0"/>
          </a:p>
        </p:txBody>
      </p:sp>
      <p:sp>
        <p:nvSpPr>
          <p:cNvPr id="12" name="直角三角形 11"/>
          <p:cNvSpPr/>
          <p:nvPr/>
        </p:nvSpPr>
        <p:spPr>
          <a:xfrm rot="16200000">
            <a:off x="7323637" y="3340284"/>
            <a:ext cx="2194718" cy="1491250"/>
          </a:xfrm>
          <a:prstGeom prst="rtTriangle">
            <a:avLst/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3" name="直角三角形 12"/>
          <p:cNvSpPr/>
          <p:nvPr/>
        </p:nvSpPr>
        <p:spPr>
          <a:xfrm rot="16200000">
            <a:off x="7634499" y="3631767"/>
            <a:ext cx="1824528" cy="1239716"/>
          </a:xfrm>
          <a:prstGeom prst="rtTriangle">
            <a:avLst/>
          </a:prstGeom>
          <a:solidFill>
            <a:srgbClr val="0F6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4" name="TextBox 3"/>
          <p:cNvSpPr txBox="1"/>
          <p:nvPr/>
        </p:nvSpPr>
        <p:spPr>
          <a:xfrm>
            <a:off x="2255229" y="2191309"/>
            <a:ext cx="1415772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技巧分享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63" y="2686060"/>
            <a:ext cx="4995785" cy="800167"/>
          </a:xfrm>
          <a:prstGeom prst="rect">
            <a:avLst/>
          </a:pr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30"/>
          </a:p>
        </p:txBody>
      </p:sp>
      <p:sp>
        <p:nvSpPr>
          <p:cNvPr id="16" name="TextBox 12"/>
          <p:cNvSpPr txBox="1"/>
          <p:nvPr/>
        </p:nvSpPr>
        <p:spPr>
          <a:xfrm>
            <a:off x="2062881" y="2780899"/>
            <a:ext cx="250338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35890" indent="-135890" algn="ctr">
              <a:lnSpc>
                <a:spcPct val="150000"/>
              </a:lnSpc>
              <a:buFont typeface="Wingdings" panose="05000000000000000000" pitchFamily="2" charset="2"/>
              <a:buChar char="ü"/>
              <a:defRPr sz="1200">
                <a:latin typeface="+mn-ea"/>
              </a:defRPr>
            </a:lvl1pPr>
          </a:lstStyle>
          <a:p>
            <a:r>
              <a:rPr lang="zh-CN" altLang="en-US" dirty="0"/>
              <a:t>添加文字内容添加文字内容</a:t>
            </a:r>
          </a:p>
          <a:p>
            <a:r>
              <a:rPr lang="zh-CN" altLang="en-US" dirty="0"/>
              <a:t>添加文字内容添加</a:t>
            </a:r>
            <a:r>
              <a:rPr lang="zh-CN" altLang="en-US"/>
              <a:t>文字内容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69539" y="2000203"/>
            <a:ext cx="1770036" cy="2083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905" dirty="0">
                <a:solidFill>
                  <a:schemeClr val="accent3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1905" dirty="0">
              <a:solidFill>
                <a:schemeClr val="accent3"/>
              </a:solidFill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3309748" y="795"/>
            <a:ext cx="4092678" cy="5143499"/>
          </a:xfrm>
          <a:prstGeom prst="parallelogram">
            <a:avLst>
              <a:gd name="adj" fmla="val 86081"/>
            </a:avLst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9" name="平行四边形 18"/>
          <p:cNvSpPr/>
          <p:nvPr/>
        </p:nvSpPr>
        <p:spPr>
          <a:xfrm>
            <a:off x="3015392" y="795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5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" decel="100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 build="p"/>
      <p:bldP spid="17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71617" y="1347614"/>
            <a:ext cx="2572941" cy="2586038"/>
            <a:chOff x="4969415" y="2115040"/>
            <a:chExt cx="3430588" cy="3448050"/>
          </a:xfrm>
        </p:grpSpPr>
        <p:sp>
          <p:nvSpPr>
            <p:cNvPr id="36" name="任意多边形 2"/>
            <p:cNvSpPr>
              <a:spLocks noChangeArrowheads="1"/>
            </p:cNvSpPr>
            <p:nvPr/>
          </p:nvSpPr>
          <p:spPr bwMode="auto">
            <a:xfrm>
              <a:off x="4969415" y="2115040"/>
              <a:ext cx="1685925" cy="1676400"/>
            </a:xfrm>
            <a:custGeom>
              <a:avLst/>
              <a:gdLst>
                <a:gd name="T0" fmla="*/ 1686245 w 1685845"/>
                <a:gd name="T1" fmla="*/ 27 h 1676401"/>
                <a:gd name="T2" fmla="*/ 1682322 w 1685845"/>
                <a:gd name="T3" fmla="*/ 696292 h 1676401"/>
                <a:gd name="T4" fmla="*/ 985538 w 1685845"/>
                <a:gd name="T5" fmla="*/ 981394 h 1676401"/>
                <a:gd name="T6" fmla="*/ 696441 w 1685845"/>
                <a:gd name="T7" fmla="*/ 1676396 h 1676401"/>
                <a:gd name="T8" fmla="*/ 0 w 1685845"/>
                <a:gd name="T9" fmla="*/ 1676395 h 1676401"/>
                <a:gd name="T10" fmla="*/ 283679 w 1685845"/>
                <a:gd name="T11" fmla="*/ 743402 h 1676401"/>
                <a:gd name="T12" fmla="*/ 326173 w 1685845"/>
                <a:gd name="T13" fmla="*/ 686287 h 1676401"/>
                <a:gd name="T14" fmla="*/ 222856 w 1685845"/>
                <a:gd name="T15" fmla="*/ 399824 h 1676401"/>
                <a:gd name="T16" fmla="*/ 531892 w 1685845"/>
                <a:gd name="T17" fmla="*/ 453989 h 1676401"/>
                <a:gd name="T18" fmla="*/ 618240 w 1685845"/>
                <a:gd name="T19" fmla="*/ 376276 h 1676401"/>
                <a:gd name="T20" fmla="*/ 1686245 w 1685845"/>
                <a:gd name="T21" fmla="*/ 27 h 1676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5845"/>
                <a:gd name="T34" fmla="*/ 0 h 1676401"/>
                <a:gd name="T35" fmla="*/ 1685845 w 1685845"/>
                <a:gd name="T36" fmla="*/ 1676401 h 1676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5845" h="1676401">
                  <a:moveTo>
                    <a:pt x="1685845" y="27"/>
                  </a:moveTo>
                  <a:cubicBezTo>
                    <a:pt x="1684537" y="232115"/>
                    <a:pt x="1683230" y="464204"/>
                    <a:pt x="1681922" y="696292"/>
                  </a:cubicBezTo>
                  <a:cubicBezTo>
                    <a:pt x="1421024" y="694822"/>
                    <a:pt x="1170307" y="797433"/>
                    <a:pt x="985303" y="981399"/>
                  </a:cubicBezTo>
                  <a:cubicBezTo>
                    <a:pt x="800299" y="1165364"/>
                    <a:pt x="696276" y="1415499"/>
                    <a:pt x="696276" y="1676401"/>
                  </a:cubicBezTo>
                  <a:lnTo>
                    <a:pt x="0" y="1676400"/>
                  </a:lnTo>
                  <a:cubicBezTo>
                    <a:pt x="0" y="1341716"/>
                    <a:pt x="100080" y="1017391"/>
                    <a:pt x="283614" y="743402"/>
                  </a:cubicBezTo>
                  <a:lnTo>
                    <a:pt x="326098" y="686287"/>
                  </a:lnTo>
                  <a:lnTo>
                    <a:pt x="222801" y="399824"/>
                  </a:lnTo>
                  <a:lnTo>
                    <a:pt x="531767" y="453989"/>
                  </a:lnTo>
                  <a:lnTo>
                    <a:pt x="618095" y="376276"/>
                  </a:lnTo>
                  <a:cubicBezTo>
                    <a:pt x="918260" y="131924"/>
                    <a:pt x="1295386" y="-2173"/>
                    <a:pt x="1685845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37" name="任意多边形 3"/>
            <p:cNvSpPr>
              <a:spLocks noChangeArrowheads="1"/>
            </p:cNvSpPr>
            <p:nvPr/>
          </p:nvSpPr>
          <p:spPr bwMode="auto">
            <a:xfrm rot="5400000">
              <a:off x="6718840" y="2119803"/>
              <a:ext cx="1685925" cy="1676400"/>
            </a:xfrm>
            <a:custGeom>
              <a:avLst/>
              <a:gdLst>
                <a:gd name="T0" fmla="*/ 0 w 1685845"/>
                <a:gd name="T1" fmla="*/ 1676395 h 1676401"/>
                <a:gd name="T2" fmla="*/ 382348 w 1685845"/>
                <a:gd name="T3" fmla="*/ 610787 h 1676401"/>
                <a:gd name="T4" fmla="*/ 437495 w 1685845"/>
                <a:gd name="T5" fmla="*/ 550233 h 1676401"/>
                <a:gd name="T6" fmla="*/ 357519 w 1685845"/>
                <a:gd name="T7" fmla="*/ 249447 h 1676401"/>
                <a:gd name="T8" fmla="*/ 675739 w 1685845"/>
                <a:gd name="T9" fmla="*/ 334017 h 1676401"/>
                <a:gd name="T10" fmla="*/ 751443 w 1685845"/>
                <a:gd name="T11" fmla="*/ 278380 h 1676401"/>
                <a:gd name="T12" fmla="*/ 1686245 w 1685845"/>
                <a:gd name="T13" fmla="*/ 27 h 1676401"/>
                <a:gd name="T14" fmla="*/ 1682322 w 1685845"/>
                <a:gd name="T15" fmla="*/ 696292 h 1676401"/>
                <a:gd name="T16" fmla="*/ 985538 w 1685845"/>
                <a:gd name="T17" fmla="*/ 981394 h 1676401"/>
                <a:gd name="T18" fmla="*/ 696441 w 1685845"/>
                <a:gd name="T19" fmla="*/ 1676396 h 16764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5845"/>
                <a:gd name="T31" fmla="*/ 0 h 1676401"/>
                <a:gd name="T32" fmla="*/ 1685845 w 1685845"/>
                <a:gd name="T33" fmla="*/ 1676401 h 16764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5845" h="1676401">
                  <a:moveTo>
                    <a:pt x="0" y="1676400"/>
                  </a:moveTo>
                  <a:cubicBezTo>
                    <a:pt x="0" y="1285935"/>
                    <a:pt x="136219" y="909570"/>
                    <a:pt x="382258" y="610787"/>
                  </a:cubicBezTo>
                  <a:lnTo>
                    <a:pt x="437390" y="550233"/>
                  </a:lnTo>
                  <a:lnTo>
                    <a:pt x="357434" y="249447"/>
                  </a:lnTo>
                  <a:lnTo>
                    <a:pt x="675579" y="334017"/>
                  </a:lnTo>
                  <a:lnTo>
                    <a:pt x="751263" y="278380"/>
                  </a:lnTo>
                  <a:cubicBezTo>
                    <a:pt x="1026282" y="96392"/>
                    <a:pt x="1351166" y="-1859"/>
                    <a:pt x="1685845" y="27"/>
                  </a:cubicBezTo>
                  <a:cubicBezTo>
                    <a:pt x="1684537" y="232115"/>
                    <a:pt x="1683230" y="464204"/>
                    <a:pt x="1681922" y="696292"/>
                  </a:cubicBezTo>
                  <a:cubicBezTo>
                    <a:pt x="1421024" y="694822"/>
                    <a:pt x="1170307" y="797433"/>
                    <a:pt x="985303" y="981399"/>
                  </a:cubicBezTo>
                  <a:cubicBezTo>
                    <a:pt x="800299" y="1165364"/>
                    <a:pt x="696276" y="1415499"/>
                    <a:pt x="696276" y="1676401"/>
                  </a:cubicBezTo>
                  <a:lnTo>
                    <a:pt x="0" y="1676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38" name="任意多边形 4"/>
            <p:cNvSpPr>
              <a:spLocks noChangeArrowheads="1"/>
            </p:cNvSpPr>
            <p:nvPr/>
          </p:nvSpPr>
          <p:spPr bwMode="auto">
            <a:xfrm rot="10800000">
              <a:off x="6714078" y="3886690"/>
              <a:ext cx="1685925" cy="1676400"/>
            </a:xfrm>
            <a:custGeom>
              <a:avLst/>
              <a:gdLst>
                <a:gd name="T0" fmla="*/ 696441 w 1685845"/>
                <a:gd name="T1" fmla="*/ 1676396 h 1676401"/>
                <a:gd name="T2" fmla="*/ 0 w 1685845"/>
                <a:gd name="T3" fmla="*/ 1676395 h 1676401"/>
                <a:gd name="T4" fmla="*/ 283679 w 1685845"/>
                <a:gd name="T5" fmla="*/ 743402 h 1676401"/>
                <a:gd name="T6" fmla="*/ 284853 w 1685845"/>
                <a:gd name="T7" fmla="*/ 741830 h 1676401"/>
                <a:gd name="T8" fmla="*/ 159810 w 1685845"/>
                <a:gd name="T9" fmla="*/ 469217 h 1676401"/>
                <a:gd name="T10" fmla="*/ 484681 w 1685845"/>
                <a:gd name="T11" fmla="*/ 498419 h 1676401"/>
                <a:gd name="T12" fmla="*/ 494465 w 1685845"/>
                <a:gd name="T13" fmla="*/ 487672 h 1676401"/>
                <a:gd name="T14" fmla="*/ 1686245 w 1685845"/>
                <a:gd name="T15" fmla="*/ 27 h 1676401"/>
                <a:gd name="T16" fmla="*/ 1682322 w 1685845"/>
                <a:gd name="T17" fmla="*/ 696292 h 1676401"/>
                <a:gd name="T18" fmla="*/ 985538 w 1685845"/>
                <a:gd name="T19" fmla="*/ 981394 h 1676401"/>
                <a:gd name="T20" fmla="*/ 696441 w 1685845"/>
                <a:gd name="T21" fmla="*/ 1676396 h 1676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5845"/>
                <a:gd name="T34" fmla="*/ 0 h 1676401"/>
                <a:gd name="T35" fmla="*/ 1685845 w 1685845"/>
                <a:gd name="T36" fmla="*/ 1676401 h 1676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5845" h="1676401">
                  <a:moveTo>
                    <a:pt x="696276" y="1676401"/>
                  </a:moveTo>
                  <a:lnTo>
                    <a:pt x="0" y="1676400"/>
                  </a:lnTo>
                  <a:cubicBezTo>
                    <a:pt x="0" y="1341716"/>
                    <a:pt x="100080" y="1017391"/>
                    <a:pt x="283614" y="743402"/>
                  </a:cubicBezTo>
                  <a:lnTo>
                    <a:pt x="284783" y="741830"/>
                  </a:lnTo>
                  <a:lnTo>
                    <a:pt x="159770" y="469217"/>
                  </a:lnTo>
                  <a:lnTo>
                    <a:pt x="484566" y="498419"/>
                  </a:lnTo>
                  <a:lnTo>
                    <a:pt x="494350" y="487672"/>
                  </a:lnTo>
                  <a:cubicBezTo>
                    <a:pt x="810781" y="173019"/>
                    <a:pt x="1239606" y="-2487"/>
                    <a:pt x="1685845" y="27"/>
                  </a:cubicBezTo>
                  <a:cubicBezTo>
                    <a:pt x="1684537" y="232115"/>
                    <a:pt x="1683230" y="464204"/>
                    <a:pt x="1681922" y="696292"/>
                  </a:cubicBezTo>
                  <a:cubicBezTo>
                    <a:pt x="1421024" y="694822"/>
                    <a:pt x="1170307" y="797433"/>
                    <a:pt x="985303" y="981399"/>
                  </a:cubicBezTo>
                  <a:cubicBezTo>
                    <a:pt x="800299" y="1165364"/>
                    <a:pt x="696276" y="1415499"/>
                    <a:pt x="696276" y="16764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39" name="任意多边形 5"/>
            <p:cNvSpPr>
              <a:spLocks noChangeArrowheads="1"/>
            </p:cNvSpPr>
            <p:nvPr/>
          </p:nvSpPr>
          <p:spPr bwMode="auto">
            <a:xfrm rot="16200000">
              <a:off x="4964652" y="3881928"/>
              <a:ext cx="1685925" cy="1676400"/>
            </a:xfrm>
            <a:custGeom>
              <a:avLst/>
              <a:gdLst>
                <a:gd name="T0" fmla="*/ 1686245 w 1685845"/>
                <a:gd name="T1" fmla="*/ 27 h 1676401"/>
                <a:gd name="T2" fmla="*/ 1682322 w 1685845"/>
                <a:gd name="T3" fmla="*/ 696292 h 1676401"/>
                <a:gd name="T4" fmla="*/ 985538 w 1685845"/>
                <a:gd name="T5" fmla="*/ 981394 h 1676401"/>
                <a:gd name="T6" fmla="*/ 696441 w 1685845"/>
                <a:gd name="T7" fmla="*/ 1676396 h 1676401"/>
                <a:gd name="T8" fmla="*/ 0 w 1685845"/>
                <a:gd name="T9" fmla="*/ 1676395 h 1676401"/>
                <a:gd name="T10" fmla="*/ 494465 w 1685845"/>
                <a:gd name="T11" fmla="*/ 487672 h 1676401"/>
                <a:gd name="T12" fmla="*/ 548961 w 1685845"/>
                <a:gd name="T13" fmla="*/ 438628 h 1676401"/>
                <a:gd name="T14" fmla="*/ 467051 w 1685845"/>
                <a:gd name="T15" fmla="*/ 130569 h 1676401"/>
                <a:gd name="T16" fmla="*/ 835539 w 1685845"/>
                <a:gd name="T17" fmla="*/ 228498 h 1676401"/>
                <a:gd name="T18" fmla="*/ 892953 w 1685845"/>
                <a:gd name="T19" fmla="*/ 194440 h 1676401"/>
                <a:gd name="T20" fmla="*/ 1686245 w 1685845"/>
                <a:gd name="T21" fmla="*/ 27 h 1676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5845"/>
                <a:gd name="T34" fmla="*/ 0 h 1676401"/>
                <a:gd name="T35" fmla="*/ 1685845 w 1685845"/>
                <a:gd name="T36" fmla="*/ 1676401 h 1676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5845" h="1676401">
                  <a:moveTo>
                    <a:pt x="1685845" y="27"/>
                  </a:moveTo>
                  <a:cubicBezTo>
                    <a:pt x="1684537" y="232115"/>
                    <a:pt x="1683230" y="464204"/>
                    <a:pt x="1681922" y="696292"/>
                  </a:cubicBezTo>
                  <a:cubicBezTo>
                    <a:pt x="1421024" y="694822"/>
                    <a:pt x="1170307" y="797433"/>
                    <a:pt x="985303" y="981399"/>
                  </a:cubicBezTo>
                  <a:cubicBezTo>
                    <a:pt x="800299" y="1165364"/>
                    <a:pt x="696276" y="1415499"/>
                    <a:pt x="696276" y="1676401"/>
                  </a:cubicBezTo>
                  <a:lnTo>
                    <a:pt x="0" y="1676400"/>
                  </a:lnTo>
                  <a:cubicBezTo>
                    <a:pt x="0" y="1230154"/>
                    <a:pt x="177919" y="802325"/>
                    <a:pt x="494350" y="487672"/>
                  </a:cubicBezTo>
                  <a:lnTo>
                    <a:pt x="548831" y="438628"/>
                  </a:lnTo>
                  <a:lnTo>
                    <a:pt x="466941" y="130569"/>
                  </a:lnTo>
                  <a:lnTo>
                    <a:pt x="835339" y="228498"/>
                  </a:lnTo>
                  <a:lnTo>
                    <a:pt x="892743" y="194440"/>
                  </a:lnTo>
                  <a:cubicBezTo>
                    <a:pt x="1134849" y="66424"/>
                    <a:pt x="1406946" y="-1544"/>
                    <a:pt x="16858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</p:grpSp>
      <p:grpSp>
        <p:nvGrpSpPr>
          <p:cNvPr id="48" name="Group 21"/>
          <p:cNvGrpSpPr/>
          <p:nvPr/>
        </p:nvGrpSpPr>
        <p:grpSpPr bwMode="auto">
          <a:xfrm>
            <a:off x="2790592" y="3308574"/>
            <a:ext cx="552450" cy="534590"/>
            <a:chOff x="0" y="0"/>
            <a:chExt cx="736600" cy="712788"/>
          </a:xfrm>
          <a:solidFill>
            <a:schemeClr val="accent4"/>
          </a:solidFill>
        </p:grpSpPr>
        <p:sp>
          <p:nvSpPr>
            <p:cNvPr id="49" name="Freeform 346"/>
            <p:cNvSpPr>
              <a:spLocks noChangeArrowheads="1"/>
            </p:cNvSpPr>
            <p:nvPr/>
          </p:nvSpPr>
          <p:spPr bwMode="auto">
            <a:xfrm>
              <a:off x="195262" y="0"/>
              <a:ext cx="346075" cy="447675"/>
            </a:xfrm>
            <a:custGeom>
              <a:avLst/>
              <a:gdLst>
                <a:gd name="T0" fmla="*/ 0 w 92"/>
                <a:gd name="T1" fmla="*/ 2147483647 h 119"/>
                <a:gd name="T2" fmla="*/ 2147483647 w 92"/>
                <a:gd name="T3" fmla="*/ 2147483647 h 119"/>
                <a:gd name="T4" fmla="*/ 2147483647 w 92"/>
                <a:gd name="T5" fmla="*/ 2147483647 h 119"/>
                <a:gd name="T6" fmla="*/ 2147483647 w 92"/>
                <a:gd name="T7" fmla="*/ 2147483647 h 119"/>
                <a:gd name="T8" fmla="*/ 2147483647 w 92"/>
                <a:gd name="T9" fmla="*/ 2147483647 h 119"/>
                <a:gd name="T10" fmla="*/ 2147483647 w 92"/>
                <a:gd name="T11" fmla="*/ 2147483647 h 119"/>
                <a:gd name="T12" fmla="*/ 2147483647 w 92"/>
                <a:gd name="T13" fmla="*/ 2147483647 h 119"/>
                <a:gd name="T14" fmla="*/ 2147483647 w 92"/>
                <a:gd name="T15" fmla="*/ 2147483647 h 119"/>
                <a:gd name="T16" fmla="*/ 2147483647 w 92"/>
                <a:gd name="T17" fmla="*/ 2147483647 h 119"/>
                <a:gd name="T18" fmla="*/ 2147483647 w 92"/>
                <a:gd name="T19" fmla="*/ 0 h 119"/>
                <a:gd name="T20" fmla="*/ 2147483647 w 92"/>
                <a:gd name="T21" fmla="*/ 2147483647 h 119"/>
                <a:gd name="T22" fmla="*/ 2147483647 w 92"/>
                <a:gd name="T23" fmla="*/ 2147483647 h 119"/>
                <a:gd name="T24" fmla="*/ 0 w 92"/>
                <a:gd name="T25" fmla="*/ 2147483647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119"/>
                <a:gd name="T41" fmla="*/ 92 w 92"/>
                <a:gd name="T42" fmla="*/ 119 h 1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119">
                  <a:moveTo>
                    <a:pt x="0" y="69"/>
                  </a:move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9" y="98"/>
                    <a:pt x="26" y="119"/>
                    <a:pt x="46" y="119"/>
                  </a:cubicBezTo>
                  <a:cubicBezTo>
                    <a:pt x="66" y="119"/>
                    <a:pt x="83" y="98"/>
                    <a:pt x="84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0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0" y="0"/>
                    <a:pt x="46" y="0"/>
                  </a:cubicBezTo>
                  <a:cubicBezTo>
                    <a:pt x="21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1" y="63"/>
                    <a:pt x="0" y="66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50" name="Freeform 347"/>
            <p:cNvSpPr>
              <a:spLocks noChangeArrowheads="1"/>
            </p:cNvSpPr>
            <p:nvPr/>
          </p:nvSpPr>
          <p:spPr bwMode="auto">
            <a:xfrm>
              <a:off x="0" y="495300"/>
              <a:ext cx="736600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2147483647 h 58"/>
                <a:gd name="T4" fmla="*/ 2147483647 w 196"/>
                <a:gd name="T5" fmla="*/ 0 h 58"/>
                <a:gd name="T6" fmla="*/ 2147483647 w 196"/>
                <a:gd name="T7" fmla="*/ 0 h 58"/>
                <a:gd name="T8" fmla="*/ 2147483647 w 196"/>
                <a:gd name="T9" fmla="*/ 2147483647 h 58"/>
                <a:gd name="T10" fmla="*/ 2147483647 w 196"/>
                <a:gd name="T11" fmla="*/ 2147483647 h 58"/>
                <a:gd name="T12" fmla="*/ 2147483647 w 196"/>
                <a:gd name="T13" fmla="*/ 2147483647 h 58"/>
                <a:gd name="T14" fmla="*/ 2147483647 w 196"/>
                <a:gd name="T15" fmla="*/ 0 h 58"/>
                <a:gd name="T16" fmla="*/ 2147483647 w 196"/>
                <a:gd name="T17" fmla="*/ 0 h 58"/>
                <a:gd name="T18" fmla="*/ 2147483647 w 196"/>
                <a:gd name="T19" fmla="*/ 0 h 58"/>
                <a:gd name="T20" fmla="*/ 2147483647 w 196"/>
                <a:gd name="T21" fmla="*/ 2147483647 h 58"/>
                <a:gd name="T22" fmla="*/ 0 w 196"/>
                <a:gd name="T23" fmla="*/ 2147483647 h 58"/>
                <a:gd name="T24" fmla="*/ 0 w 196"/>
                <a:gd name="T25" fmla="*/ 2147483647 h 58"/>
                <a:gd name="T26" fmla="*/ 2147483647 w 196"/>
                <a:gd name="T27" fmla="*/ 2147483647 h 58"/>
                <a:gd name="T28" fmla="*/ 2147483647 w 196"/>
                <a:gd name="T29" fmla="*/ 2147483647 h 58"/>
                <a:gd name="T30" fmla="*/ 2147483647 w 196"/>
                <a:gd name="T31" fmla="*/ 2147483647 h 58"/>
                <a:gd name="T32" fmla="*/ 2147483647 w 196"/>
                <a:gd name="T33" fmla="*/ 2147483647 h 58"/>
                <a:gd name="T34" fmla="*/ 2147483647 w 196"/>
                <a:gd name="T35" fmla="*/ 21474836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58"/>
                <a:gd name="T56" fmla="*/ 196 w 196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58">
                  <a:moveTo>
                    <a:pt x="195" y="36"/>
                  </a:moveTo>
                  <a:cubicBezTo>
                    <a:pt x="177" y="19"/>
                    <a:pt x="155" y="7"/>
                    <a:pt x="131" y="1"/>
                  </a:cubicBezTo>
                  <a:cubicBezTo>
                    <a:pt x="130" y="0"/>
                    <a:pt x="130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0"/>
                    <a:pt x="125" y="1"/>
                  </a:cubicBezTo>
                  <a:cubicBezTo>
                    <a:pt x="118" y="4"/>
                    <a:pt x="108" y="7"/>
                    <a:pt x="98" y="7"/>
                  </a:cubicBezTo>
                  <a:cubicBezTo>
                    <a:pt x="88" y="7"/>
                    <a:pt x="78" y="4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9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4" y="58"/>
                    <a:pt x="196" y="56"/>
                    <a:pt x="196" y="54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5" y="37"/>
                    <a:pt x="19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</p:grpSp>
      <p:grpSp>
        <p:nvGrpSpPr>
          <p:cNvPr id="51" name="Group 24"/>
          <p:cNvGrpSpPr/>
          <p:nvPr/>
        </p:nvGrpSpPr>
        <p:grpSpPr bwMode="auto">
          <a:xfrm>
            <a:off x="5988611" y="1377380"/>
            <a:ext cx="551260" cy="588169"/>
            <a:chOff x="0" y="0"/>
            <a:chExt cx="735013" cy="784225"/>
          </a:xfrm>
          <a:solidFill>
            <a:schemeClr val="accent4"/>
          </a:solidFill>
        </p:grpSpPr>
        <p:sp>
          <p:nvSpPr>
            <p:cNvPr id="52" name="Freeform 955"/>
            <p:cNvSpPr>
              <a:spLocks noChangeArrowheads="1"/>
            </p:cNvSpPr>
            <p:nvPr/>
          </p:nvSpPr>
          <p:spPr bwMode="auto">
            <a:xfrm>
              <a:off x="0" y="566737"/>
              <a:ext cx="368300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2147483647 h 58"/>
                <a:gd name="T12" fmla="*/ 0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8"/>
                <a:gd name="T35" fmla="*/ 98 w 98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8">
                  <a:moveTo>
                    <a:pt x="61" y="16"/>
                  </a:moveTo>
                  <a:cubicBezTo>
                    <a:pt x="65" y="15"/>
                    <a:pt x="71" y="0"/>
                    <a:pt x="71" y="0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8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1" y="21"/>
                    <a:pt x="61" y="16"/>
                    <a:pt x="6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53" name="Freeform 956"/>
            <p:cNvSpPr>
              <a:spLocks noChangeArrowheads="1"/>
            </p:cNvSpPr>
            <p:nvPr/>
          </p:nvSpPr>
          <p:spPr bwMode="auto">
            <a:xfrm>
              <a:off x="368300" y="566737"/>
              <a:ext cx="366713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0 h 58"/>
                <a:gd name="T12" fmla="*/ 2147483647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2147483647 w 98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58"/>
                <a:gd name="T38" fmla="*/ 98 w 98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58">
                  <a:moveTo>
                    <a:pt x="97" y="36"/>
                  </a:moveTo>
                  <a:cubicBezTo>
                    <a:pt x="79" y="19"/>
                    <a:pt x="57" y="6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3" y="15"/>
                    <a:pt x="37" y="16"/>
                  </a:cubicBezTo>
                  <a:cubicBezTo>
                    <a:pt x="37" y="16"/>
                    <a:pt x="7" y="21"/>
                    <a:pt x="0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6" y="58"/>
                    <a:pt x="98" y="56"/>
                    <a:pt x="98" y="54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54" name="Freeform 957"/>
            <p:cNvSpPr>
              <a:spLocks noChangeArrowheads="1"/>
            </p:cNvSpPr>
            <p:nvPr/>
          </p:nvSpPr>
          <p:spPr bwMode="auto">
            <a:xfrm>
              <a:off x="176212" y="0"/>
              <a:ext cx="393700" cy="604838"/>
            </a:xfrm>
            <a:custGeom>
              <a:avLst/>
              <a:gdLst>
                <a:gd name="T0" fmla="*/ 2147483647 w 105"/>
                <a:gd name="T1" fmla="*/ 2147483647 h 161"/>
                <a:gd name="T2" fmla="*/ 2147483647 w 105"/>
                <a:gd name="T3" fmla="*/ 2147483647 h 161"/>
                <a:gd name="T4" fmla="*/ 2147483647 w 105"/>
                <a:gd name="T5" fmla="*/ 2147483647 h 161"/>
                <a:gd name="T6" fmla="*/ 2147483647 w 105"/>
                <a:gd name="T7" fmla="*/ 2147483647 h 161"/>
                <a:gd name="T8" fmla="*/ 2147483647 w 105"/>
                <a:gd name="T9" fmla="*/ 2147483647 h 161"/>
                <a:gd name="T10" fmla="*/ 2147483647 w 105"/>
                <a:gd name="T11" fmla="*/ 2147483647 h 161"/>
                <a:gd name="T12" fmla="*/ 2147483647 w 105"/>
                <a:gd name="T13" fmla="*/ 2147483647 h 161"/>
                <a:gd name="T14" fmla="*/ 2147483647 w 105"/>
                <a:gd name="T15" fmla="*/ 2147483647 h 161"/>
                <a:gd name="T16" fmla="*/ 2147483647 w 105"/>
                <a:gd name="T17" fmla="*/ 2147483647 h 161"/>
                <a:gd name="T18" fmla="*/ 2147483647 w 105"/>
                <a:gd name="T19" fmla="*/ 2147483647 h 161"/>
                <a:gd name="T20" fmla="*/ 2147483647 w 105"/>
                <a:gd name="T21" fmla="*/ 2147483647 h 161"/>
                <a:gd name="T22" fmla="*/ 2147483647 w 105"/>
                <a:gd name="T23" fmla="*/ 2147483647 h 161"/>
                <a:gd name="T24" fmla="*/ 2147483647 w 105"/>
                <a:gd name="T25" fmla="*/ 2147483647 h 161"/>
                <a:gd name="T26" fmla="*/ 2147483647 w 105"/>
                <a:gd name="T27" fmla="*/ 2147483647 h 161"/>
                <a:gd name="T28" fmla="*/ 2147483647 w 105"/>
                <a:gd name="T29" fmla="*/ 2147483647 h 161"/>
                <a:gd name="T30" fmla="*/ 2147483647 w 105"/>
                <a:gd name="T31" fmla="*/ 2147483647 h 161"/>
                <a:gd name="T32" fmla="*/ 2147483647 w 105"/>
                <a:gd name="T33" fmla="*/ 2147483647 h 161"/>
                <a:gd name="T34" fmla="*/ 2147483647 w 105"/>
                <a:gd name="T35" fmla="*/ 2147483647 h 161"/>
                <a:gd name="T36" fmla="*/ 2147483647 w 105"/>
                <a:gd name="T37" fmla="*/ 2147483647 h 161"/>
                <a:gd name="T38" fmla="*/ 2147483647 w 105"/>
                <a:gd name="T39" fmla="*/ 2147483647 h 161"/>
                <a:gd name="T40" fmla="*/ 2147483647 w 105"/>
                <a:gd name="T41" fmla="*/ 2147483647 h 161"/>
                <a:gd name="T42" fmla="*/ 2147483647 w 105"/>
                <a:gd name="T43" fmla="*/ 2147483647 h 161"/>
                <a:gd name="T44" fmla="*/ 2147483647 w 105"/>
                <a:gd name="T45" fmla="*/ 2147483647 h 161"/>
                <a:gd name="T46" fmla="*/ 2147483647 w 105"/>
                <a:gd name="T47" fmla="*/ 2147483647 h 161"/>
                <a:gd name="T48" fmla="*/ 2147483647 w 105"/>
                <a:gd name="T49" fmla="*/ 2147483647 h 161"/>
                <a:gd name="T50" fmla="*/ 2147483647 w 105"/>
                <a:gd name="T51" fmla="*/ 2147483647 h 161"/>
                <a:gd name="T52" fmla="*/ 2147483647 w 105"/>
                <a:gd name="T53" fmla="*/ 2147483647 h 161"/>
                <a:gd name="T54" fmla="*/ 2147483647 w 105"/>
                <a:gd name="T55" fmla="*/ 2147483647 h 161"/>
                <a:gd name="T56" fmla="*/ 0 w 105"/>
                <a:gd name="T57" fmla="*/ 2147483647 h 161"/>
                <a:gd name="T58" fmla="*/ 2147483647 w 105"/>
                <a:gd name="T59" fmla="*/ 2147483647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5"/>
                <a:gd name="T91" fmla="*/ 0 h 161"/>
                <a:gd name="T92" fmla="*/ 105 w 105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5" h="161">
                  <a:moveTo>
                    <a:pt x="14" y="45"/>
                  </a:moveTo>
                  <a:cubicBezTo>
                    <a:pt x="10" y="52"/>
                    <a:pt x="7" y="61"/>
                    <a:pt x="7" y="71"/>
                  </a:cubicBezTo>
                  <a:cubicBezTo>
                    <a:pt x="7" y="76"/>
                    <a:pt x="8" y="81"/>
                    <a:pt x="9" y="86"/>
                  </a:cubicBezTo>
                  <a:cubicBezTo>
                    <a:pt x="7" y="87"/>
                    <a:pt x="5" y="90"/>
                    <a:pt x="5" y="93"/>
                  </a:cubicBezTo>
                  <a:cubicBezTo>
                    <a:pt x="5" y="98"/>
                    <a:pt x="8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13"/>
                    <a:pt x="19" y="125"/>
                    <a:pt x="27" y="133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39"/>
                    <a:pt x="27" y="140"/>
                    <a:pt x="27" y="140"/>
                  </a:cubicBezTo>
                  <a:cubicBezTo>
                    <a:pt x="29" y="142"/>
                    <a:pt x="38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64" y="161"/>
                    <a:pt x="74" y="142"/>
                    <a:pt x="75" y="140"/>
                  </a:cubicBezTo>
                  <a:cubicBezTo>
                    <a:pt x="75" y="140"/>
                    <a:pt x="75" y="139"/>
                    <a:pt x="75" y="139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83" y="125"/>
                    <a:pt x="89" y="113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4" y="101"/>
                    <a:pt x="97" y="98"/>
                    <a:pt x="97" y="93"/>
                  </a:cubicBezTo>
                  <a:cubicBezTo>
                    <a:pt x="97" y="90"/>
                    <a:pt x="96" y="87"/>
                    <a:pt x="93" y="86"/>
                  </a:cubicBezTo>
                  <a:cubicBezTo>
                    <a:pt x="94" y="81"/>
                    <a:pt x="95" y="76"/>
                    <a:pt x="95" y="71"/>
                  </a:cubicBezTo>
                  <a:cubicBezTo>
                    <a:pt x="95" y="66"/>
                    <a:pt x="95" y="61"/>
                    <a:pt x="93" y="57"/>
                  </a:cubicBezTo>
                  <a:cubicBezTo>
                    <a:pt x="95" y="60"/>
                    <a:pt x="96" y="63"/>
                    <a:pt x="97" y="65"/>
                  </a:cubicBezTo>
                  <a:cubicBezTo>
                    <a:pt x="98" y="67"/>
                    <a:pt x="100" y="65"/>
                    <a:pt x="100" y="65"/>
                  </a:cubicBezTo>
                  <a:cubicBezTo>
                    <a:pt x="104" y="46"/>
                    <a:pt x="88" y="34"/>
                    <a:pt x="88" y="34"/>
                  </a:cubicBezTo>
                  <a:cubicBezTo>
                    <a:pt x="100" y="35"/>
                    <a:pt x="105" y="40"/>
                    <a:pt x="105" y="40"/>
                  </a:cubicBezTo>
                  <a:cubicBezTo>
                    <a:pt x="94" y="22"/>
                    <a:pt x="80" y="27"/>
                    <a:pt x="80" y="27"/>
                  </a:cubicBezTo>
                  <a:cubicBezTo>
                    <a:pt x="62" y="0"/>
                    <a:pt x="20" y="18"/>
                    <a:pt x="20" y="18"/>
                  </a:cubicBezTo>
                  <a:cubicBezTo>
                    <a:pt x="31" y="16"/>
                    <a:pt x="40" y="17"/>
                    <a:pt x="47" y="18"/>
                  </a:cubicBezTo>
                  <a:cubicBezTo>
                    <a:pt x="9" y="16"/>
                    <a:pt x="0" y="55"/>
                    <a:pt x="0" y="55"/>
                  </a:cubicBezTo>
                  <a:cubicBezTo>
                    <a:pt x="2" y="51"/>
                    <a:pt x="7" y="47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</p:grpSp>
      <p:grpSp>
        <p:nvGrpSpPr>
          <p:cNvPr id="55" name="Group 28"/>
          <p:cNvGrpSpPr/>
          <p:nvPr/>
        </p:nvGrpSpPr>
        <p:grpSpPr bwMode="auto">
          <a:xfrm>
            <a:off x="2792974" y="1430958"/>
            <a:ext cx="552450" cy="538163"/>
            <a:chOff x="0" y="0"/>
            <a:chExt cx="736600" cy="717550"/>
          </a:xfrm>
          <a:solidFill>
            <a:schemeClr val="accent3"/>
          </a:solidFill>
        </p:grpSpPr>
        <p:sp>
          <p:nvSpPr>
            <p:cNvPr id="56" name="Freeform 958"/>
            <p:cNvSpPr>
              <a:spLocks noChangeArrowheads="1"/>
            </p:cNvSpPr>
            <p:nvPr/>
          </p:nvSpPr>
          <p:spPr bwMode="auto">
            <a:xfrm>
              <a:off x="323850" y="571500"/>
              <a:ext cx="88900" cy="141288"/>
            </a:xfrm>
            <a:custGeom>
              <a:avLst/>
              <a:gdLst>
                <a:gd name="T0" fmla="*/ 2147483647 w 24"/>
                <a:gd name="T1" fmla="*/ 2147483647 h 38"/>
                <a:gd name="T2" fmla="*/ 2147483647 w 24"/>
                <a:gd name="T3" fmla="*/ 0 h 38"/>
                <a:gd name="T4" fmla="*/ 2147483647 w 24"/>
                <a:gd name="T5" fmla="*/ 2147483647 h 38"/>
                <a:gd name="T6" fmla="*/ 2147483647 w 24"/>
                <a:gd name="T7" fmla="*/ 2147483647 h 38"/>
                <a:gd name="T8" fmla="*/ 2147483647 w 24"/>
                <a:gd name="T9" fmla="*/ 2147483647 h 38"/>
                <a:gd name="T10" fmla="*/ 2147483647 w 24"/>
                <a:gd name="T11" fmla="*/ 0 h 38"/>
                <a:gd name="T12" fmla="*/ 2147483647 w 24"/>
                <a:gd name="T13" fmla="*/ 2147483647 h 38"/>
                <a:gd name="T14" fmla="*/ 0 w 24"/>
                <a:gd name="T15" fmla="*/ 2147483647 h 38"/>
                <a:gd name="T16" fmla="*/ 0 w 24"/>
                <a:gd name="T17" fmla="*/ 2147483647 h 38"/>
                <a:gd name="T18" fmla="*/ 2147483647 w 24"/>
                <a:gd name="T19" fmla="*/ 2147483647 h 38"/>
                <a:gd name="T20" fmla="*/ 2147483647 w 24"/>
                <a:gd name="T21" fmla="*/ 2147483647 h 38"/>
                <a:gd name="T22" fmla="*/ 2147483647 w 24"/>
                <a:gd name="T23" fmla="*/ 2147483647 h 38"/>
                <a:gd name="T24" fmla="*/ 2147483647 w 24"/>
                <a:gd name="T25" fmla="*/ 2147483647 h 38"/>
                <a:gd name="T26" fmla="*/ 2147483647 w 24"/>
                <a:gd name="T27" fmla="*/ 2147483647 h 38"/>
                <a:gd name="T28" fmla="*/ 2147483647 w 24"/>
                <a:gd name="T29" fmla="*/ 2147483647 h 38"/>
                <a:gd name="T30" fmla="*/ 2147483647 w 24"/>
                <a:gd name="T31" fmla="*/ 2147483647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38"/>
                <a:gd name="T50" fmla="*/ 24 w 24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38">
                  <a:moveTo>
                    <a:pt x="20" y="1"/>
                  </a:moveTo>
                  <a:cubicBezTo>
                    <a:pt x="19" y="1"/>
                    <a:pt x="19" y="0"/>
                    <a:pt x="18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2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20" y="38"/>
                    <a:pt x="20" y="3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lnTo>
                    <a:pt x="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57" name="Freeform 959"/>
            <p:cNvSpPr>
              <a:spLocks noChangeArrowheads="1"/>
            </p:cNvSpPr>
            <p:nvPr/>
          </p:nvSpPr>
          <p:spPr bwMode="auto">
            <a:xfrm>
              <a:off x="434975" y="495300"/>
              <a:ext cx="301625" cy="222250"/>
            </a:xfrm>
            <a:custGeom>
              <a:avLst/>
              <a:gdLst>
                <a:gd name="T0" fmla="*/ 2147483647 w 80"/>
                <a:gd name="T1" fmla="*/ 2147483647 h 59"/>
                <a:gd name="T2" fmla="*/ 2147483647 w 80"/>
                <a:gd name="T3" fmla="*/ 2147483647 h 59"/>
                <a:gd name="T4" fmla="*/ 2147483647 w 80"/>
                <a:gd name="T5" fmla="*/ 0 h 59"/>
                <a:gd name="T6" fmla="*/ 2147483647 w 80"/>
                <a:gd name="T7" fmla="*/ 0 h 59"/>
                <a:gd name="T8" fmla="*/ 2147483647 w 80"/>
                <a:gd name="T9" fmla="*/ 0 h 59"/>
                <a:gd name="T10" fmla="*/ 2147483647 w 80"/>
                <a:gd name="T11" fmla="*/ 2147483647 h 59"/>
                <a:gd name="T12" fmla="*/ 0 w 80"/>
                <a:gd name="T13" fmla="*/ 2147483647 h 59"/>
                <a:gd name="T14" fmla="*/ 2147483647 w 80"/>
                <a:gd name="T15" fmla="*/ 2147483647 h 59"/>
                <a:gd name="T16" fmla="*/ 2147483647 w 80"/>
                <a:gd name="T17" fmla="*/ 2147483647 h 59"/>
                <a:gd name="T18" fmla="*/ 2147483647 w 80"/>
                <a:gd name="T19" fmla="*/ 2147483647 h 59"/>
                <a:gd name="T20" fmla="*/ 2147483647 w 80"/>
                <a:gd name="T21" fmla="*/ 2147483647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59"/>
                <a:gd name="T35" fmla="*/ 80 w 80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59">
                  <a:moveTo>
                    <a:pt x="79" y="37"/>
                  </a:moveTo>
                  <a:cubicBezTo>
                    <a:pt x="61" y="19"/>
                    <a:pt x="39" y="7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59"/>
                    <a:pt x="80" y="57"/>
                    <a:pt x="80" y="5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9"/>
                    <a:pt x="80" y="38"/>
                    <a:pt x="7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58" name="Freeform 960"/>
            <p:cNvSpPr>
              <a:spLocks noChangeArrowheads="1"/>
            </p:cNvSpPr>
            <p:nvPr/>
          </p:nvSpPr>
          <p:spPr bwMode="auto">
            <a:xfrm>
              <a:off x="0" y="495300"/>
              <a:ext cx="296863" cy="222250"/>
            </a:xfrm>
            <a:custGeom>
              <a:avLst/>
              <a:gdLst>
                <a:gd name="T0" fmla="*/ 2147483647 w 79"/>
                <a:gd name="T1" fmla="*/ 0 h 59"/>
                <a:gd name="T2" fmla="*/ 2147483647 w 79"/>
                <a:gd name="T3" fmla="*/ 0 h 59"/>
                <a:gd name="T4" fmla="*/ 2147483647 w 79"/>
                <a:gd name="T5" fmla="*/ 0 h 59"/>
                <a:gd name="T6" fmla="*/ 2147483647 w 79"/>
                <a:gd name="T7" fmla="*/ 2147483647 h 59"/>
                <a:gd name="T8" fmla="*/ 2147483647 w 79"/>
                <a:gd name="T9" fmla="*/ 2147483647 h 59"/>
                <a:gd name="T10" fmla="*/ 0 w 79"/>
                <a:gd name="T11" fmla="*/ 2147483647 h 59"/>
                <a:gd name="T12" fmla="*/ 0 w 79"/>
                <a:gd name="T13" fmla="*/ 2147483647 h 59"/>
                <a:gd name="T14" fmla="*/ 2147483647 w 79"/>
                <a:gd name="T15" fmla="*/ 2147483647 h 59"/>
                <a:gd name="T16" fmla="*/ 2147483647 w 79"/>
                <a:gd name="T17" fmla="*/ 2147483647 h 59"/>
                <a:gd name="T18" fmla="*/ 2147483647 w 79"/>
                <a:gd name="T19" fmla="*/ 2147483647 h 59"/>
                <a:gd name="T20" fmla="*/ 2147483647 w 79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59"/>
                <a:gd name="T35" fmla="*/ 79 w 79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59"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42" y="6"/>
                    <a:pt x="20" y="19"/>
                    <a:pt x="1" y="37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4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60" y="22"/>
                    <a:pt x="60" y="22"/>
                    <a:pt x="60" y="22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59" name="Freeform 961"/>
            <p:cNvSpPr>
              <a:spLocks noChangeArrowheads="1"/>
            </p:cNvSpPr>
            <p:nvPr/>
          </p:nvSpPr>
          <p:spPr bwMode="auto">
            <a:xfrm>
              <a:off x="195262" y="0"/>
              <a:ext cx="346075" cy="541338"/>
            </a:xfrm>
            <a:custGeom>
              <a:avLst/>
              <a:gdLst>
                <a:gd name="T0" fmla="*/ 2147483647 w 92"/>
                <a:gd name="T1" fmla="*/ 2147483647 h 144"/>
                <a:gd name="T2" fmla="*/ 2147483647 w 92"/>
                <a:gd name="T3" fmla="*/ 2147483647 h 144"/>
                <a:gd name="T4" fmla="*/ 2147483647 w 92"/>
                <a:gd name="T5" fmla="*/ 2147483647 h 144"/>
                <a:gd name="T6" fmla="*/ 2147483647 w 92"/>
                <a:gd name="T7" fmla="*/ 2147483647 h 144"/>
                <a:gd name="T8" fmla="*/ 2147483647 w 92"/>
                <a:gd name="T9" fmla="*/ 2147483647 h 144"/>
                <a:gd name="T10" fmla="*/ 2147483647 w 92"/>
                <a:gd name="T11" fmla="*/ 2147483647 h 144"/>
                <a:gd name="T12" fmla="*/ 2147483647 w 92"/>
                <a:gd name="T13" fmla="*/ 2147483647 h 144"/>
                <a:gd name="T14" fmla="*/ 2147483647 w 92"/>
                <a:gd name="T15" fmla="*/ 0 h 144"/>
                <a:gd name="T16" fmla="*/ 2147483647 w 92"/>
                <a:gd name="T17" fmla="*/ 2147483647 h 144"/>
                <a:gd name="T18" fmla="*/ 2147483647 w 92"/>
                <a:gd name="T19" fmla="*/ 2147483647 h 144"/>
                <a:gd name="T20" fmla="*/ 0 w 92"/>
                <a:gd name="T21" fmla="*/ 2147483647 h 144"/>
                <a:gd name="T22" fmla="*/ 2147483647 w 92"/>
                <a:gd name="T23" fmla="*/ 2147483647 h 144"/>
                <a:gd name="T24" fmla="*/ 2147483647 w 92"/>
                <a:gd name="T25" fmla="*/ 2147483647 h 144"/>
                <a:gd name="T26" fmla="*/ 2147483647 w 92"/>
                <a:gd name="T27" fmla="*/ 2147483647 h 144"/>
                <a:gd name="T28" fmla="*/ 2147483647 w 92"/>
                <a:gd name="T29" fmla="*/ 2147483647 h 144"/>
                <a:gd name="T30" fmla="*/ 2147483647 w 92"/>
                <a:gd name="T31" fmla="*/ 2147483647 h 144"/>
                <a:gd name="T32" fmla="*/ 2147483647 w 92"/>
                <a:gd name="T33" fmla="*/ 2147483647 h 144"/>
                <a:gd name="T34" fmla="*/ 2147483647 w 92"/>
                <a:gd name="T35" fmla="*/ 2147483647 h 144"/>
                <a:gd name="T36" fmla="*/ 2147483647 w 92"/>
                <a:gd name="T37" fmla="*/ 2147483647 h 144"/>
                <a:gd name="T38" fmla="*/ 2147483647 w 92"/>
                <a:gd name="T39" fmla="*/ 2147483647 h 144"/>
                <a:gd name="T40" fmla="*/ 2147483647 w 92"/>
                <a:gd name="T41" fmla="*/ 2147483647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44"/>
                <a:gd name="T65" fmla="*/ 92 w 9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44">
                  <a:moveTo>
                    <a:pt x="70" y="122"/>
                  </a:moveTo>
                  <a:cubicBezTo>
                    <a:pt x="70" y="109"/>
                    <a:pt x="70" y="109"/>
                    <a:pt x="70" y="109"/>
                  </a:cubicBezTo>
                  <a:cubicBezTo>
                    <a:pt x="78" y="101"/>
                    <a:pt x="84" y="89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1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1" y="0"/>
                    <a:pt x="46" y="0"/>
                  </a:cubicBezTo>
                  <a:cubicBezTo>
                    <a:pt x="22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8" y="77"/>
                  </a:cubicBezTo>
                  <a:cubicBezTo>
                    <a:pt x="8" y="89"/>
                    <a:pt x="14" y="101"/>
                    <a:pt x="22" y="109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2"/>
                    <a:pt x="22" y="123"/>
                    <a:pt x="22" y="123"/>
                  </a:cubicBezTo>
                  <a:cubicBezTo>
                    <a:pt x="23" y="125"/>
                    <a:pt x="33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9" y="144"/>
                    <a:pt x="68" y="125"/>
                    <a:pt x="70" y="123"/>
                  </a:cubicBezTo>
                  <a:cubicBezTo>
                    <a:pt x="70" y="123"/>
                    <a:pt x="70" y="122"/>
                    <a:pt x="7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</p:grpSp>
      <p:grpSp>
        <p:nvGrpSpPr>
          <p:cNvPr id="60" name="Group 33"/>
          <p:cNvGrpSpPr/>
          <p:nvPr/>
        </p:nvGrpSpPr>
        <p:grpSpPr bwMode="auto">
          <a:xfrm>
            <a:off x="5988611" y="3353818"/>
            <a:ext cx="551260" cy="507206"/>
            <a:chOff x="0" y="0"/>
            <a:chExt cx="735013" cy="676275"/>
          </a:xfrm>
          <a:solidFill>
            <a:schemeClr val="accent3"/>
          </a:solidFill>
        </p:grpSpPr>
        <p:sp>
          <p:nvSpPr>
            <p:cNvPr id="61" name="Freeform 999"/>
            <p:cNvSpPr>
              <a:spLocks noChangeArrowheads="1"/>
            </p:cNvSpPr>
            <p:nvPr/>
          </p:nvSpPr>
          <p:spPr bwMode="auto">
            <a:xfrm>
              <a:off x="50641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4" y="5"/>
                  </a:moveTo>
                  <a:cubicBezTo>
                    <a:pt x="0" y="10"/>
                    <a:pt x="5" y="26"/>
                    <a:pt x="20" y="33"/>
                  </a:cubicBezTo>
                  <a:cubicBezTo>
                    <a:pt x="34" y="39"/>
                    <a:pt x="38" y="39"/>
                    <a:pt x="43" y="37"/>
                  </a:cubicBezTo>
                  <a:cubicBezTo>
                    <a:pt x="49" y="35"/>
                    <a:pt x="48" y="26"/>
                    <a:pt x="35" y="15"/>
                  </a:cubicBezTo>
                  <a:cubicBezTo>
                    <a:pt x="22" y="4"/>
                    <a:pt x="9" y="0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62" name="Freeform 1000"/>
            <p:cNvSpPr>
              <a:spLocks noChangeArrowheads="1"/>
            </p:cNvSpPr>
            <p:nvPr/>
          </p:nvSpPr>
          <p:spPr bwMode="auto">
            <a:xfrm>
              <a:off x="5556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6" y="37"/>
                  </a:moveTo>
                  <a:cubicBezTo>
                    <a:pt x="11" y="39"/>
                    <a:pt x="15" y="39"/>
                    <a:pt x="29" y="33"/>
                  </a:cubicBezTo>
                  <a:cubicBezTo>
                    <a:pt x="44" y="26"/>
                    <a:pt x="49" y="10"/>
                    <a:pt x="45" y="5"/>
                  </a:cubicBezTo>
                  <a:cubicBezTo>
                    <a:pt x="40" y="0"/>
                    <a:pt x="27" y="4"/>
                    <a:pt x="14" y="15"/>
                  </a:cubicBezTo>
                  <a:cubicBezTo>
                    <a:pt x="1" y="26"/>
                    <a:pt x="0" y="35"/>
                    <a:pt x="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63" name="Freeform 1001"/>
            <p:cNvSpPr>
              <a:spLocks noChangeArrowheads="1"/>
            </p:cNvSpPr>
            <p:nvPr/>
          </p:nvSpPr>
          <p:spPr bwMode="auto">
            <a:xfrm>
              <a:off x="0" y="458787"/>
              <a:ext cx="735013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0 h 58"/>
                <a:gd name="T4" fmla="*/ 2147483647 w 196"/>
                <a:gd name="T5" fmla="*/ 0 h 58"/>
                <a:gd name="T6" fmla="*/ 2147483647 w 196"/>
                <a:gd name="T7" fmla="*/ 2147483647 h 58"/>
                <a:gd name="T8" fmla="*/ 2147483647 w 196"/>
                <a:gd name="T9" fmla="*/ 0 h 58"/>
                <a:gd name="T10" fmla="*/ 2147483647 w 196"/>
                <a:gd name="T11" fmla="*/ 0 h 58"/>
                <a:gd name="T12" fmla="*/ 2147483647 w 196"/>
                <a:gd name="T13" fmla="*/ 2147483647 h 58"/>
                <a:gd name="T14" fmla="*/ 0 w 196"/>
                <a:gd name="T15" fmla="*/ 2147483647 h 58"/>
                <a:gd name="T16" fmla="*/ 0 w 196"/>
                <a:gd name="T17" fmla="*/ 2147483647 h 58"/>
                <a:gd name="T18" fmla="*/ 2147483647 w 196"/>
                <a:gd name="T19" fmla="*/ 2147483647 h 58"/>
                <a:gd name="T20" fmla="*/ 2147483647 w 196"/>
                <a:gd name="T21" fmla="*/ 2147483647 h 58"/>
                <a:gd name="T22" fmla="*/ 2147483647 w 196"/>
                <a:gd name="T23" fmla="*/ 2147483647 h 58"/>
                <a:gd name="T24" fmla="*/ 2147483647 w 196"/>
                <a:gd name="T25" fmla="*/ 2147483647 h 58"/>
                <a:gd name="T26" fmla="*/ 2147483647 w 196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58"/>
                <a:gd name="T44" fmla="*/ 196 w 196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58">
                  <a:moveTo>
                    <a:pt x="195" y="36"/>
                  </a:moveTo>
                  <a:cubicBezTo>
                    <a:pt x="177" y="18"/>
                    <a:pt x="155" y="6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0" y="25"/>
                    <a:pt x="116" y="45"/>
                    <a:pt x="99" y="45"/>
                  </a:cubicBezTo>
                  <a:cubicBezTo>
                    <a:pt x="82" y="45"/>
                    <a:pt x="69" y="25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3" y="5"/>
                    <a:pt x="20" y="18"/>
                    <a:pt x="2" y="36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8"/>
                    <a:pt x="5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5" y="58"/>
                    <a:pt x="196" y="56"/>
                    <a:pt x="196" y="53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6" y="37"/>
                    <a:pt x="19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64" name="Freeform 1002"/>
            <p:cNvSpPr>
              <a:spLocks noChangeArrowheads="1"/>
            </p:cNvSpPr>
            <p:nvPr/>
          </p:nvSpPr>
          <p:spPr bwMode="auto">
            <a:xfrm>
              <a:off x="195263" y="0"/>
              <a:ext cx="352425" cy="522288"/>
            </a:xfrm>
            <a:custGeom>
              <a:avLst/>
              <a:gdLst>
                <a:gd name="T0" fmla="*/ 2147483647 w 94"/>
                <a:gd name="T1" fmla="*/ 2147483647 h 139"/>
                <a:gd name="T2" fmla="*/ 2147483647 w 94"/>
                <a:gd name="T3" fmla="*/ 2147483647 h 139"/>
                <a:gd name="T4" fmla="*/ 2147483647 w 94"/>
                <a:gd name="T5" fmla="*/ 2147483647 h 139"/>
                <a:gd name="T6" fmla="*/ 2147483647 w 94"/>
                <a:gd name="T7" fmla="*/ 2147483647 h 139"/>
                <a:gd name="T8" fmla="*/ 2147483647 w 94"/>
                <a:gd name="T9" fmla="*/ 2147483647 h 139"/>
                <a:gd name="T10" fmla="*/ 2147483647 w 94"/>
                <a:gd name="T11" fmla="*/ 2147483647 h 139"/>
                <a:gd name="T12" fmla="*/ 2147483647 w 94"/>
                <a:gd name="T13" fmla="*/ 2147483647 h 139"/>
                <a:gd name="T14" fmla="*/ 2147483647 w 94"/>
                <a:gd name="T15" fmla="*/ 2147483647 h 139"/>
                <a:gd name="T16" fmla="*/ 2147483647 w 94"/>
                <a:gd name="T17" fmla="*/ 2147483647 h 139"/>
                <a:gd name="T18" fmla="*/ 2147483647 w 94"/>
                <a:gd name="T19" fmla="*/ 2147483647 h 139"/>
                <a:gd name="T20" fmla="*/ 2147483647 w 94"/>
                <a:gd name="T21" fmla="*/ 2147483647 h 139"/>
                <a:gd name="T22" fmla="*/ 2147483647 w 94"/>
                <a:gd name="T23" fmla="*/ 2147483647 h 139"/>
                <a:gd name="T24" fmla="*/ 2147483647 w 94"/>
                <a:gd name="T25" fmla="*/ 2147483647 h 139"/>
                <a:gd name="T26" fmla="*/ 2147483647 w 94"/>
                <a:gd name="T27" fmla="*/ 2147483647 h 139"/>
                <a:gd name="T28" fmla="*/ 2147483647 w 94"/>
                <a:gd name="T29" fmla="*/ 2147483647 h 139"/>
                <a:gd name="T30" fmla="*/ 2147483647 w 94"/>
                <a:gd name="T31" fmla="*/ 2147483647 h 139"/>
                <a:gd name="T32" fmla="*/ 2147483647 w 94"/>
                <a:gd name="T33" fmla="*/ 2147483647 h 139"/>
                <a:gd name="T34" fmla="*/ 2147483647 w 94"/>
                <a:gd name="T35" fmla="*/ 0 h 139"/>
                <a:gd name="T36" fmla="*/ 0 w 94"/>
                <a:gd name="T37" fmla="*/ 2147483647 h 139"/>
                <a:gd name="T38" fmla="*/ 2147483647 w 94"/>
                <a:gd name="T39" fmla="*/ 2147483647 h 139"/>
                <a:gd name="T40" fmla="*/ 2147483647 w 94"/>
                <a:gd name="T41" fmla="*/ 2147483647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139"/>
                <a:gd name="T65" fmla="*/ 94 w 94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139">
                  <a:moveTo>
                    <a:pt x="1" y="71"/>
                  </a:moveTo>
                  <a:cubicBezTo>
                    <a:pt x="1" y="75"/>
                    <a:pt x="4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90"/>
                    <a:pt x="15" y="102"/>
                    <a:pt x="23" y="110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3" y="117"/>
                    <a:pt x="23" y="117"/>
                    <a:pt x="23" y="118"/>
                  </a:cubicBezTo>
                  <a:cubicBezTo>
                    <a:pt x="25" y="120"/>
                    <a:pt x="35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60" y="139"/>
                    <a:pt x="70" y="120"/>
                    <a:pt x="71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02"/>
                    <a:pt x="85" y="90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0" y="79"/>
                    <a:pt x="93" y="75"/>
                    <a:pt x="93" y="71"/>
                  </a:cubicBezTo>
                  <a:cubicBezTo>
                    <a:pt x="93" y="68"/>
                    <a:pt x="92" y="66"/>
                    <a:pt x="90" y="64"/>
                  </a:cubicBezTo>
                  <a:cubicBezTo>
                    <a:pt x="92" y="59"/>
                    <a:pt x="94" y="5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3"/>
                    <a:pt x="1" y="59"/>
                    <a:pt x="3" y="64"/>
                  </a:cubicBezTo>
                  <a:cubicBezTo>
                    <a:pt x="2" y="66"/>
                    <a:pt x="1" y="68"/>
                    <a:pt x="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67723" y="1297114"/>
            <a:ext cx="1980857" cy="704885"/>
            <a:chOff x="1812429" y="1786625"/>
            <a:chExt cx="2641143" cy="939844"/>
          </a:xfrm>
        </p:grpSpPr>
        <p:sp>
          <p:nvSpPr>
            <p:cNvPr id="66" name="TextBox 13"/>
            <p:cNvSpPr txBox="1">
              <a:spLocks noChangeArrowheads="1"/>
            </p:cNvSpPr>
            <p:nvPr/>
          </p:nvSpPr>
          <p:spPr bwMode="auto">
            <a:xfrm>
              <a:off x="1812429" y="1786625"/>
              <a:ext cx="1675446" cy="31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 defTabSz="1216025">
                <a:lnSpc>
                  <a:spcPct val="120000"/>
                </a:lnSpc>
                <a:defRPr sz="14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dirty="0">
                  <a:solidFill>
                    <a:schemeClr val="accent3"/>
                  </a:solidFill>
                </a:rPr>
                <a:t>PPT</a:t>
              </a:r>
              <a:r>
                <a:rPr lang="zh-CN" altLang="en-US" dirty="0">
                  <a:solidFill>
                    <a:schemeClr val="accent3"/>
                  </a:solidFill>
                </a:rPr>
                <a:t>标题</a:t>
              </a:r>
            </a:p>
          </p:txBody>
        </p:sp>
        <p:sp>
          <p:nvSpPr>
            <p:cNvPr id="67" name="TextBox 13"/>
            <p:cNvSpPr txBox="1">
              <a:spLocks noChangeArrowheads="1"/>
            </p:cNvSpPr>
            <p:nvPr/>
          </p:nvSpPr>
          <p:spPr bwMode="auto">
            <a:xfrm>
              <a:off x="1839180" y="2160588"/>
              <a:ext cx="2614392" cy="56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latin typeface="+mn-ea"/>
                  <a:ea typeface="+mn-ea"/>
                </a:rPr>
                <a:t>输入您的</a:t>
              </a:r>
              <a:r>
                <a:rPr lang="en-US" altLang="zh-CN" sz="1200" dirty="0">
                  <a:latin typeface="+mn-ea"/>
                  <a:ea typeface="+mn-ea"/>
                </a:rPr>
                <a:t>PPT</a:t>
              </a:r>
              <a:r>
                <a:rPr lang="zh-CN" altLang="en-US" sz="1200" dirty="0">
                  <a:latin typeface="+mn-ea"/>
                  <a:ea typeface="+mn-ea"/>
                </a:rPr>
                <a:t>内容输入您的</a:t>
              </a:r>
              <a:r>
                <a:rPr lang="en-US" altLang="zh-CN" sz="1200" dirty="0">
                  <a:latin typeface="+mn-ea"/>
                  <a:ea typeface="+mn-ea"/>
                </a:rPr>
                <a:t>PPT</a:t>
              </a:r>
              <a:r>
                <a:rPr lang="zh-CN" altLang="en-US" sz="1200" dirty="0">
                  <a:latin typeface="+mn-ea"/>
                  <a:ea typeface="+mn-ea"/>
                </a:rPr>
                <a:t>内容输入您的</a:t>
              </a:r>
              <a:r>
                <a:rPr lang="en-US" altLang="zh-CN" sz="1200" dirty="0">
                  <a:latin typeface="+mn-ea"/>
                  <a:ea typeface="+mn-ea"/>
                </a:rPr>
                <a:t>PPT</a:t>
              </a:r>
              <a:r>
                <a:rPr lang="zh-CN" altLang="en-US" sz="1200" dirty="0">
                  <a:latin typeface="+mn-ea"/>
                  <a:ea typeface="+mn-ea"/>
                </a:rPr>
                <a:t>内容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87787" y="3308575"/>
            <a:ext cx="1960793" cy="666110"/>
            <a:chOff x="1513322" y="1838325"/>
            <a:chExt cx="2614391" cy="888146"/>
          </a:xfrm>
        </p:grpSpPr>
        <p:sp>
          <p:nvSpPr>
            <p:cNvPr id="69" name="TextBox 13"/>
            <p:cNvSpPr txBox="1">
              <a:spLocks noChangeArrowheads="1"/>
            </p:cNvSpPr>
            <p:nvPr/>
          </p:nvSpPr>
          <p:spPr bwMode="auto">
            <a:xfrm>
              <a:off x="1539794" y="1838325"/>
              <a:ext cx="1622222" cy="34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just" defTabSz="1216025">
                <a:lnSpc>
                  <a:spcPct val="120000"/>
                </a:lnSpc>
                <a:defRPr sz="14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accent4"/>
                  </a:solidFill>
                </a:rPr>
                <a:t>PPT</a:t>
              </a:r>
              <a:r>
                <a:rPr lang="zh-CN" altLang="en-US" dirty="0">
                  <a:solidFill>
                    <a:schemeClr val="accent4"/>
                  </a:solidFill>
                </a:rPr>
                <a:t>标题</a:t>
              </a:r>
            </a:p>
          </p:txBody>
        </p:sp>
        <p:sp>
          <p:nvSpPr>
            <p:cNvPr id="70" name="TextBox 13"/>
            <p:cNvSpPr txBox="1">
              <a:spLocks noChangeArrowheads="1"/>
            </p:cNvSpPr>
            <p:nvPr/>
          </p:nvSpPr>
          <p:spPr bwMode="auto">
            <a:xfrm>
              <a:off x="1513322" y="2160589"/>
              <a:ext cx="2614391" cy="56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just" defTabSz="1216025">
                <a:lnSpc>
                  <a:spcPct val="120000"/>
                </a:lnSpc>
                <a:defRPr sz="1200">
                  <a:latin typeface="+mn-ea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输入您的</a:t>
              </a:r>
              <a:r>
                <a:rPr lang="en-US" altLang="zh-CN" dirty="0"/>
                <a:t>PPT</a:t>
              </a:r>
              <a:r>
                <a:rPr lang="zh-CN" altLang="en-US" dirty="0"/>
                <a:t>内容输入您的</a:t>
              </a:r>
              <a:r>
                <a:rPr lang="en-US" altLang="zh-CN" dirty="0"/>
                <a:t>PPT</a:t>
              </a:r>
              <a:r>
                <a:rPr lang="zh-CN" altLang="en-US" dirty="0"/>
                <a:t>内容输入您的</a:t>
              </a:r>
              <a:r>
                <a:rPr lang="en-US" altLang="zh-CN" dirty="0"/>
                <a:t>PPT</a:t>
              </a:r>
              <a:r>
                <a:rPr lang="zh-CN" altLang="en-US" dirty="0"/>
                <a:t>内容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653293" y="3308575"/>
            <a:ext cx="1947979" cy="666110"/>
            <a:chOff x="2454275" y="1838325"/>
            <a:chExt cx="2597305" cy="888146"/>
          </a:xfrm>
        </p:grpSpPr>
        <p:sp>
          <p:nvSpPr>
            <p:cNvPr id="72" name="TextBox 13"/>
            <p:cNvSpPr txBox="1">
              <a:spLocks noChangeArrowheads="1"/>
            </p:cNvSpPr>
            <p:nvPr/>
          </p:nvSpPr>
          <p:spPr bwMode="auto">
            <a:xfrm>
              <a:off x="2454275" y="1838325"/>
              <a:ext cx="1758952" cy="34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just" defTabSz="1216025">
                <a:lnSpc>
                  <a:spcPct val="120000"/>
                </a:lnSpc>
                <a:defRPr sz="14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accent3"/>
                  </a:solidFill>
                </a:rPr>
                <a:t>PPT</a:t>
              </a:r>
              <a:r>
                <a:rPr lang="zh-CN" altLang="en-US" dirty="0">
                  <a:solidFill>
                    <a:schemeClr val="accent3"/>
                  </a:solidFill>
                </a:rPr>
                <a:t>标题</a:t>
              </a:r>
            </a:p>
          </p:txBody>
        </p:sp>
        <p:sp>
          <p:nvSpPr>
            <p:cNvPr id="73" name="TextBox 13"/>
            <p:cNvSpPr txBox="1">
              <a:spLocks noChangeArrowheads="1"/>
            </p:cNvSpPr>
            <p:nvPr/>
          </p:nvSpPr>
          <p:spPr bwMode="auto">
            <a:xfrm>
              <a:off x="2459039" y="2160589"/>
              <a:ext cx="2592541" cy="56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just" defTabSz="1216025">
                <a:lnSpc>
                  <a:spcPct val="120000"/>
                </a:lnSpc>
                <a:defRPr sz="1200">
                  <a:latin typeface="+mn-ea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输入您的</a:t>
              </a:r>
              <a:r>
                <a:rPr lang="en-US" altLang="zh-CN" dirty="0"/>
                <a:t>PPT</a:t>
              </a:r>
              <a:r>
                <a:rPr lang="zh-CN" altLang="en-US" dirty="0"/>
                <a:t>内容输入您的</a:t>
              </a:r>
              <a:r>
                <a:rPr lang="en-US" altLang="zh-CN" dirty="0"/>
                <a:t>PPT</a:t>
              </a:r>
              <a:r>
                <a:rPr lang="zh-CN" altLang="en-US" dirty="0"/>
                <a:t>内容输入您的</a:t>
              </a:r>
              <a:r>
                <a:rPr lang="en-US" altLang="zh-CN" dirty="0"/>
                <a:t>PPT</a:t>
              </a:r>
              <a:r>
                <a:rPr lang="zh-CN" altLang="en-US" dirty="0"/>
                <a:t>内容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656866" y="1327468"/>
            <a:ext cx="1944406" cy="666110"/>
            <a:chOff x="2454275" y="1838325"/>
            <a:chExt cx="2592541" cy="888146"/>
          </a:xfrm>
        </p:grpSpPr>
        <p:sp>
          <p:nvSpPr>
            <p:cNvPr id="75" name="TextBox 13"/>
            <p:cNvSpPr txBox="1">
              <a:spLocks noChangeArrowheads="1"/>
            </p:cNvSpPr>
            <p:nvPr/>
          </p:nvSpPr>
          <p:spPr bwMode="auto">
            <a:xfrm>
              <a:off x="2454275" y="1838325"/>
              <a:ext cx="1642797" cy="31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just" defTabSz="1216025">
                <a:lnSpc>
                  <a:spcPct val="120000"/>
                </a:lnSpc>
                <a:defRPr sz="14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accent4"/>
                  </a:solidFill>
                </a:rPr>
                <a:t>PPT</a:t>
              </a:r>
              <a:r>
                <a:rPr lang="zh-CN" altLang="en-US" dirty="0">
                  <a:solidFill>
                    <a:schemeClr val="accent4"/>
                  </a:solidFill>
                </a:rPr>
                <a:t>标题</a:t>
              </a:r>
            </a:p>
          </p:txBody>
        </p:sp>
        <p:sp>
          <p:nvSpPr>
            <p:cNvPr id="76" name="TextBox 13"/>
            <p:cNvSpPr txBox="1">
              <a:spLocks noChangeArrowheads="1"/>
            </p:cNvSpPr>
            <p:nvPr/>
          </p:nvSpPr>
          <p:spPr bwMode="auto">
            <a:xfrm>
              <a:off x="2459039" y="2160589"/>
              <a:ext cx="2587777" cy="56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just" defTabSz="1216025">
                <a:lnSpc>
                  <a:spcPct val="120000"/>
                </a:lnSpc>
                <a:defRPr sz="1200">
                  <a:latin typeface="+mn-ea"/>
                </a:defRPr>
              </a:lvl1pPr>
              <a:lvl2pPr marL="742950" indent="-28575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输入您的</a:t>
              </a:r>
              <a:r>
                <a:rPr lang="en-US" altLang="zh-CN" dirty="0"/>
                <a:t>PPT</a:t>
              </a:r>
              <a:r>
                <a:rPr lang="zh-CN" altLang="en-US" dirty="0"/>
                <a:t>内容输入您的</a:t>
              </a:r>
              <a:r>
                <a:rPr lang="en-US" altLang="zh-CN" dirty="0"/>
                <a:t>PPT</a:t>
              </a:r>
              <a:r>
                <a:rPr lang="zh-CN" altLang="en-US" dirty="0"/>
                <a:t>内容输入您的</a:t>
              </a:r>
              <a:r>
                <a:rPr lang="en-US" altLang="zh-CN" dirty="0"/>
                <a:t>PPT</a:t>
              </a:r>
              <a:r>
                <a:rPr lang="zh-CN" altLang="en-US" dirty="0"/>
                <a:t>内容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36750" y="2358836"/>
            <a:ext cx="108672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572691" y="169476"/>
            <a:ext cx="2292921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243" y="1059582"/>
            <a:ext cx="3023635" cy="3312367"/>
            <a:chOff x="467544" y="987574"/>
            <a:chExt cx="3023635" cy="3312367"/>
          </a:xfrm>
        </p:grpSpPr>
        <p:sp>
          <p:nvSpPr>
            <p:cNvPr id="35" name="等腰三角形 5"/>
            <p:cNvSpPr/>
            <p:nvPr/>
          </p:nvSpPr>
          <p:spPr>
            <a:xfrm rot="5400000">
              <a:off x="2216240" y="1283036"/>
              <a:ext cx="1284828" cy="1265050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6" name="等腰三角形 5"/>
            <p:cNvSpPr/>
            <p:nvPr/>
          </p:nvSpPr>
          <p:spPr>
            <a:xfrm rot="5400000">
              <a:off x="1730327" y="1581888"/>
              <a:ext cx="1272183" cy="67697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7" name="等腰三角形 5"/>
            <p:cNvSpPr/>
            <p:nvPr/>
          </p:nvSpPr>
          <p:spPr>
            <a:xfrm rot="5400000" flipV="1">
              <a:off x="959915" y="1570752"/>
              <a:ext cx="1272183" cy="67697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8" name="等腰三角形 5"/>
            <p:cNvSpPr/>
            <p:nvPr/>
          </p:nvSpPr>
          <p:spPr>
            <a:xfrm rot="5400000" flipV="1">
              <a:off x="457655" y="1294173"/>
              <a:ext cx="1284828" cy="1265050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9" name="圆角矩形 11"/>
            <p:cNvSpPr/>
            <p:nvPr/>
          </p:nvSpPr>
          <p:spPr>
            <a:xfrm rot="5400000">
              <a:off x="1878759" y="1043311"/>
              <a:ext cx="204911" cy="93438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0" name="空心弧 15"/>
            <p:cNvSpPr/>
            <p:nvPr/>
          </p:nvSpPr>
          <p:spPr>
            <a:xfrm rot="10800000">
              <a:off x="1940121" y="2712687"/>
              <a:ext cx="543167" cy="1587254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860032" y="1287364"/>
            <a:ext cx="3472837" cy="5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860032" y="2068031"/>
            <a:ext cx="3472837" cy="5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860032" y="2848699"/>
            <a:ext cx="3472837" cy="5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860032" y="3629369"/>
            <a:ext cx="3472837" cy="5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技巧分享</a:t>
            </a:r>
          </a:p>
        </p:txBody>
      </p:sp>
      <p:sp>
        <p:nvSpPr>
          <p:cNvPr id="3" name="矩形 2"/>
          <p:cNvSpPr/>
          <p:nvPr/>
        </p:nvSpPr>
        <p:spPr>
          <a:xfrm>
            <a:off x="4139952" y="1308583"/>
            <a:ext cx="504056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1</a:t>
            </a:r>
            <a:endParaRPr lang="zh-CN" altLang="en-US" sz="2000"/>
          </a:p>
        </p:txBody>
      </p:sp>
      <p:sp>
        <p:nvSpPr>
          <p:cNvPr id="22" name="矩形 21"/>
          <p:cNvSpPr/>
          <p:nvPr/>
        </p:nvSpPr>
        <p:spPr>
          <a:xfrm>
            <a:off x="4139952" y="2080154"/>
            <a:ext cx="50405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2</a:t>
            </a:r>
            <a:endParaRPr lang="zh-CN" altLang="en-US" sz="2000"/>
          </a:p>
        </p:txBody>
      </p:sp>
      <p:sp>
        <p:nvSpPr>
          <p:cNvPr id="23" name="矩形 22"/>
          <p:cNvSpPr/>
          <p:nvPr/>
        </p:nvSpPr>
        <p:spPr>
          <a:xfrm>
            <a:off x="4139952" y="2851725"/>
            <a:ext cx="504056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3</a:t>
            </a:r>
            <a:endParaRPr lang="zh-CN" altLang="en-US" sz="2000"/>
          </a:p>
        </p:txBody>
      </p:sp>
      <p:sp>
        <p:nvSpPr>
          <p:cNvPr id="24" name="矩形 23"/>
          <p:cNvSpPr/>
          <p:nvPr/>
        </p:nvSpPr>
        <p:spPr>
          <a:xfrm>
            <a:off x="4139952" y="3623296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4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2548323" y="1251620"/>
            <a:ext cx="5432063" cy="9715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六边形 22"/>
          <p:cNvSpPr/>
          <p:nvPr/>
        </p:nvSpPr>
        <p:spPr>
          <a:xfrm>
            <a:off x="3187135" y="1113926"/>
            <a:ext cx="3976554" cy="33708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" name="六边形 23"/>
          <p:cNvSpPr/>
          <p:nvPr/>
        </p:nvSpPr>
        <p:spPr>
          <a:xfrm>
            <a:off x="684468" y="2477325"/>
            <a:ext cx="1190017" cy="102611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cxnSp>
        <p:nvCxnSpPr>
          <p:cNvPr id="25" name="直接箭头连接符 24"/>
          <p:cNvCxnSpPr>
            <a:stCxn id="24" idx="5"/>
          </p:cNvCxnSpPr>
          <p:nvPr/>
        </p:nvCxnSpPr>
        <p:spPr>
          <a:xfrm flipV="1">
            <a:off x="1617956" y="1737407"/>
            <a:ext cx="930367" cy="739917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4" idx="0"/>
          </p:cNvCxnSpPr>
          <p:nvPr/>
        </p:nvCxnSpPr>
        <p:spPr>
          <a:xfrm>
            <a:off x="1874484" y="2990381"/>
            <a:ext cx="673839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4" idx="1"/>
          </p:cNvCxnSpPr>
          <p:nvPr/>
        </p:nvCxnSpPr>
        <p:spPr>
          <a:xfrm>
            <a:off x="1617956" y="3503439"/>
            <a:ext cx="930367" cy="75040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93566" y="1538175"/>
            <a:ext cx="4868452" cy="549389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2548323" y="2507033"/>
            <a:ext cx="5432063" cy="9715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六边形 29"/>
          <p:cNvSpPr/>
          <p:nvPr/>
        </p:nvSpPr>
        <p:spPr>
          <a:xfrm>
            <a:off x="3187135" y="2369338"/>
            <a:ext cx="3976554" cy="33708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93566" y="2800777"/>
            <a:ext cx="4918045" cy="549389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2548323" y="3776187"/>
            <a:ext cx="5432063" cy="9553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六边形 32"/>
          <p:cNvSpPr/>
          <p:nvPr/>
        </p:nvSpPr>
        <p:spPr>
          <a:xfrm>
            <a:off x="3187135" y="3638493"/>
            <a:ext cx="3976554" cy="33708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3566" y="4078841"/>
            <a:ext cx="4876716" cy="549389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技巧分享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8" grpId="0"/>
          <p:bldP spid="29" grpId="0" animBg="1"/>
          <p:bldP spid="30" grpId="0" animBg="1"/>
          <p:bldP spid="31" grpId="0"/>
          <p:bldP spid="32" grpId="0" animBg="1"/>
          <p:bldP spid="33" grpId="0" animBg="1"/>
          <p:bldP spid="34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8" grpId="0"/>
          <p:bldP spid="29" grpId="0" animBg="1"/>
          <p:bldP spid="30" grpId="0" animBg="1"/>
          <p:bldP spid="31" grpId="0"/>
          <p:bldP spid="32" grpId="0" animBg="1"/>
          <p:bldP spid="33" grpId="0" animBg="1"/>
          <p:bldP spid="34" grpId="0"/>
          <p:bldP spid="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952726" y="1216343"/>
            <a:ext cx="1631636" cy="1621394"/>
            <a:chOff x="3006872" y="1129208"/>
            <a:chExt cx="1525938" cy="1516360"/>
          </a:xfrm>
          <a:solidFill>
            <a:schemeClr val="accent3"/>
          </a:solidFill>
        </p:grpSpPr>
        <p:sp>
          <p:nvSpPr>
            <p:cNvPr id="42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TextBox 58"/>
            <p:cNvSpPr txBox="1"/>
            <p:nvPr/>
          </p:nvSpPr>
          <p:spPr>
            <a:xfrm>
              <a:off x="3542656" y="1649338"/>
              <a:ext cx="436555" cy="4568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64042" y="1216343"/>
            <a:ext cx="1631636" cy="1621394"/>
            <a:chOff x="4607328" y="1129208"/>
            <a:chExt cx="1525938" cy="1516360"/>
          </a:xfrm>
          <a:solidFill>
            <a:schemeClr val="accent2"/>
          </a:solidFill>
        </p:grpSpPr>
        <p:sp>
          <p:nvSpPr>
            <p:cNvPr id="40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TextBox 61"/>
            <p:cNvSpPr txBox="1"/>
            <p:nvPr/>
          </p:nvSpPr>
          <p:spPr>
            <a:xfrm>
              <a:off x="5089611" y="1649338"/>
              <a:ext cx="471036" cy="4568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64043" y="2940128"/>
            <a:ext cx="1631636" cy="1621394"/>
            <a:chOff x="4607329" y="2741326"/>
            <a:chExt cx="1525938" cy="1516360"/>
          </a:xfrm>
          <a:solidFill>
            <a:schemeClr val="accent4"/>
          </a:solidFill>
        </p:grpSpPr>
        <p:sp>
          <p:nvSpPr>
            <p:cNvPr id="38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endParaRPr lang="zh-CN" altLang="en-US" sz="135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TextBox 64"/>
            <p:cNvSpPr txBox="1"/>
            <p:nvPr/>
          </p:nvSpPr>
          <p:spPr>
            <a:xfrm>
              <a:off x="5089611" y="3139103"/>
              <a:ext cx="480031" cy="4568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952726" y="2944761"/>
            <a:ext cx="1631636" cy="1621394"/>
            <a:chOff x="3006872" y="2745660"/>
            <a:chExt cx="1525938" cy="1516360"/>
          </a:xfrm>
          <a:solidFill>
            <a:schemeClr val="accent1"/>
          </a:solidFill>
        </p:grpSpPr>
        <p:sp>
          <p:nvSpPr>
            <p:cNvPr id="36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120000"/>
                </a:lnSpc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TextBox 67"/>
            <p:cNvSpPr txBox="1"/>
            <p:nvPr/>
          </p:nvSpPr>
          <p:spPr>
            <a:xfrm>
              <a:off x="3542656" y="3139103"/>
              <a:ext cx="471036" cy="4568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lnSpc>
                  <a:spcPct val="120000"/>
                </a:lnSpc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04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8494" y="1847894"/>
            <a:ext cx="2794821" cy="549061"/>
            <a:chOff x="622598" y="2464429"/>
            <a:chExt cx="3727290" cy="732251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323040" y="2921450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622598" y="2464429"/>
              <a:ext cx="2700442" cy="73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2191" y="1847894"/>
            <a:ext cx="2578853" cy="549061"/>
            <a:chOff x="8015905" y="2464429"/>
            <a:chExt cx="3439266" cy="732251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8015905" y="2921450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8754729" y="2464429"/>
              <a:ext cx="2700442" cy="73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12191" y="3246429"/>
            <a:ext cx="2578853" cy="549061"/>
            <a:chOff x="8015905" y="4329574"/>
            <a:chExt cx="3439266" cy="732251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8015905" y="4786596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33" name="矩形 32"/>
            <p:cNvSpPr>
              <a:spLocks noChangeArrowheads="1"/>
            </p:cNvSpPr>
            <p:nvPr/>
          </p:nvSpPr>
          <p:spPr bwMode="auto">
            <a:xfrm>
              <a:off x="8754729" y="4329574"/>
              <a:ext cx="2700442" cy="73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8494" y="3246429"/>
            <a:ext cx="2794821" cy="549061"/>
            <a:chOff x="622598" y="4329574"/>
            <a:chExt cx="3727290" cy="732251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3323040" y="4786596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622598" y="4329574"/>
              <a:ext cx="2700442" cy="73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技巧分享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67697" y="2294853"/>
            <a:ext cx="1745120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567697" y="3423771"/>
            <a:ext cx="1745120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76205" y="1221911"/>
            <a:ext cx="2243329" cy="1074554"/>
            <a:chOff x="8835091" y="1945063"/>
            <a:chExt cx="2822929" cy="1348721"/>
          </a:xfrm>
        </p:grpSpPr>
        <p:sp>
          <p:nvSpPr>
            <p:cNvPr id="5" name="文本框 11"/>
            <p:cNvSpPr txBox="1"/>
            <p:nvPr/>
          </p:nvSpPr>
          <p:spPr>
            <a:xfrm>
              <a:off x="8835091" y="1945063"/>
              <a:ext cx="2822929" cy="45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8872834" y="2273941"/>
              <a:ext cx="2445933" cy="1019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8495" y="2351592"/>
            <a:ext cx="2879370" cy="1094689"/>
            <a:chOff x="8835092" y="2033592"/>
            <a:chExt cx="3623301" cy="1373980"/>
          </a:xfrm>
        </p:grpSpPr>
        <p:sp>
          <p:nvSpPr>
            <p:cNvPr id="8" name="文本框 14"/>
            <p:cNvSpPr txBox="1"/>
            <p:nvPr/>
          </p:nvSpPr>
          <p:spPr>
            <a:xfrm>
              <a:off x="8835092" y="2033592"/>
              <a:ext cx="3623301" cy="455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 b="1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accent3"/>
                  </a:solidFill>
                </a:rPr>
                <a:t>PPT</a:t>
              </a:r>
              <a:r>
                <a:rPr lang="zh-CN" altLang="en-US" dirty="0">
                  <a:solidFill>
                    <a:schemeClr val="accent3"/>
                  </a:solidFill>
                </a:rPr>
                <a:t>标题</a:t>
              </a:r>
            </a:p>
          </p:txBody>
        </p:sp>
        <p:sp>
          <p:nvSpPr>
            <p:cNvPr id="9" name="文本框 15"/>
            <p:cNvSpPr txBox="1"/>
            <p:nvPr/>
          </p:nvSpPr>
          <p:spPr>
            <a:xfrm>
              <a:off x="8872835" y="2387739"/>
              <a:ext cx="2445934" cy="1019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6205" y="3471168"/>
            <a:ext cx="1983729" cy="1084634"/>
            <a:chOff x="8835091" y="2046239"/>
            <a:chExt cx="2496258" cy="1361369"/>
          </a:xfrm>
        </p:grpSpPr>
        <p:sp>
          <p:nvSpPr>
            <p:cNvPr id="11" name="文本框 17"/>
            <p:cNvSpPr txBox="1"/>
            <p:nvPr/>
          </p:nvSpPr>
          <p:spPr>
            <a:xfrm>
              <a:off x="8835091" y="2046239"/>
              <a:ext cx="2411112" cy="45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 b="1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accent3"/>
                  </a:solidFill>
                </a:rPr>
                <a:t>PPT</a:t>
              </a:r>
              <a:r>
                <a:rPr lang="zh-CN" altLang="en-US" dirty="0">
                  <a:solidFill>
                    <a:schemeClr val="accent3"/>
                  </a:solidFill>
                </a:rPr>
                <a:t>标题</a:t>
              </a: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8885417" y="2387768"/>
              <a:ext cx="2445932" cy="1019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92662" y="2930862"/>
            <a:ext cx="1852974" cy="1396334"/>
            <a:chOff x="3474720" y="4038600"/>
            <a:chExt cx="2331720" cy="1752600"/>
          </a:xfrm>
        </p:grpSpPr>
        <p:sp>
          <p:nvSpPr>
            <p:cNvPr id="14" name="文本框 19"/>
            <p:cNvSpPr txBox="1"/>
            <p:nvPr/>
          </p:nvSpPr>
          <p:spPr>
            <a:xfrm>
              <a:off x="3987799" y="4758224"/>
              <a:ext cx="1248229" cy="40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3987799" y="5299084"/>
              <a:ext cx="1248229" cy="40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6" name="文本框 21"/>
            <p:cNvSpPr txBox="1"/>
            <p:nvPr/>
          </p:nvSpPr>
          <p:spPr>
            <a:xfrm>
              <a:off x="3987799" y="4217364"/>
              <a:ext cx="1248229" cy="40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646028" y="2930862"/>
            <a:ext cx="1852974" cy="1396334"/>
            <a:chOff x="3474720" y="4038600"/>
            <a:chExt cx="2331720" cy="1752600"/>
          </a:xfrm>
        </p:grpSpPr>
        <p:sp>
          <p:nvSpPr>
            <p:cNvPr id="21" name="文本框 30"/>
            <p:cNvSpPr txBox="1"/>
            <p:nvPr/>
          </p:nvSpPr>
          <p:spPr>
            <a:xfrm>
              <a:off x="3987799" y="4758224"/>
              <a:ext cx="1248229" cy="40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2" name="文本框 31"/>
            <p:cNvSpPr txBox="1"/>
            <p:nvPr/>
          </p:nvSpPr>
          <p:spPr>
            <a:xfrm>
              <a:off x="3987799" y="5299084"/>
              <a:ext cx="1248229" cy="40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3" name="文本框 32"/>
            <p:cNvSpPr txBox="1"/>
            <p:nvPr/>
          </p:nvSpPr>
          <p:spPr>
            <a:xfrm>
              <a:off x="3987799" y="4217364"/>
              <a:ext cx="1248229" cy="40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6690113" y="2930862"/>
            <a:ext cx="1852974" cy="1396334"/>
            <a:chOff x="3474720" y="4038600"/>
            <a:chExt cx="2331720" cy="1752600"/>
          </a:xfrm>
        </p:grpSpPr>
        <p:sp>
          <p:nvSpPr>
            <p:cNvPr id="28" name="文本框 37"/>
            <p:cNvSpPr txBox="1"/>
            <p:nvPr/>
          </p:nvSpPr>
          <p:spPr>
            <a:xfrm>
              <a:off x="3987799" y="4758224"/>
              <a:ext cx="1248229" cy="40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9" name="文本框 38"/>
            <p:cNvSpPr txBox="1"/>
            <p:nvPr/>
          </p:nvSpPr>
          <p:spPr>
            <a:xfrm>
              <a:off x="3987799" y="5299084"/>
              <a:ext cx="1248229" cy="40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0" name="文本框 39"/>
            <p:cNvSpPr txBox="1"/>
            <p:nvPr/>
          </p:nvSpPr>
          <p:spPr>
            <a:xfrm>
              <a:off x="3987799" y="4217364"/>
              <a:ext cx="1248229" cy="40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581384" y="1400968"/>
            <a:ext cx="1933745" cy="1535979"/>
            <a:chOff x="3555778" y="1908810"/>
            <a:chExt cx="2433360" cy="1927873"/>
          </a:xfrm>
        </p:grpSpPr>
        <p:sp>
          <p:nvSpPr>
            <p:cNvPr id="35" name="矩形 34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51"/>
            <p:cNvSpPr>
              <a:spLocks noEditPoints="1"/>
            </p:cNvSpPr>
            <p:nvPr/>
          </p:nvSpPr>
          <p:spPr bwMode="auto">
            <a:xfrm>
              <a:off x="4271368" y="2245834"/>
              <a:ext cx="92892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47"/>
            <p:cNvSpPr txBox="1"/>
            <p:nvPr/>
          </p:nvSpPr>
          <p:spPr>
            <a:xfrm>
              <a:off x="3555778" y="3381327"/>
              <a:ext cx="2433360" cy="45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58139" y="1400968"/>
            <a:ext cx="1852974" cy="1535978"/>
            <a:chOff x="6252210" y="1908810"/>
            <a:chExt cx="2331720" cy="1927873"/>
          </a:xfrm>
        </p:grpSpPr>
        <p:sp>
          <p:nvSpPr>
            <p:cNvPr id="39" name="矩形 38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7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53"/>
            <p:cNvSpPr>
              <a:spLocks noEditPoints="1"/>
            </p:cNvSpPr>
            <p:nvPr/>
          </p:nvSpPr>
          <p:spPr bwMode="auto">
            <a:xfrm>
              <a:off x="6936705" y="2349128"/>
              <a:ext cx="962731" cy="767029"/>
            </a:xfrm>
            <a:custGeom>
              <a:avLst/>
              <a:gdLst>
                <a:gd name="T0" fmla="*/ 35 w 129"/>
                <a:gd name="T1" fmla="*/ 22 h 103"/>
                <a:gd name="T2" fmla="*/ 120 w 129"/>
                <a:gd name="T3" fmla="*/ 22 h 103"/>
                <a:gd name="T4" fmla="*/ 123 w 129"/>
                <a:gd name="T5" fmla="*/ 22 h 103"/>
                <a:gd name="T6" fmla="*/ 78 w 129"/>
                <a:gd name="T7" fmla="*/ 58 h 103"/>
                <a:gd name="T8" fmla="*/ 31 w 129"/>
                <a:gd name="T9" fmla="*/ 23 h 103"/>
                <a:gd name="T10" fmla="*/ 35 w 129"/>
                <a:gd name="T11" fmla="*/ 22 h 103"/>
                <a:gd name="T12" fmla="*/ 19 w 129"/>
                <a:gd name="T13" fmla="*/ 50 h 103"/>
                <a:gd name="T14" fmla="*/ 22 w 129"/>
                <a:gd name="T15" fmla="*/ 58 h 103"/>
                <a:gd name="T16" fmla="*/ 26 w 129"/>
                <a:gd name="T17" fmla="*/ 58 h 103"/>
                <a:gd name="T18" fmla="*/ 26 w 129"/>
                <a:gd name="T19" fmla="*/ 70 h 103"/>
                <a:gd name="T20" fmla="*/ 0 w 129"/>
                <a:gd name="T21" fmla="*/ 70 h 103"/>
                <a:gd name="T22" fmla="*/ 3 w 129"/>
                <a:gd name="T23" fmla="*/ 78 h 103"/>
                <a:gd name="T24" fmla="*/ 26 w 129"/>
                <a:gd name="T25" fmla="*/ 78 h 103"/>
                <a:gd name="T26" fmla="*/ 27 w 129"/>
                <a:gd name="T27" fmla="*/ 81 h 103"/>
                <a:gd name="T28" fmla="*/ 61 w 129"/>
                <a:gd name="T29" fmla="*/ 56 h 103"/>
                <a:gd name="T30" fmla="*/ 26 w 129"/>
                <a:gd name="T31" fmla="*/ 30 h 103"/>
                <a:gd name="T32" fmla="*/ 26 w 129"/>
                <a:gd name="T33" fmla="*/ 30 h 103"/>
                <a:gd name="T34" fmla="*/ 26 w 129"/>
                <a:gd name="T35" fmla="*/ 50 h 103"/>
                <a:gd name="T36" fmla="*/ 19 w 129"/>
                <a:gd name="T37" fmla="*/ 50 h 103"/>
                <a:gd name="T38" fmla="*/ 17 w 129"/>
                <a:gd name="T39" fmla="*/ 95 h 103"/>
                <a:gd name="T40" fmla="*/ 75 w 129"/>
                <a:gd name="T41" fmla="*/ 95 h 103"/>
                <a:gd name="T42" fmla="*/ 77 w 129"/>
                <a:gd name="T43" fmla="*/ 103 h 103"/>
                <a:gd name="T44" fmla="*/ 19 w 129"/>
                <a:gd name="T45" fmla="*/ 103 h 103"/>
                <a:gd name="T46" fmla="*/ 17 w 129"/>
                <a:gd name="T47" fmla="*/ 95 h 103"/>
                <a:gd name="T48" fmla="*/ 42 w 129"/>
                <a:gd name="T49" fmla="*/ 0 h 103"/>
                <a:gd name="T50" fmla="*/ 99 w 129"/>
                <a:gd name="T51" fmla="*/ 0 h 103"/>
                <a:gd name="T52" fmla="*/ 101 w 129"/>
                <a:gd name="T53" fmla="*/ 8 h 103"/>
                <a:gd name="T54" fmla="*/ 75 w 129"/>
                <a:gd name="T55" fmla="*/ 8 h 103"/>
                <a:gd name="T56" fmla="*/ 77 w 129"/>
                <a:gd name="T57" fmla="*/ 16 h 103"/>
                <a:gd name="T58" fmla="*/ 11 w 129"/>
                <a:gd name="T59" fmla="*/ 16 h 103"/>
                <a:gd name="T60" fmla="*/ 9 w 129"/>
                <a:gd name="T61" fmla="*/ 6 h 103"/>
                <a:gd name="T62" fmla="*/ 43 w 129"/>
                <a:gd name="T63" fmla="*/ 6 h 103"/>
                <a:gd name="T64" fmla="*/ 42 w 129"/>
                <a:gd name="T65" fmla="*/ 0 h 103"/>
                <a:gd name="T66" fmla="*/ 129 w 129"/>
                <a:gd name="T67" fmla="*/ 29 h 103"/>
                <a:gd name="T68" fmla="*/ 94 w 129"/>
                <a:gd name="T69" fmla="*/ 55 h 103"/>
                <a:gd name="T70" fmla="*/ 128 w 129"/>
                <a:gd name="T71" fmla="*/ 81 h 103"/>
                <a:gd name="T72" fmla="*/ 129 w 129"/>
                <a:gd name="T73" fmla="*/ 78 h 103"/>
                <a:gd name="T74" fmla="*/ 129 w 129"/>
                <a:gd name="T75" fmla="*/ 30 h 103"/>
                <a:gd name="T76" fmla="*/ 129 w 129"/>
                <a:gd name="T77" fmla="*/ 29 h 103"/>
                <a:gd name="T78" fmla="*/ 123 w 129"/>
                <a:gd name="T79" fmla="*/ 86 h 103"/>
                <a:gd name="T80" fmla="*/ 120 w 129"/>
                <a:gd name="T81" fmla="*/ 87 h 103"/>
                <a:gd name="T82" fmla="*/ 35 w 129"/>
                <a:gd name="T83" fmla="*/ 87 h 103"/>
                <a:gd name="T84" fmla="*/ 33 w 129"/>
                <a:gd name="T85" fmla="*/ 87 h 103"/>
                <a:gd name="T86" fmla="*/ 68 w 129"/>
                <a:gd name="T87" fmla="*/ 61 h 103"/>
                <a:gd name="T88" fmla="*/ 75 w 129"/>
                <a:gd name="T89" fmla="*/ 66 h 103"/>
                <a:gd name="T90" fmla="*/ 78 w 129"/>
                <a:gd name="T91" fmla="*/ 68 h 103"/>
                <a:gd name="T92" fmla="*/ 80 w 129"/>
                <a:gd name="T93" fmla="*/ 66 h 103"/>
                <a:gd name="T94" fmla="*/ 87 w 129"/>
                <a:gd name="T95" fmla="*/ 61 h 103"/>
                <a:gd name="T96" fmla="*/ 123 w 129"/>
                <a:gd name="T97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03">
                  <a:moveTo>
                    <a:pt x="35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2" y="22"/>
                    <a:pt x="123" y="2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3" y="22"/>
                    <a:pt x="35" y="22"/>
                  </a:cubicBezTo>
                  <a:close/>
                  <a:moveTo>
                    <a:pt x="19" y="5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7" y="80"/>
                    <a:pt x="27" y="81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9" y="50"/>
                    <a:pt x="19" y="50"/>
                    <a:pt x="19" y="50"/>
                  </a:cubicBezTo>
                  <a:close/>
                  <a:moveTo>
                    <a:pt x="17" y="95"/>
                  </a:moveTo>
                  <a:cubicBezTo>
                    <a:pt x="75" y="95"/>
                    <a:pt x="75" y="95"/>
                    <a:pt x="75" y="95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7" y="95"/>
                    <a:pt x="17" y="95"/>
                    <a:pt x="17" y="95"/>
                  </a:cubicBezTo>
                  <a:close/>
                  <a:moveTo>
                    <a:pt x="42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129" y="29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0"/>
                    <a:pt x="129" y="79"/>
                    <a:pt x="129" y="7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29"/>
                    <a:pt x="129" y="29"/>
                  </a:cubicBezTo>
                  <a:close/>
                  <a:moveTo>
                    <a:pt x="123" y="86"/>
                  </a:moveTo>
                  <a:cubicBezTo>
                    <a:pt x="122" y="87"/>
                    <a:pt x="121" y="87"/>
                    <a:pt x="120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7"/>
                    <a:pt x="34" y="87"/>
                    <a:pt x="33" y="8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1"/>
                    <a:pt x="87" y="61"/>
                    <a:pt x="87" y="61"/>
                  </a:cubicBezTo>
                  <a:lnTo>
                    <a:pt x="123" y="8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7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8"/>
            <p:cNvSpPr txBox="1"/>
            <p:nvPr/>
          </p:nvSpPr>
          <p:spPr>
            <a:xfrm>
              <a:off x="6364981" y="3381327"/>
              <a:ext cx="2081849" cy="45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PPT</a:t>
              </a:r>
              <a:r>
                <a:rPr lang="zh-CN" altLang="en-US" dirty="0"/>
                <a:t>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96168" y="1400968"/>
            <a:ext cx="1852974" cy="1560984"/>
            <a:chOff x="9025890" y="1908810"/>
            <a:chExt cx="2331720" cy="1959259"/>
          </a:xfrm>
        </p:grpSpPr>
        <p:sp>
          <p:nvSpPr>
            <p:cNvPr id="43" name="矩形 42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45"/>
            <p:cNvSpPr>
              <a:spLocks noChangeAspect="1" noEditPoints="1"/>
            </p:cNvSpPr>
            <p:nvPr/>
          </p:nvSpPr>
          <p:spPr bwMode="auto">
            <a:xfrm>
              <a:off x="9740033" y="2282642"/>
              <a:ext cx="903435" cy="899999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9"/>
            <p:cNvSpPr txBox="1"/>
            <p:nvPr/>
          </p:nvSpPr>
          <p:spPr>
            <a:xfrm>
              <a:off x="9172710" y="3381327"/>
              <a:ext cx="2022841" cy="48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PPT</a:t>
              </a:r>
              <a:r>
                <a:rPr lang="zh-CN" altLang="en-US" dirty="0"/>
                <a:t>标题</a:t>
              </a:r>
            </a:p>
          </p:txBody>
        </p:sp>
      </p:grpSp>
      <p:sp>
        <p:nvSpPr>
          <p:cNvPr id="50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技巧分享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技巧分享</a:t>
            </a:r>
          </a:p>
        </p:txBody>
      </p:sp>
      <p:grpSp>
        <p:nvGrpSpPr>
          <p:cNvPr id="47" name="Group 337"/>
          <p:cNvGrpSpPr/>
          <p:nvPr/>
        </p:nvGrpSpPr>
        <p:grpSpPr>
          <a:xfrm>
            <a:off x="467544" y="1994522"/>
            <a:ext cx="2316294" cy="1154456"/>
            <a:chOff x="1" y="0"/>
            <a:chExt cx="4392858" cy="2872248"/>
          </a:xfrm>
        </p:grpSpPr>
        <p:sp>
          <p:nvSpPr>
            <p:cNvPr id="48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342"/>
          <p:cNvGrpSpPr/>
          <p:nvPr/>
        </p:nvGrpSpPr>
        <p:grpSpPr>
          <a:xfrm>
            <a:off x="2484918" y="1994522"/>
            <a:ext cx="2316294" cy="1154456"/>
            <a:chOff x="0" y="0"/>
            <a:chExt cx="4392859" cy="2872248"/>
          </a:xfrm>
          <a:solidFill>
            <a:srgbClr val="E60000"/>
          </a:solidFill>
        </p:grpSpPr>
        <p:sp>
          <p:nvSpPr>
            <p:cNvPr id="52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347"/>
          <p:cNvGrpSpPr/>
          <p:nvPr/>
        </p:nvGrpSpPr>
        <p:grpSpPr>
          <a:xfrm>
            <a:off x="4552132" y="1994522"/>
            <a:ext cx="2316294" cy="1154456"/>
            <a:chOff x="0" y="0"/>
            <a:chExt cx="4392859" cy="2872248"/>
          </a:xfrm>
        </p:grpSpPr>
        <p:sp>
          <p:nvSpPr>
            <p:cNvPr id="55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352"/>
          <p:cNvGrpSpPr/>
          <p:nvPr/>
        </p:nvGrpSpPr>
        <p:grpSpPr>
          <a:xfrm>
            <a:off x="6602318" y="1994522"/>
            <a:ext cx="2316291" cy="1154456"/>
            <a:chOff x="0" y="0"/>
            <a:chExt cx="4392859" cy="2872248"/>
          </a:xfrm>
          <a:solidFill>
            <a:srgbClr val="E60000"/>
          </a:solidFill>
        </p:grpSpPr>
        <p:sp>
          <p:nvSpPr>
            <p:cNvPr id="5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360"/>
          <p:cNvGrpSpPr/>
          <p:nvPr/>
        </p:nvGrpSpPr>
        <p:grpSpPr>
          <a:xfrm>
            <a:off x="1401438" y="2932527"/>
            <a:ext cx="448507" cy="448507"/>
            <a:chOff x="0" y="0"/>
            <a:chExt cx="850594" cy="850594"/>
          </a:xfrm>
        </p:grpSpPr>
        <p:sp>
          <p:nvSpPr>
            <p:cNvPr id="64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6" name="Group 363"/>
          <p:cNvGrpSpPr/>
          <p:nvPr/>
        </p:nvGrpSpPr>
        <p:grpSpPr>
          <a:xfrm>
            <a:off x="3423068" y="2932527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67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9" name="Group 366"/>
          <p:cNvGrpSpPr/>
          <p:nvPr/>
        </p:nvGrpSpPr>
        <p:grpSpPr>
          <a:xfrm>
            <a:off x="5486026" y="2932527"/>
            <a:ext cx="448507" cy="448507"/>
            <a:chOff x="0" y="0"/>
            <a:chExt cx="850594" cy="850594"/>
          </a:xfrm>
        </p:grpSpPr>
        <p:sp>
          <p:nvSpPr>
            <p:cNvPr id="70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2" name="Group 369"/>
          <p:cNvGrpSpPr/>
          <p:nvPr/>
        </p:nvGrpSpPr>
        <p:grpSpPr>
          <a:xfrm>
            <a:off x="7536210" y="2932527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73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8" name="Shape 373"/>
          <p:cNvSpPr/>
          <p:nvPr/>
        </p:nvSpPr>
        <p:spPr>
          <a:xfrm>
            <a:off x="620158" y="3484252"/>
            <a:ext cx="1804918" cy="4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79" name="Shape 376"/>
          <p:cNvSpPr/>
          <p:nvPr/>
        </p:nvSpPr>
        <p:spPr>
          <a:xfrm>
            <a:off x="2681138" y="3484252"/>
            <a:ext cx="1804918" cy="4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80" name="Shape 379"/>
          <p:cNvSpPr/>
          <p:nvPr/>
        </p:nvSpPr>
        <p:spPr>
          <a:xfrm>
            <a:off x="4706141" y="3484252"/>
            <a:ext cx="1804918" cy="4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81" name="Shape 382"/>
          <p:cNvSpPr/>
          <p:nvPr/>
        </p:nvSpPr>
        <p:spPr>
          <a:xfrm>
            <a:off x="6796418" y="3484252"/>
            <a:ext cx="1804918" cy="4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7" grpId="0" advAuto="0"/>
      <p:bldP spid="51" grpId="0" animBg="1" advAuto="0"/>
      <p:bldP spid="54" grpId="0" advAuto="0"/>
      <p:bldP spid="57" grpId="0" animBg="1" advAuto="0"/>
      <p:bldP spid="63" grpId="0" advAuto="0"/>
      <p:bldP spid="66" grpId="0" animBg="1" advAuto="0"/>
      <p:bldP spid="69" grpId="0" advAuto="0"/>
      <p:bldP spid="72" grpId="0" animBg="1" advAuto="0"/>
      <p:bldP spid="78" grpId="0"/>
      <p:bldP spid="79" grpId="0"/>
      <p:bldP spid="80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805" y="795"/>
            <a:ext cx="6813708" cy="5143499"/>
          </a:xfrm>
          <a:prstGeom prst="rect">
            <a:avLst/>
          </a:prstGeom>
        </p:spPr>
      </p:pic>
      <p:sp>
        <p:nvSpPr>
          <p:cNvPr id="10" name="矩形: 圆角 18"/>
          <p:cNvSpPr/>
          <p:nvPr/>
        </p:nvSpPr>
        <p:spPr>
          <a:xfrm>
            <a:off x="1" y="-18801"/>
            <a:ext cx="6505302" cy="5163095"/>
          </a:xfrm>
          <a:custGeom>
            <a:avLst/>
            <a:gdLst>
              <a:gd name="connsiteX0" fmla="*/ 0 w 5427406"/>
              <a:gd name="connsiteY0" fmla="*/ 0 h 6858000"/>
              <a:gd name="connsiteX1" fmla="*/ 0 w 5427406"/>
              <a:gd name="connsiteY1" fmla="*/ 0 h 6858000"/>
              <a:gd name="connsiteX2" fmla="*/ 5427406 w 5427406"/>
              <a:gd name="connsiteY2" fmla="*/ 0 h 6858000"/>
              <a:gd name="connsiteX3" fmla="*/ 5427406 w 5427406"/>
              <a:gd name="connsiteY3" fmla="*/ 0 h 6858000"/>
              <a:gd name="connsiteX4" fmla="*/ 5427406 w 5427406"/>
              <a:gd name="connsiteY4" fmla="*/ 6858000 h 6858000"/>
              <a:gd name="connsiteX5" fmla="*/ 5427406 w 5427406"/>
              <a:gd name="connsiteY5" fmla="*/ 6858000 h 6858000"/>
              <a:gd name="connsiteX6" fmla="*/ 0 w 5427406"/>
              <a:gd name="connsiteY6" fmla="*/ 6858000 h 6858000"/>
              <a:gd name="connsiteX7" fmla="*/ 0 w 5427406"/>
              <a:gd name="connsiteY7" fmla="*/ 6858000 h 6858000"/>
              <a:gd name="connsiteX8" fmla="*/ 0 w 5427406"/>
              <a:gd name="connsiteY8" fmla="*/ 0 h 6858000"/>
              <a:gd name="connsiteX0-1" fmla="*/ 0 w 10130035"/>
              <a:gd name="connsiteY0-2" fmla="*/ 0 h 6858000"/>
              <a:gd name="connsiteX1-3" fmla="*/ 0 w 10130035"/>
              <a:gd name="connsiteY1-4" fmla="*/ 0 h 6858000"/>
              <a:gd name="connsiteX2-5" fmla="*/ 5427406 w 10130035"/>
              <a:gd name="connsiteY2-6" fmla="*/ 0 h 6858000"/>
              <a:gd name="connsiteX3-7" fmla="*/ 10130035 w 10130035"/>
              <a:gd name="connsiteY3-8" fmla="*/ 0 h 6858000"/>
              <a:gd name="connsiteX4-9" fmla="*/ 5427406 w 10130035"/>
              <a:gd name="connsiteY4-10" fmla="*/ 6858000 h 6858000"/>
              <a:gd name="connsiteX5-11" fmla="*/ 5427406 w 10130035"/>
              <a:gd name="connsiteY5-12" fmla="*/ 6858000 h 6858000"/>
              <a:gd name="connsiteX6-13" fmla="*/ 0 w 10130035"/>
              <a:gd name="connsiteY6-14" fmla="*/ 6858000 h 6858000"/>
              <a:gd name="connsiteX7-15" fmla="*/ 0 w 10130035"/>
              <a:gd name="connsiteY7-16" fmla="*/ 6858000 h 6858000"/>
              <a:gd name="connsiteX8-17" fmla="*/ 0 w 10130035"/>
              <a:gd name="connsiteY8-18" fmla="*/ 0 h 6858000"/>
              <a:gd name="connsiteX0-19" fmla="*/ 0 w 11637273"/>
              <a:gd name="connsiteY0-20" fmla="*/ 26126 h 6884126"/>
              <a:gd name="connsiteX1-21" fmla="*/ 0 w 11637273"/>
              <a:gd name="connsiteY1-22" fmla="*/ 26126 h 6884126"/>
              <a:gd name="connsiteX2-23" fmla="*/ 5427406 w 11637273"/>
              <a:gd name="connsiteY2-24" fmla="*/ 26126 h 6884126"/>
              <a:gd name="connsiteX3-25" fmla="*/ 11637273 w 11637273"/>
              <a:gd name="connsiteY3-26" fmla="*/ 0 h 6884126"/>
              <a:gd name="connsiteX4-27" fmla="*/ 5427406 w 11637273"/>
              <a:gd name="connsiteY4-28" fmla="*/ 6884126 h 6884126"/>
              <a:gd name="connsiteX5-29" fmla="*/ 5427406 w 11637273"/>
              <a:gd name="connsiteY5-30" fmla="*/ 6884126 h 6884126"/>
              <a:gd name="connsiteX6-31" fmla="*/ 0 w 11637273"/>
              <a:gd name="connsiteY6-32" fmla="*/ 6884126 h 6884126"/>
              <a:gd name="connsiteX7-33" fmla="*/ 0 w 11637273"/>
              <a:gd name="connsiteY7-34" fmla="*/ 6884126 h 6884126"/>
              <a:gd name="connsiteX8-35" fmla="*/ 0 w 11637273"/>
              <a:gd name="connsiteY8-36" fmla="*/ 26126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637273" h="6884126">
                <a:moveTo>
                  <a:pt x="0" y="26126"/>
                </a:moveTo>
                <a:lnTo>
                  <a:pt x="0" y="26126"/>
                </a:lnTo>
                <a:lnTo>
                  <a:pt x="5427406" y="26126"/>
                </a:lnTo>
                <a:lnTo>
                  <a:pt x="11637273" y="0"/>
                </a:lnTo>
                <a:lnTo>
                  <a:pt x="5427406" y="6884126"/>
                </a:lnTo>
                <a:lnTo>
                  <a:pt x="5427406" y="6884126"/>
                </a:lnTo>
                <a:lnTo>
                  <a:pt x="0" y="6884126"/>
                </a:lnTo>
                <a:lnTo>
                  <a:pt x="0" y="6884126"/>
                </a:lnTo>
                <a:lnTo>
                  <a:pt x="0" y="26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 dirty="0"/>
          </a:p>
        </p:txBody>
      </p:sp>
      <p:sp>
        <p:nvSpPr>
          <p:cNvPr id="13" name="直角三角形 12"/>
          <p:cNvSpPr/>
          <p:nvPr/>
        </p:nvSpPr>
        <p:spPr>
          <a:xfrm rot="16200000">
            <a:off x="7323637" y="3340284"/>
            <a:ext cx="2194718" cy="1491250"/>
          </a:xfrm>
          <a:prstGeom prst="rtTriangle">
            <a:avLst/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4" name="直角三角形 13"/>
          <p:cNvSpPr/>
          <p:nvPr/>
        </p:nvSpPr>
        <p:spPr>
          <a:xfrm rot="16200000">
            <a:off x="7634499" y="3631767"/>
            <a:ext cx="1824528" cy="1239716"/>
          </a:xfrm>
          <a:prstGeom prst="rtTriangle">
            <a:avLst/>
          </a:prstGeom>
          <a:solidFill>
            <a:srgbClr val="0F6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5" name="TextBox 3"/>
          <p:cNvSpPr txBox="1"/>
          <p:nvPr/>
        </p:nvSpPr>
        <p:spPr>
          <a:xfrm>
            <a:off x="2255229" y="2191309"/>
            <a:ext cx="1415772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职场应用</a:t>
            </a:r>
          </a:p>
        </p:txBody>
      </p:sp>
      <p:sp>
        <p:nvSpPr>
          <p:cNvPr id="16" name="矩形 15"/>
          <p:cNvSpPr/>
          <p:nvPr/>
        </p:nvSpPr>
        <p:spPr>
          <a:xfrm>
            <a:off x="8263" y="2686060"/>
            <a:ext cx="4995785" cy="800167"/>
          </a:xfrm>
          <a:prstGeom prst="rect">
            <a:avLst/>
          </a:pr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30"/>
          </a:p>
        </p:txBody>
      </p:sp>
      <p:sp>
        <p:nvSpPr>
          <p:cNvPr id="17" name="TextBox 12"/>
          <p:cNvSpPr txBox="1"/>
          <p:nvPr/>
        </p:nvSpPr>
        <p:spPr>
          <a:xfrm>
            <a:off x="2062881" y="2780899"/>
            <a:ext cx="250338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35890" indent="-135890" algn="ctr">
              <a:lnSpc>
                <a:spcPct val="150000"/>
              </a:lnSpc>
              <a:buFont typeface="Wingdings" panose="05000000000000000000" pitchFamily="2" charset="2"/>
              <a:buChar char="ü"/>
              <a:defRPr sz="1200">
                <a:latin typeface="+mn-ea"/>
              </a:defRPr>
            </a:lvl1pPr>
          </a:lstStyle>
          <a:p>
            <a:r>
              <a:rPr lang="zh-CN" altLang="en-US" dirty="0"/>
              <a:t>添加文字内容添加文字内容</a:t>
            </a:r>
          </a:p>
          <a:p>
            <a:r>
              <a:rPr lang="zh-CN" altLang="en-US" dirty="0"/>
              <a:t>添加文字内容添加</a:t>
            </a:r>
            <a:r>
              <a:rPr lang="zh-CN" altLang="en-US"/>
              <a:t>文字内容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69539" y="2000203"/>
            <a:ext cx="1813317" cy="2083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905" dirty="0">
                <a:solidFill>
                  <a:schemeClr val="accent3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1905" dirty="0">
              <a:solidFill>
                <a:schemeClr val="accent3"/>
              </a:solidFill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3309748" y="795"/>
            <a:ext cx="4092678" cy="5143499"/>
          </a:xfrm>
          <a:prstGeom prst="parallelogram">
            <a:avLst>
              <a:gd name="adj" fmla="val 86081"/>
            </a:avLst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20" name="平行四边形 19"/>
          <p:cNvSpPr/>
          <p:nvPr/>
        </p:nvSpPr>
        <p:spPr>
          <a:xfrm>
            <a:off x="3015392" y="795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5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17" grpId="0" build="p"/>
      <p:bldP spid="18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燕尾形箭头 39"/>
          <p:cNvSpPr/>
          <p:nvPr/>
        </p:nvSpPr>
        <p:spPr>
          <a:xfrm>
            <a:off x="1079060" y="2414597"/>
            <a:ext cx="7054149" cy="17145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>
              <a:lnSpc>
                <a:spcPct val="120000"/>
              </a:lnSpc>
            </a:pPr>
            <a:endParaRPr lang="zh-CN" altLang="en-US" sz="186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584651" y="2437874"/>
            <a:ext cx="124900" cy="12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>
              <a:lnSpc>
                <a:spcPct val="120000"/>
              </a:lnSpc>
            </a:pPr>
            <a:endParaRPr lang="zh-CN" altLang="en-US" sz="186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456211" y="2437874"/>
            <a:ext cx="124900" cy="124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>
              <a:lnSpc>
                <a:spcPct val="120000"/>
              </a:lnSpc>
            </a:pPr>
            <a:endParaRPr lang="zh-CN" altLang="en-US" sz="186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316483" y="2437874"/>
            <a:ext cx="124900" cy="124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>
              <a:lnSpc>
                <a:spcPct val="120000"/>
              </a:lnSpc>
            </a:pPr>
            <a:endParaRPr lang="zh-CN" altLang="en-US" sz="186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724381" y="2437874"/>
            <a:ext cx="124900" cy="12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>
              <a:lnSpc>
                <a:spcPct val="120000"/>
              </a:lnSpc>
            </a:pPr>
            <a:endParaRPr lang="zh-CN" altLang="en-US" sz="186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284375" y="1508152"/>
            <a:ext cx="721516" cy="721517"/>
            <a:chOff x="4341368" y="2343128"/>
            <a:chExt cx="962021" cy="962021"/>
          </a:xfrm>
          <a:solidFill>
            <a:schemeClr val="accent2"/>
          </a:solidFill>
        </p:grpSpPr>
        <p:sp>
          <p:nvSpPr>
            <p:cNvPr id="46" name="泪滴形 45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412016" y="2624084"/>
              <a:ext cx="820724" cy="46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文字</a:t>
              </a:r>
              <a:endParaRPr lang="zh-CN" altLang="en-US" sz="15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423121" y="1508150"/>
            <a:ext cx="721516" cy="721516"/>
            <a:chOff x="1784435" y="2343128"/>
            <a:chExt cx="962021" cy="962021"/>
          </a:xfrm>
          <a:solidFill>
            <a:schemeClr val="accent1"/>
          </a:solidFill>
        </p:grpSpPr>
        <p:sp>
          <p:nvSpPr>
            <p:cNvPr id="49" name="泪滴形 48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38580" y="2595809"/>
              <a:ext cx="853730" cy="461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文字</a:t>
              </a:r>
              <a:endParaRPr lang="zh-CN" altLang="en-US" sz="15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018173" y="1508152"/>
            <a:ext cx="721516" cy="721517"/>
            <a:chOff x="9455232" y="2343128"/>
            <a:chExt cx="962021" cy="962021"/>
          </a:xfrm>
        </p:grpSpPr>
        <p:sp>
          <p:nvSpPr>
            <p:cNvPr id="52" name="泪滴形 51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25883" y="2652355"/>
              <a:ext cx="820724" cy="46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500" dirty="0"/>
                <a:t>文字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156919" y="1508151"/>
            <a:ext cx="721516" cy="721517"/>
            <a:chOff x="6898301" y="2343128"/>
            <a:chExt cx="962021" cy="962021"/>
          </a:xfrm>
          <a:solidFill>
            <a:schemeClr val="accent4"/>
          </a:solidFill>
        </p:grpSpPr>
        <p:sp>
          <p:nvSpPr>
            <p:cNvPr id="55" name="泪滴形 54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952446" y="2624084"/>
              <a:ext cx="853730" cy="46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500" dirty="0"/>
                <a:t>文字</a:t>
              </a:r>
            </a:p>
          </p:txBody>
        </p:sp>
      </p:grpSp>
      <p:sp>
        <p:nvSpPr>
          <p:cNvPr id="57" name="矩形 56"/>
          <p:cNvSpPr/>
          <p:nvPr/>
        </p:nvSpPr>
        <p:spPr>
          <a:xfrm>
            <a:off x="1304267" y="2645900"/>
            <a:ext cx="959223" cy="339702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88242" y="3100346"/>
            <a:ext cx="1661817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59" name="矩形 58"/>
          <p:cNvSpPr/>
          <p:nvPr/>
        </p:nvSpPr>
        <p:spPr>
          <a:xfrm>
            <a:off x="3114224" y="2645900"/>
            <a:ext cx="1061815" cy="37349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2735482" y="3100346"/>
            <a:ext cx="1704746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61" name="矩形 60"/>
          <p:cNvSpPr/>
          <p:nvPr/>
        </p:nvSpPr>
        <p:spPr>
          <a:xfrm>
            <a:off x="5026773" y="2645900"/>
            <a:ext cx="1061815" cy="37349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4625651" y="3100346"/>
            <a:ext cx="1704749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63" name="矩形 62"/>
          <p:cNvSpPr/>
          <p:nvPr/>
        </p:nvSpPr>
        <p:spPr>
          <a:xfrm>
            <a:off x="6827306" y="2645900"/>
            <a:ext cx="1061815" cy="37349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6515824" y="3100346"/>
            <a:ext cx="1726214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职场应用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55595" y="1838519"/>
            <a:ext cx="1786590" cy="1787236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48890" y="1460383"/>
            <a:ext cx="0" cy="558958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548890" y="3426030"/>
            <a:ext cx="0" cy="55800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/>
          <p:cNvCxnSpPr/>
          <p:nvPr/>
        </p:nvCxnSpPr>
        <p:spPr>
          <a:xfrm rot="5400000">
            <a:off x="5547608" y="2453238"/>
            <a:ext cx="0" cy="557798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3548693" y="2453238"/>
            <a:ext cx="0" cy="557798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>
            <a:off x="5158995" y="897952"/>
            <a:ext cx="1388924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输入</a:t>
            </a:r>
            <a:r>
              <a:rPr lang="en-US" altLang="zh-CN" dirty="0"/>
              <a:t>PPT</a:t>
            </a:r>
            <a:r>
              <a:rPr lang="zh-CN" altLang="en-US" dirty="0"/>
              <a:t>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6972" y="1199900"/>
            <a:ext cx="2945375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9632" y="961938"/>
            <a:ext cx="478516" cy="405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8490" y="2547471"/>
            <a:ext cx="478516" cy="405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103" y="2378385"/>
            <a:ext cx="13889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输入</a:t>
            </a:r>
            <a:r>
              <a:rPr lang="en-US" altLang="zh-CN" dirty="0"/>
              <a:t>PPT</a:t>
            </a:r>
            <a:r>
              <a:rPr lang="zh-CN" altLang="en-US" dirty="0"/>
              <a:t>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1103" y="2657093"/>
            <a:ext cx="2100271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9632" y="4067154"/>
            <a:ext cx="478516" cy="405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581" y="2547471"/>
            <a:ext cx="478516" cy="405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048554" y="897952"/>
            <a:ext cx="0" cy="84191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3"/>
          </p:cNvCxnSpPr>
          <p:nvPr/>
        </p:nvCxnSpPr>
        <p:spPr>
          <a:xfrm flipV="1">
            <a:off x="4788148" y="1146603"/>
            <a:ext cx="264616" cy="18115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624444" y="2301542"/>
            <a:ext cx="0" cy="1205546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64038" y="2710147"/>
            <a:ext cx="264616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003467" y="3788154"/>
            <a:ext cx="0" cy="79743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003468" y="4251820"/>
            <a:ext cx="264616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60404" y="3779051"/>
            <a:ext cx="1388924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/>
              <a:t>输入</a:t>
            </a:r>
            <a:r>
              <a:rPr lang="en-US" altLang="zh-CN" dirty="0"/>
              <a:t>PPT</a:t>
            </a:r>
            <a:r>
              <a:rPr lang="zh-CN" altLang="en-US" dirty="0"/>
              <a:t>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1640" y="4085360"/>
            <a:ext cx="2646432" cy="480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472927" y="1836357"/>
            <a:ext cx="0" cy="1205546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2472927" y="2710147"/>
            <a:ext cx="264616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3135" y="1918545"/>
            <a:ext cx="1388924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2886" y="2168487"/>
            <a:ext cx="1933383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27" name="八边形 26"/>
          <p:cNvSpPr/>
          <p:nvPr/>
        </p:nvSpPr>
        <p:spPr>
          <a:xfrm>
            <a:off x="3725276" y="1908225"/>
            <a:ext cx="1647228" cy="1647824"/>
          </a:xfrm>
          <a:prstGeom prst="octagon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7346" y="2139973"/>
            <a:ext cx="1197644" cy="115311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职场应用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5" grpId="0"/>
      <p:bldP spid="26" grpId="0"/>
      <p:bldP spid="27" grpId="0" animBg="1"/>
      <p:bldP spid="28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7985" y="1772712"/>
            <a:ext cx="1954787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目 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6118" y="2492011"/>
            <a:ext cx="2159566" cy="574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4388" y="919933"/>
            <a:ext cx="1931939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540" dirty="0">
                <a:solidFill>
                  <a:schemeClr val="accent3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2540" dirty="0">
                <a:solidFill>
                  <a:schemeClr val="accent3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2540" dirty="0">
                <a:solidFill>
                  <a:schemeClr val="accent3"/>
                </a:solidFill>
                <a:latin typeface="思源黑体 CN Heavy" pitchFamily="34" charset="-122"/>
                <a:ea typeface="思源黑体 CN Heavy" pitchFamily="34" charset="-122"/>
              </a:rPr>
              <a:t>销售概述</a:t>
            </a:r>
            <a:endParaRPr lang="zh-CN" altLang="en-US" sz="238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4388" y="1852611"/>
            <a:ext cx="1972015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540" dirty="0">
                <a:solidFill>
                  <a:schemeClr val="accent3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r>
              <a:rPr lang="en-US" altLang="zh-CN" sz="2540" dirty="0">
                <a:solidFill>
                  <a:schemeClr val="accent3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2540" dirty="0">
                <a:solidFill>
                  <a:schemeClr val="accent3"/>
                </a:solidFill>
                <a:latin typeface="思源黑体 CN Heavy" pitchFamily="34" charset="-122"/>
                <a:ea typeface="思源黑体 CN Heavy" pitchFamily="34" charset="-122"/>
              </a:rPr>
              <a:t>技巧分享</a:t>
            </a:r>
            <a:endParaRPr lang="zh-CN" altLang="en-US" sz="238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4388" y="2785289"/>
            <a:ext cx="1981633" cy="561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540" dirty="0">
                <a:solidFill>
                  <a:schemeClr val="accent3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r>
              <a:rPr lang="en-US" altLang="zh-CN" sz="2540" dirty="0">
                <a:solidFill>
                  <a:schemeClr val="accent3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2540" dirty="0">
                <a:solidFill>
                  <a:schemeClr val="accent3"/>
                </a:solidFill>
                <a:latin typeface="思源黑体 CN Heavy" pitchFamily="34" charset="-122"/>
                <a:ea typeface="思源黑体 CN Heavy" pitchFamily="34" charset="-122"/>
              </a:rPr>
              <a:t>职场应用</a:t>
            </a:r>
            <a:endParaRPr lang="zh-CN" altLang="en-US" sz="238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4388" y="3717966"/>
            <a:ext cx="1972015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540" dirty="0">
                <a:solidFill>
                  <a:schemeClr val="accent3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r>
              <a:rPr lang="en-US" altLang="zh-CN" sz="2540" dirty="0">
                <a:solidFill>
                  <a:schemeClr val="accent3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2540" dirty="0">
                <a:solidFill>
                  <a:schemeClr val="accent3"/>
                </a:solidFill>
                <a:latin typeface="思源黑体 CN Heavy" pitchFamily="34" charset="-122"/>
                <a:ea typeface="思源黑体 CN Heavy" pitchFamily="34" charset="-122"/>
              </a:rPr>
              <a:t>社交应用</a:t>
            </a:r>
            <a:endParaRPr lang="zh-CN" altLang="en-US" sz="238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平行四边形 44"/>
          <p:cNvSpPr/>
          <p:nvPr/>
        </p:nvSpPr>
        <p:spPr>
          <a:xfrm>
            <a:off x="6378524" y="795"/>
            <a:ext cx="4092678" cy="5143499"/>
          </a:xfrm>
          <a:prstGeom prst="parallelogram">
            <a:avLst>
              <a:gd name="adj" fmla="val 86081"/>
            </a:avLst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46" name="直角三角形 17"/>
          <p:cNvSpPr/>
          <p:nvPr/>
        </p:nvSpPr>
        <p:spPr>
          <a:xfrm rot="18317160">
            <a:off x="7374768" y="-906090"/>
            <a:ext cx="1777001" cy="2064980"/>
          </a:xfrm>
          <a:custGeom>
            <a:avLst/>
            <a:gdLst>
              <a:gd name="connsiteX0" fmla="*/ 0 w 4493342"/>
              <a:gd name="connsiteY0" fmla="*/ 4493342 h 4493342"/>
              <a:gd name="connsiteX1" fmla="*/ 0 w 4493342"/>
              <a:gd name="connsiteY1" fmla="*/ 0 h 4493342"/>
              <a:gd name="connsiteX2" fmla="*/ 4493342 w 4493342"/>
              <a:gd name="connsiteY2" fmla="*/ 4493342 h 4493342"/>
              <a:gd name="connsiteX3" fmla="*/ 0 w 4493342"/>
              <a:gd name="connsiteY3" fmla="*/ 4493342 h 4493342"/>
              <a:gd name="connsiteX0-1" fmla="*/ 0 w 4493342"/>
              <a:gd name="connsiteY0-2" fmla="*/ 4945243 h 4945243"/>
              <a:gd name="connsiteX1-3" fmla="*/ 944950 w 4493342"/>
              <a:gd name="connsiteY1-4" fmla="*/ 0 h 4945243"/>
              <a:gd name="connsiteX2-5" fmla="*/ 4493342 w 4493342"/>
              <a:gd name="connsiteY2-6" fmla="*/ 4945243 h 4945243"/>
              <a:gd name="connsiteX3-7" fmla="*/ 0 w 4493342"/>
              <a:gd name="connsiteY3-8" fmla="*/ 4945243 h 4945243"/>
              <a:gd name="connsiteX0-9" fmla="*/ 1 w 4499018"/>
              <a:gd name="connsiteY0-10" fmla="*/ 4976509 h 4976508"/>
              <a:gd name="connsiteX1-11" fmla="*/ 950626 w 4499018"/>
              <a:gd name="connsiteY1-12" fmla="*/ 0 h 4976508"/>
              <a:gd name="connsiteX2-13" fmla="*/ 4499018 w 4499018"/>
              <a:gd name="connsiteY2-14" fmla="*/ 4945243 h 4976508"/>
              <a:gd name="connsiteX3-15" fmla="*/ 1 w 4499018"/>
              <a:gd name="connsiteY3-16" fmla="*/ 4976509 h 4976508"/>
              <a:gd name="connsiteX0-17" fmla="*/ -1 w 4499016"/>
              <a:gd name="connsiteY0-18" fmla="*/ 4930038 h 4930039"/>
              <a:gd name="connsiteX1-19" fmla="*/ 839809 w 4499016"/>
              <a:gd name="connsiteY1-20" fmla="*/ 1 h 4930039"/>
              <a:gd name="connsiteX2-21" fmla="*/ 4499016 w 4499016"/>
              <a:gd name="connsiteY2-22" fmla="*/ 4898772 h 4930039"/>
              <a:gd name="connsiteX3-23" fmla="*/ -1 w 4499016"/>
              <a:gd name="connsiteY3-24" fmla="*/ 4930038 h 4930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499016" h="4930039">
                <a:moveTo>
                  <a:pt x="-1" y="4930038"/>
                </a:moveTo>
                <a:lnTo>
                  <a:pt x="839809" y="1"/>
                </a:lnTo>
                <a:lnTo>
                  <a:pt x="4499016" y="4898772"/>
                </a:lnTo>
                <a:lnTo>
                  <a:pt x="-1" y="4930038"/>
                </a:lnTo>
                <a:close/>
              </a:path>
            </a:pathLst>
          </a:cu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 dirty="0"/>
          </a:p>
        </p:txBody>
      </p:sp>
      <p:sp>
        <p:nvSpPr>
          <p:cNvPr id="47" name="直角三角形 46"/>
          <p:cNvSpPr/>
          <p:nvPr/>
        </p:nvSpPr>
        <p:spPr>
          <a:xfrm>
            <a:off x="0" y="2156920"/>
            <a:ext cx="4396278" cy="2987149"/>
          </a:xfrm>
          <a:prstGeom prst="rtTriangle">
            <a:avLst/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48" name="平行四边形 47"/>
          <p:cNvSpPr/>
          <p:nvPr/>
        </p:nvSpPr>
        <p:spPr>
          <a:xfrm>
            <a:off x="6084168" y="795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49" name="平行四边形 48"/>
          <p:cNvSpPr/>
          <p:nvPr/>
        </p:nvSpPr>
        <p:spPr>
          <a:xfrm rot="16200000">
            <a:off x="732829" y="1040224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decel="7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 rot="5400000">
            <a:off x="2504390" y="2501706"/>
            <a:ext cx="1127934" cy="542568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 rot="18900000">
            <a:off x="1350299" y="2366503"/>
            <a:ext cx="794657" cy="805388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 rot="18900000" flipV="1">
            <a:off x="1970373" y="2985914"/>
            <a:ext cx="794657" cy="805388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 rot="2700000">
            <a:off x="1956085" y="1744793"/>
            <a:ext cx="794657" cy="805388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239719" y="1486974"/>
            <a:ext cx="263769" cy="219808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 dirty="0"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62752" y="2587150"/>
            <a:ext cx="168654" cy="423457"/>
            <a:chOff x="3114596" y="2996938"/>
            <a:chExt cx="224872" cy="564609"/>
          </a:xfrm>
          <a:solidFill>
            <a:schemeClr val="accent3"/>
          </a:solidFill>
        </p:grpSpPr>
        <p:sp>
          <p:nvSpPr>
            <p:cNvPr id="23" name="椭圆 22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同侧圆角矩形 25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同侧圆角矩形 26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同侧圆角矩形 27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同侧圆角矩形 28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81400" y="2652852"/>
            <a:ext cx="329893" cy="233826"/>
            <a:chOff x="4979939" y="3638125"/>
            <a:chExt cx="439857" cy="311768"/>
          </a:xfrm>
          <a:solidFill>
            <a:schemeClr val="accent4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 sz="135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 sz="1350" dirty="0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4" name="等腰三角形 33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3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3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35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剪去单角的矩形 31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196152" y="3841947"/>
            <a:ext cx="349019" cy="313842"/>
            <a:chOff x="2928203" y="5369694"/>
            <a:chExt cx="465358" cy="418456"/>
          </a:xfrm>
          <a:solidFill>
            <a:schemeClr val="accent2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40" name="任意多边形 39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3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35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4492451" y="1539384"/>
            <a:ext cx="1061815" cy="37349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4492450" y="1902756"/>
            <a:ext cx="1812683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70" name="矩形 69"/>
          <p:cNvSpPr/>
          <p:nvPr/>
        </p:nvSpPr>
        <p:spPr>
          <a:xfrm>
            <a:off x="6582755" y="1539384"/>
            <a:ext cx="1061815" cy="37349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6582754" y="1902756"/>
            <a:ext cx="1800383" cy="7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72" name="矩形 71"/>
          <p:cNvSpPr/>
          <p:nvPr/>
        </p:nvSpPr>
        <p:spPr>
          <a:xfrm>
            <a:off x="4492451" y="3083661"/>
            <a:ext cx="1061815" cy="37349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4492450" y="3447033"/>
            <a:ext cx="1812683" cy="7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74" name="矩形 73"/>
          <p:cNvSpPr/>
          <p:nvPr/>
        </p:nvSpPr>
        <p:spPr>
          <a:xfrm>
            <a:off x="6582755" y="3083661"/>
            <a:ext cx="1061815" cy="37349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6582754" y="3447033"/>
            <a:ext cx="1800383" cy="7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职场应用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59" grpId="0" animBg="1"/>
      <p:bldP spid="57" grpId="0" animBg="1"/>
      <p:bldP spid="21" grpId="0" animBg="1"/>
      <p:bldP spid="61" grpId="0"/>
      <p:bldP spid="62" grpId="0"/>
      <p:bldP spid="70" grpId="0"/>
      <p:bldP spid="71" grpId="0"/>
      <p:bldP spid="72" grpId="0"/>
      <p:bldP spid="73" grpId="0"/>
      <p:bldP spid="74" grpId="0"/>
      <p:bldP spid="75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职场应用</a:t>
            </a:r>
          </a:p>
        </p:txBody>
      </p:sp>
      <p:grpSp>
        <p:nvGrpSpPr>
          <p:cNvPr id="45" name="Group 11"/>
          <p:cNvGrpSpPr/>
          <p:nvPr/>
        </p:nvGrpSpPr>
        <p:grpSpPr>
          <a:xfrm>
            <a:off x="755576" y="1131590"/>
            <a:ext cx="3262477" cy="3190972"/>
            <a:chOff x="6240781" y="1363135"/>
            <a:chExt cx="4963584" cy="4963584"/>
          </a:xfrm>
        </p:grpSpPr>
        <p:grpSp>
          <p:nvGrpSpPr>
            <p:cNvPr id="46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6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6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6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54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30"/>
          <p:cNvGrpSpPr/>
          <p:nvPr/>
        </p:nvGrpSpPr>
        <p:grpSpPr>
          <a:xfrm>
            <a:off x="4560095" y="1249315"/>
            <a:ext cx="3186661" cy="731313"/>
            <a:chOff x="8633669" y="2306010"/>
            <a:chExt cx="2990246" cy="924667"/>
          </a:xfrm>
        </p:grpSpPr>
        <p:sp>
          <p:nvSpPr>
            <p:cNvPr id="76" name="Rectangle 28"/>
            <p:cNvSpPr/>
            <p:nvPr/>
          </p:nvSpPr>
          <p:spPr>
            <a:xfrm>
              <a:off x="8633669" y="2623603"/>
              <a:ext cx="2990246" cy="6070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</a:t>
              </a:r>
            </a:p>
          </p:txBody>
        </p:sp>
        <p:sp>
          <p:nvSpPr>
            <p:cNvPr id="77" name="TextBox 29"/>
            <p:cNvSpPr txBox="1"/>
            <p:nvPr/>
          </p:nvSpPr>
          <p:spPr>
            <a:xfrm>
              <a:off x="8633669" y="2306010"/>
              <a:ext cx="1279218" cy="299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78" name="Group 30"/>
          <p:cNvGrpSpPr/>
          <p:nvPr/>
        </p:nvGrpSpPr>
        <p:grpSpPr>
          <a:xfrm>
            <a:off x="4560095" y="2072823"/>
            <a:ext cx="3186661" cy="731312"/>
            <a:chOff x="8633669" y="2306010"/>
            <a:chExt cx="2990246" cy="924664"/>
          </a:xfrm>
        </p:grpSpPr>
        <p:sp>
          <p:nvSpPr>
            <p:cNvPr id="79" name="Rectangle 28"/>
            <p:cNvSpPr/>
            <p:nvPr/>
          </p:nvSpPr>
          <p:spPr>
            <a:xfrm>
              <a:off x="8633669" y="2623601"/>
              <a:ext cx="2990246" cy="60707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</a:t>
              </a:r>
            </a:p>
          </p:txBody>
        </p:sp>
        <p:sp>
          <p:nvSpPr>
            <p:cNvPr id="80" name="TextBox 29"/>
            <p:cNvSpPr txBox="1"/>
            <p:nvPr/>
          </p:nvSpPr>
          <p:spPr>
            <a:xfrm>
              <a:off x="8633669" y="2306010"/>
              <a:ext cx="1279218" cy="299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81" name="Group 30"/>
          <p:cNvGrpSpPr/>
          <p:nvPr/>
        </p:nvGrpSpPr>
        <p:grpSpPr>
          <a:xfrm>
            <a:off x="4560095" y="2896330"/>
            <a:ext cx="3186661" cy="731312"/>
            <a:chOff x="8633669" y="2306010"/>
            <a:chExt cx="2990246" cy="924664"/>
          </a:xfrm>
        </p:grpSpPr>
        <p:sp>
          <p:nvSpPr>
            <p:cNvPr id="82" name="Rectangle 28"/>
            <p:cNvSpPr/>
            <p:nvPr/>
          </p:nvSpPr>
          <p:spPr>
            <a:xfrm>
              <a:off x="8633669" y="2623601"/>
              <a:ext cx="2990246" cy="60707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</a:t>
              </a:r>
            </a:p>
          </p:txBody>
        </p:sp>
        <p:sp>
          <p:nvSpPr>
            <p:cNvPr id="83" name="TextBox 29"/>
            <p:cNvSpPr txBox="1"/>
            <p:nvPr/>
          </p:nvSpPr>
          <p:spPr>
            <a:xfrm>
              <a:off x="8633669" y="2306010"/>
              <a:ext cx="1279218" cy="299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84" name="Group 30"/>
          <p:cNvGrpSpPr/>
          <p:nvPr/>
        </p:nvGrpSpPr>
        <p:grpSpPr>
          <a:xfrm>
            <a:off x="4560095" y="3719835"/>
            <a:ext cx="3186661" cy="731312"/>
            <a:chOff x="8633669" y="2306010"/>
            <a:chExt cx="2990246" cy="924664"/>
          </a:xfrm>
        </p:grpSpPr>
        <p:sp>
          <p:nvSpPr>
            <p:cNvPr id="85" name="Rectangle 28"/>
            <p:cNvSpPr/>
            <p:nvPr/>
          </p:nvSpPr>
          <p:spPr>
            <a:xfrm>
              <a:off x="8633669" y="2623601"/>
              <a:ext cx="2990246" cy="60707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内容输入您的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</a:t>
              </a:r>
            </a:p>
          </p:txBody>
        </p:sp>
        <p:sp>
          <p:nvSpPr>
            <p:cNvPr id="86" name="TextBox 29"/>
            <p:cNvSpPr txBox="1"/>
            <p:nvPr/>
          </p:nvSpPr>
          <p:spPr>
            <a:xfrm>
              <a:off x="8633669" y="2306010"/>
              <a:ext cx="1279218" cy="299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>
            <a:spLocks noChangeAspect="1"/>
          </p:cNvSpPr>
          <p:nvPr/>
        </p:nvSpPr>
        <p:spPr>
          <a:xfrm>
            <a:off x="1172696" y="1247129"/>
            <a:ext cx="3001638" cy="1350000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 dirty="0"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>
            <a:spLocks noChangeAspect="1"/>
          </p:cNvSpPr>
          <p:nvPr/>
        </p:nvSpPr>
        <p:spPr>
          <a:xfrm>
            <a:off x="5223659" y="1247129"/>
            <a:ext cx="3001638" cy="1350000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 dirty="0"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>
            <a:spLocks noChangeAspect="1"/>
          </p:cNvSpPr>
          <p:nvPr/>
        </p:nvSpPr>
        <p:spPr>
          <a:xfrm>
            <a:off x="1172696" y="3155270"/>
            <a:ext cx="3001638" cy="1350000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 dirty="0"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>
            <a:off x="5223659" y="3155270"/>
            <a:ext cx="3001638" cy="1350000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 dirty="0">
              <a:ea typeface="微软雅黑" panose="020B0503020204020204" pitchFamily="3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9800000">
            <a:off x="1100206" y="1227235"/>
            <a:ext cx="788831" cy="475060"/>
            <a:chOff x="700162" y="2038315"/>
            <a:chExt cx="1051774" cy="633413"/>
          </a:xfrm>
          <a:solidFill>
            <a:schemeClr val="bg1"/>
          </a:solidFill>
        </p:grpSpPr>
        <p:sp>
          <p:nvSpPr>
            <p:cNvPr id="94" name="任意多边形 93"/>
            <p:cNvSpPr/>
            <p:nvPr/>
          </p:nvSpPr>
          <p:spPr bwMode="auto">
            <a:xfrm rot="10800000">
              <a:off x="700162" y="2038315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 rot="2700000">
              <a:off x="1042613" y="2211777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 rot="2700000">
              <a:off x="835784" y="2173607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 rot="19800000">
            <a:off x="1100206" y="3144214"/>
            <a:ext cx="788831" cy="475060"/>
            <a:chOff x="637114" y="4919120"/>
            <a:chExt cx="1051774" cy="633413"/>
          </a:xfrm>
          <a:solidFill>
            <a:schemeClr val="bg1"/>
          </a:solidFill>
        </p:grpSpPr>
        <p:sp>
          <p:nvSpPr>
            <p:cNvPr id="97" name="任意多边形 96"/>
            <p:cNvSpPr/>
            <p:nvPr/>
          </p:nvSpPr>
          <p:spPr bwMode="auto">
            <a:xfrm rot="10800000">
              <a:off x="637114" y="4919120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5"/>
            <p:cNvSpPr/>
            <p:nvPr/>
          </p:nvSpPr>
          <p:spPr bwMode="auto">
            <a:xfrm rot="10800000">
              <a:off x="966729" y="5033246"/>
              <a:ext cx="241821" cy="405157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 rot="19800000">
            <a:off x="5130865" y="1240514"/>
            <a:ext cx="788831" cy="475060"/>
            <a:chOff x="6170024" y="2028728"/>
            <a:chExt cx="1051774" cy="633413"/>
          </a:xfrm>
          <a:solidFill>
            <a:schemeClr val="bg1"/>
          </a:solidFill>
        </p:grpSpPr>
        <p:sp>
          <p:nvSpPr>
            <p:cNvPr id="99" name="任意多边形 98"/>
            <p:cNvSpPr/>
            <p:nvPr/>
          </p:nvSpPr>
          <p:spPr bwMode="auto">
            <a:xfrm rot="10800000">
              <a:off x="6170024" y="2028728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362733" y="2116751"/>
              <a:ext cx="596901" cy="446088"/>
              <a:chOff x="329808" y="5882811"/>
              <a:chExt cx="596901" cy="446088"/>
            </a:xfrm>
            <a:grpFill/>
          </p:grpSpPr>
          <p:sp>
            <p:nvSpPr>
              <p:cNvPr id="101" name="Freeform 23"/>
              <p:cNvSpPr/>
              <p:nvPr/>
            </p:nvSpPr>
            <p:spPr bwMode="auto">
              <a:xfrm>
                <a:off x="329808" y="5882811"/>
                <a:ext cx="385763" cy="292100"/>
              </a:xfrm>
              <a:custGeom>
                <a:avLst/>
                <a:gdLst>
                  <a:gd name="T0" fmla="*/ 15 w 100"/>
                  <a:gd name="T1" fmla="*/ 75 h 75"/>
                  <a:gd name="T2" fmla="*/ 51 w 100"/>
                  <a:gd name="T3" fmla="*/ 17 h 75"/>
                  <a:gd name="T4" fmla="*/ 51 w 100"/>
                  <a:gd name="T5" fmla="*/ 0 h 75"/>
                  <a:gd name="T6" fmla="*/ 100 w 100"/>
                  <a:gd name="T7" fmla="*/ 28 h 75"/>
                  <a:gd name="T8" fmla="*/ 51 w 100"/>
                  <a:gd name="T9" fmla="*/ 61 h 75"/>
                  <a:gd name="T10" fmla="*/ 51 w 100"/>
                  <a:gd name="T11" fmla="*/ 45 h 75"/>
                  <a:gd name="T12" fmla="*/ 51 w 100"/>
                  <a:gd name="T13" fmla="*/ 40 h 75"/>
                  <a:gd name="T14" fmla="*/ 15 w 100"/>
                  <a:gd name="T1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15" y="75"/>
                    </a:moveTo>
                    <a:cubicBezTo>
                      <a:pt x="15" y="75"/>
                      <a:pt x="0" y="31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24" y="42"/>
                      <a:pt x="1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35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540946" y="6035211"/>
                <a:ext cx="385763" cy="293688"/>
              </a:xfrm>
              <a:custGeom>
                <a:avLst/>
                <a:gdLst>
                  <a:gd name="T0" fmla="*/ 84 w 100"/>
                  <a:gd name="T1" fmla="*/ 0 h 75"/>
                  <a:gd name="T2" fmla="*/ 49 w 100"/>
                  <a:gd name="T3" fmla="*/ 59 h 75"/>
                  <a:gd name="T4" fmla="*/ 49 w 100"/>
                  <a:gd name="T5" fmla="*/ 75 h 75"/>
                  <a:gd name="T6" fmla="*/ 0 w 100"/>
                  <a:gd name="T7" fmla="*/ 48 h 75"/>
                  <a:gd name="T8" fmla="*/ 49 w 100"/>
                  <a:gd name="T9" fmla="*/ 14 h 75"/>
                  <a:gd name="T10" fmla="*/ 49 w 100"/>
                  <a:gd name="T11" fmla="*/ 30 h 75"/>
                  <a:gd name="T12" fmla="*/ 49 w 100"/>
                  <a:gd name="T13" fmla="*/ 35 h 75"/>
                  <a:gd name="T14" fmla="*/ 84 w 100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84" y="0"/>
                    </a:moveTo>
                    <a:cubicBezTo>
                      <a:pt x="84" y="0"/>
                      <a:pt x="100" y="44"/>
                      <a:pt x="49" y="59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76" y="33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350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19800000">
            <a:off x="5136065" y="3144213"/>
            <a:ext cx="788831" cy="475060"/>
            <a:chOff x="6170024" y="4919119"/>
            <a:chExt cx="1051774" cy="633413"/>
          </a:xfrm>
          <a:solidFill>
            <a:schemeClr val="bg1"/>
          </a:solidFill>
        </p:grpSpPr>
        <p:sp>
          <p:nvSpPr>
            <p:cNvPr id="103" name="任意多边形 102"/>
            <p:cNvSpPr/>
            <p:nvPr/>
          </p:nvSpPr>
          <p:spPr bwMode="auto">
            <a:xfrm rot="10800000">
              <a:off x="6170024" y="4919119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39"/>
            <p:cNvSpPr/>
            <p:nvPr/>
          </p:nvSpPr>
          <p:spPr bwMode="auto">
            <a:xfrm>
              <a:off x="6401849" y="5050088"/>
              <a:ext cx="355600" cy="371475"/>
            </a:xfrm>
            <a:custGeom>
              <a:avLst/>
              <a:gdLst>
                <a:gd name="T0" fmla="*/ 64 w 92"/>
                <a:gd name="T1" fmla="*/ 24 h 96"/>
                <a:gd name="T2" fmla="*/ 66 w 92"/>
                <a:gd name="T3" fmla="*/ 31 h 96"/>
                <a:gd name="T4" fmla="*/ 68 w 92"/>
                <a:gd name="T5" fmla="*/ 31 h 96"/>
                <a:gd name="T6" fmla="*/ 83 w 92"/>
                <a:gd name="T7" fmla="*/ 35 h 96"/>
                <a:gd name="T8" fmla="*/ 85 w 92"/>
                <a:gd name="T9" fmla="*/ 35 h 96"/>
                <a:gd name="T10" fmla="*/ 92 w 92"/>
                <a:gd name="T11" fmla="*/ 29 h 96"/>
                <a:gd name="T12" fmla="*/ 92 w 92"/>
                <a:gd name="T13" fmla="*/ 27 h 96"/>
                <a:gd name="T14" fmla="*/ 91 w 92"/>
                <a:gd name="T15" fmla="*/ 11 h 96"/>
                <a:gd name="T16" fmla="*/ 91 w 92"/>
                <a:gd name="T17" fmla="*/ 10 h 96"/>
                <a:gd name="T18" fmla="*/ 84 w 92"/>
                <a:gd name="T19" fmla="*/ 7 h 96"/>
                <a:gd name="T20" fmla="*/ 80 w 92"/>
                <a:gd name="T21" fmla="*/ 11 h 96"/>
                <a:gd name="T22" fmla="*/ 79 w 92"/>
                <a:gd name="T23" fmla="*/ 11 h 96"/>
                <a:gd name="T24" fmla="*/ 48 w 92"/>
                <a:gd name="T25" fmla="*/ 0 h 96"/>
                <a:gd name="T26" fmla="*/ 0 w 92"/>
                <a:gd name="T27" fmla="*/ 48 h 96"/>
                <a:gd name="T28" fmla="*/ 48 w 92"/>
                <a:gd name="T29" fmla="*/ 96 h 96"/>
                <a:gd name="T30" fmla="*/ 88 w 92"/>
                <a:gd name="T31" fmla="*/ 75 h 96"/>
                <a:gd name="T32" fmla="*/ 87 w 92"/>
                <a:gd name="T33" fmla="*/ 66 h 96"/>
                <a:gd name="T34" fmla="*/ 78 w 92"/>
                <a:gd name="T35" fmla="*/ 68 h 96"/>
                <a:gd name="T36" fmla="*/ 48 w 92"/>
                <a:gd name="T37" fmla="*/ 83 h 96"/>
                <a:gd name="T38" fmla="*/ 13 w 92"/>
                <a:gd name="T39" fmla="*/ 48 h 96"/>
                <a:gd name="T40" fmla="*/ 48 w 92"/>
                <a:gd name="T41" fmla="*/ 13 h 96"/>
                <a:gd name="T42" fmla="*/ 69 w 92"/>
                <a:gd name="T43" fmla="*/ 20 h 96"/>
                <a:gd name="T44" fmla="*/ 68 w 92"/>
                <a:gd name="T45" fmla="*/ 21 h 96"/>
                <a:gd name="T46" fmla="*/ 64 w 92"/>
                <a:gd name="T47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64" y="24"/>
                  </a:moveTo>
                  <a:cubicBezTo>
                    <a:pt x="61" y="27"/>
                    <a:pt x="62" y="30"/>
                    <a:pt x="66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32"/>
                    <a:pt x="79" y="34"/>
                    <a:pt x="83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36"/>
                    <a:pt x="92" y="33"/>
                    <a:pt x="92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3"/>
                    <a:pt x="91" y="16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5"/>
                    <a:pt x="87" y="4"/>
                    <a:pt x="84" y="7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4"/>
                    <a:pt x="60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5" y="96"/>
                    <a:pt x="80" y="88"/>
                    <a:pt x="88" y="75"/>
                  </a:cubicBezTo>
                  <a:cubicBezTo>
                    <a:pt x="90" y="72"/>
                    <a:pt x="89" y="68"/>
                    <a:pt x="87" y="66"/>
                  </a:cubicBezTo>
                  <a:cubicBezTo>
                    <a:pt x="84" y="64"/>
                    <a:pt x="80" y="65"/>
                    <a:pt x="78" y="68"/>
                  </a:cubicBezTo>
                  <a:cubicBezTo>
                    <a:pt x="71" y="77"/>
                    <a:pt x="60" y="83"/>
                    <a:pt x="48" y="83"/>
                  </a:cubicBezTo>
                  <a:cubicBezTo>
                    <a:pt x="29" y="83"/>
                    <a:pt x="13" y="68"/>
                    <a:pt x="13" y="48"/>
                  </a:cubicBezTo>
                  <a:cubicBezTo>
                    <a:pt x="13" y="29"/>
                    <a:pt x="29" y="13"/>
                    <a:pt x="48" y="13"/>
                  </a:cubicBezTo>
                  <a:cubicBezTo>
                    <a:pt x="56" y="13"/>
                    <a:pt x="63" y="16"/>
                    <a:pt x="69" y="20"/>
                  </a:cubicBezTo>
                  <a:cubicBezTo>
                    <a:pt x="68" y="21"/>
                    <a:pt x="68" y="21"/>
                    <a:pt x="68" y="21"/>
                  </a:cubicBez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941592" y="1399446"/>
            <a:ext cx="1766312" cy="373494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556426" y="1742902"/>
            <a:ext cx="2275122" cy="5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5990820" y="1399446"/>
            <a:ext cx="1463849" cy="339702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05655" y="1742902"/>
            <a:ext cx="2275122" cy="5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941592" y="3326223"/>
            <a:ext cx="1463849" cy="339702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1556426" y="3669679"/>
            <a:ext cx="2275122" cy="5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46" name="矩形 45"/>
          <p:cNvSpPr/>
          <p:nvPr/>
        </p:nvSpPr>
        <p:spPr>
          <a:xfrm>
            <a:off x="5990820" y="3326223"/>
            <a:ext cx="1463849" cy="339702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5605655" y="3669679"/>
            <a:ext cx="2275122" cy="5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职场应用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90" grpId="0" animBg="1"/>
      <p:bldP spid="93" grpId="0" animBg="1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379553" y="2937537"/>
            <a:ext cx="7028054" cy="815251"/>
            <a:chOff x="1855445" y="3927410"/>
            <a:chExt cx="9370739" cy="1087001"/>
          </a:xfrm>
        </p:grpSpPr>
        <p:sp>
          <p:nvSpPr>
            <p:cNvPr id="32" name="Notched Right Arrow 37"/>
            <p:cNvSpPr/>
            <p:nvPr/>
          </p:nvSpPr>
          <p:spPr>
            <a:xfrm>
              <a:off x="1855445" y="3927410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Oval 41"/>
            <p:cNvSpPr>
              <a:spLocks noChangeAspect="1"/>
            </p:cNvSpPr>
            <p:nvPr/>
          </p:nvSpPr>
          <p:spPr>
            <a:xfrm>
              <a:off x="10150853" y="4123789"/>
              <a:ext cx="766768" cy="76676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1898638" y="2960440"/>
            <a:ext cx="1796494" cy="33970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dirty="0"/>
              <a:t>输入</a:t>
            </a:r>
            <a:r>
              <a:rPr lang="en-US" altLang="zh-CN" dirty="0"/>
              <a:t>PPT</a:t>
            </a:r>
            <a:r>
              <a:rPr lang="zh-CN" altLang="en-US" dirty="0"/>
              <a:t>标题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908874" y="3236742"/>
            <a:ext cx="5663075" cy="5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" y="2937539"/>
            <a:ext cx="1601407" cy="815250"/>
            <a:chOff x="1" y="3916719"/>
            <a:chExt cx="2135209" cy="1087000"/>
          </a:xfrm>
        </p:grpSpPr>
        <p:sp>
          <p:nvSpPr>
            <p:cNvPr id="39" name="任意多边形 38"/>
            <p:cNvSpPr/>
            <p:nvPr/>
          </p:nvSpPr>
          <p:spPr>
            <a:xfrm rot="16200000">
              <a:off x="524106" y="3392614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9 h 2135209"/>
                <a:gd name="connsiteX2" fmla="*/ 543501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9"/>
                  </a:lnTo>
                  <a:lnTo>
                    <a:pt x="543501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129"/>
            <p:cNvSpPr>
              <a:spLocks noChangeAspect="1" noEditPoints="1"/>
            </p:cNvSpPr>
            <p:nvPr/>
          </p:nvSpPr>
          <p:spPr bwMode="auto">
            <a:xfrm>
              <a:off x="790061" y="4134547"/>
              <a:ext cx="651342" cy="651342"/>
            </a:xfrm>
            <a:custGeom>
              <a:avLst/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3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4363" y="2004810"/>
            <a:ext cx="7028054" cy="815250"/>
            <a:chOff x="949774" y="2662385"/>
            <a:chExt cx="9370739" cy="1087000"/>
          </a:xfrm>
        </p:grpSpPr>
        <p:sp>
          <p:nvSpPr>
            <p:cNvPr id="48" name="Notched Right Arrow 24"/>
            <p:cNvSpPr/>
            <p:nvPr/>
          </p:nvSpPr>
          <p:spPr>
            <a:xfrm rot="10800000">
              <a:off x="949774" y="2662385"/>
              <a:ext cx="9370739" cy="1087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Oval 31"/>
            <p:cNvSpPr>
              <a:spLocks noChangeAspect="1"/>
            </p:cNvSpPr>
            <p:nvPr/>
          </p:nvSpPr>
          <p:spPr>
            <a:xfrm>
              <a:off x="1337222" y="2858763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50" name="TextBox 59"/>
          <p:cNvSpPr txBox="1">
            <a:spLocks noChangeArrowheads="1"/>
          </p:cNvSpPr>
          <p:nvPr/>
        </p:nvSpPr>
        <p:spPr bwMode="auto">
          <a:xfrm flipH="1">
            <a:off x="5418161" y="2025512"/>
            <a:ext cx="1796494" cy="33970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1551580" y="2291388"/>
            <a:ext cx="5663075" cy="5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</a:t>
            </a:r>
          </a:p>
        </p:txBody>
      </p:sp>
      <p:sp>
        <p:nvSpPr>
          <p:cNvPr id="52" name="任意多边形 51"/>
          <p:cNvSpPr/>
          <p:nvPr/>
        </p:nvSpPr>
        <p:spPr>
          <a:xfrm rot="5400000">
            <a:off x="8335112" y="2411400"/>
            <a:ext cx="4491" cy="2070"/>
          </a:xfrm>
          <a:custGeom>
            <a:avLst/>
            <a:gdLst>
              <a:gd name="connsiteX0" fmla="*/ 0 w 5988"/>
              <a:gd name="connsiteY0" fmla="*/ 0 h 2760"/>
              <a:gd name="connsiteX1" fmla="*/ 3001 w 5988"/>
              <a:gd name="connsiteY1" fmla="*/ 2375 h 2760"/>
              <a:gd name="connsiteX2" fmla="*/ 5988 w 5988"/>
              <a:gd name="connsiteY2" fmla="*/ 11 h 2760"/>
              <a:gd name="connsiteX3" fmla="*/ 3000 w 5988"/>
              <a:gd name="connsiteY3" fmla="*/ 2760 h 2760"/>
              <a:gd name="connsiteX4" fmla="*/ 0 w 5988"/>
              <a:gd name="connsiteY4" fmla="*/ 0 h 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" h="2760">
                <a:moveTo>
                  <a:pt x="0" y="0"/>
                </a:moveTo>
                <a:lnTo>
                  <a:pt x="3001" y="2375"/>
                </a:lnTo>
                <a:lnTo>
                  <a:pt x="5988" y="11"/>
                </a:lnTo>
                <a:lnTo>
                  <a:pt x="3000" y="2760"/>
                </a:lnTo>
                <a:lnTo>
                  <a:pt x="0" y="0"/>
                </a:lnTo>
                <a:close/>
              </a:path>
            </a:pathLst>
          </a:custGeom>
          <a:solidFill>
            <a:srgbClr val="B7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530861" y="2004810"/>
            <a:ext cx="1612996" cy="815251"/>
            <a:chOff x="10041147" y="2673080"/>
            <a:chExt cx="2150661" cy="1087001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10572977" y="2141250"/>
              <a:ext cx="1087001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>
              <a:off x="10719564" y="2955283"/>
              <a:ext cx="697574" cy="522594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24363" y="3870265"/>
            <a:ext cx="7028054" cy="815250"/>
            <a:chOff x="949774" y="5192437"/>
            <a:chExt cx="9370739" cy="1087000"/>
          </a:xfrm>
        </p:grpSpPr>
        <p:sp>
          <p:nvSpPr>
            <p:cNvPr id="60" name="Notched Right Arrow 32"/>
            <p:cNvSpPr/>
            <p:nvPr/>
          </p:nvSpPr>
          <p:spPr>
            <a:xfrm rot="10800000">
              <a:off x="949774" y="5192437"/>
              <a:ext cx="9370739" cy="1087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Oval 36"/>
            <p:cNvSpPr>
              <a:spLocks noChangeAspect="1"/>
            </p:cNvSpPr>
            <p:nvPr/>
          </p:nvSpPr>
          <p:spPr>
            <a:xfrm>
              <a:off x="1337222" y="5388816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sp>
        <p:nvSpPr>
          <p:cNvPr id="62" name="TextBox 59"/>
          <p:cNvSpPr txBox="1">
            <a:spLocks noChangeArrowheads="1"/>
          </p:cNvSpPr>
          <p:nvPr/>
        </p:nvSpPr>
        <p:spPr bwMode="auto">
          <a:xfrm flipH="1">
            <a:off x="5418161" y="3849448"/>
            <a:ext cx="1796494" cy="33970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输入</a:t>
            </a:r>
            <a:r>
              <a:rPr lang="en-US" altLang="zh-CN" dirty="0"/>
              <a:t>PPT</a:t>
            </a:r>
            <a:r>
              <a:rPr lang="zh-CN" altLang="en-US" dirty="0"/>
              <a:t>标题</a:t>
            </a: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1551580" y="4142130"/>
            <a:ext cx="5663075" cy="5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7531005" y="3871548"/>
            <a:ext cx="1612996" cy="815251"/>
            <a:chOff x="10041340" y="5162064"/>
            <a:chExt cx="2150661" cy="1087001"/>
          </a:xfrm>
        </p:grpSpPr>
        <p:sp>
          <p:nvSpPr>
            <p:cNvPr id="67" name="任意多边形 66"/>
            <p:cNvSpPr/>
            <p:nvPr/>
          </p:nvSpPr>
          <p:spPr>
            <a:xfrm rot="5400000">
              <a:off x="10573170" y="4630234"/>
              <a:ext cx="1087001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168"/>
            <p:cNvSpPr>
              <a:spLocks noChangeAspect="1" noEditPoints="1"/>
            </p:cNvSpPr>
            <p:nvPr/>
          </p:nvSpPr>
          <p:spPr bwMode="auto">
            <a:xfrm>
              <a:off x="10755422" y="5420286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379553" y="1072083"/>
            <a:ext cx="7028054" cy="815251"/>
            <a:chOff x="1855445" y="1397359"/>
            <a:chExt cx="9370739" cy="1087001"/>
          </a:xfrm>
        </p:grpSpPr>
        <p:sp>
          <p:nvSpPr>
            <p:cNvPr id="71" name="Notched Right Arrow 20"/>
            <p:cNvSpPr/>
            <p:nvPr/>
          </p:nvSpPr>
          <p:spPr>
            <a:xfrm>
              <a:off x="1855445" y="1397359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Oval 28"/>
            <p:cNvSpPr>
              <a:spLocks noChangeAspect="1"/>
            </p:cNvSpPr>
            <p:nvPr/>
          </p:nvSpPr>
          <p:spPr>
            <a:xfrm>
              <a:off x="10150853" y="1593737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73" name="TextBox 59"/>
          <p:cNvSpPr txBox="1">
            <a:spLocks noChangeArrowheads="1"/>
          </p:cNvSpPr>
          <p:nvPr/>
        </p:nvSpPr>
        <p:spPr bwMode="auto">
          <a:xfrm flipH="1">
            <a:off x="1923343" y="1083062"/>
            <a:ext cx="1796494" cy="33970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dirty="0"/>
              <a:t>输入</a:t>
            </a:r>
            <a:r>
              <a:rPr lang="en-US" altLang="zh-CN" dirty="0"/>
              <a:t>PPT</a:t>
            </a:r>
            <a:r>
              <a:rPr lang="zh-CN" altLang="en-US" dirty="0"/>
              <a:t>标题</a:t>
            </a: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1884811" y="1380112"/>
            <a:ext cx="5663075" cy="5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1" y="1072084"/>
            <a:ext cx="1601407" cy="815250"/>
            <a:chOff x="1" y="1429445"/>
            <a:chExt cx="2135209" cy="1087000"/>
          </a:xfrm>
        </p:grpSpPr>
        <p:sp>
          <p:nvSpPr>
            <p:cNvPr id="76" name="任意多边形 75"/>
            <p:cNvSpPr/>
            <p:nvPr/>
          </p:nvSpPr>
          <p:spPr>
            <a:xfrm rot="16200000">
              <a:off x="524106" y="905340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4400" dirty="0"/>
            </a:p>
          </p:txBody>
        </p:sp>
        <p:sp>
          <p:nvSpPr>
            <p:cNvPr id="77" name="任意多边形 76"/>
            <p:cNvSpPr/>
            <p:nvPr/>
          </p:nvSpPr>
          <p:spPr bwMode="auto">
            <a:xfrm>
              <a:off x="786724" y="1653765"/>
              <a:ext cx="658017" cy="63835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7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职场应用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805" y="795"/>
            <a:ext cx="6813708" cy="5143499"/>
          </a:xfrm>
          <a:prstGeom prst="rect">
            <a:avLst/>
          </a:prstGeom>
        </p:spPr>
      </p:pic>
      <p:sp>
        <p:nvSpPr>
          <p:cNvPr id="11" name="矩形: 圆角 18"/>
          <p:cNvSpPr/>
          <p:nvPr/>
        </p:nvSpPr>
        <p:spPr>
          <a:xfrm>
            <a:off x="1" y="-18801"/>
            <a:ext cx="6505302" cy="5163095"/>
          </a:xfrm>
          <a:custGeom>
            <a:avLst/>
            <a:gdLst>
              <a:gd name="connsiteX0" fmla="*/ 0 w 5427406"/>
              <a:gd name="connsiteY0" fmla="*/ 0 h 6858000"/>
              <a:gd name="connsiteX1" fmla="*/ 0 w 5427406"/>
              <a:gd name="connsiteY1" fmla="*/ 0 h 6858000"/>
              <a:gd name="connsiteX2" fmla="*/ 5427406 w 5427406"/>
              <a:gd name="connsiteY2" fmla="*/ 0 h 6858000"/>
              <a:gd name="connsiteX3" fmla="*/ 5427406 w 5427406"/>
              <a:gd name="connsiteY3" fmla="*/ 0 h 6858000"/>
              <a:gd name="connsiteX4" fmla="*/ 5427406 w 5427406"/>
              <a:gd name="connsiteY4" fmla="*/ 6858000 h 6858000"/>
              <a:gd name="connsiteX5" fmla="*/ 5427406 w 5427406"/>
              <a:gd name="connsiteY5" fmla="*/ 6858000 h 6858000"/>
              <a:gd name="connsiteX6" fmla="*/ 0 w 5427406"/>
              <a:gd name="connsiteY6" fmla="*/ 6858000 h 6858000"/>
              <a:gd name="connsiteX7" fmla="*/ 0 w 5427406"/>
              <a:gd name="connsiteY7" fmla="*/ 6858000 h 6858000"/>
              <a:gd name="connsiteX8" fmla="*/ 0 w 5427406"/>
              <a:gd name="connsiteY8" fmla="*/ 0 h 6858000"/>
              <a:gd name="connsiteX0-1" fmla="*/ 0 w 10130035"/>
              <a:gd name="connsiteY0-2" fmla="*/ 0 h 6858000"/>
              <a:gd name="connsiteX1-3" fmla="*/ 0 w 10130035"/>
              <a:gd name="connsiteY1-4" fmla="*/ 0 h 6858000"/>
              <a:gd name="connsiteX2-5" fmla="*/ 5427406 w 10130035"/>
              <a:gd name="connsiteY2-6" fmla="*/ 0 h 6858000"/>
              <a:gd name="connsiteX3-7" fmla="*/ 10130035 w 10130035"/>
              <a:gd name="connsiteY3-8" fmla="*/ 0 h 6858000"/>
              <a:gd name="connsiteX4-9" fmla="*/ 5427406 w 10130035"/>
              <a:gd name="connsiteY4-10" fmla="*/ 6858000 h 6858000"/>
              <a:gd name="connsiteX5-11" fmla="*/ 5427406 w 10130035"/>
              <a:gd name="connsiteY5-12" fmla="*/ 6858000 h 6858000"/>
              <a:gd name="connsiteX6-13" fmla="*/ 0 w 10130035"/>
              <a:gd name="connsiteY6-14" fmla="*/ 6858000 h 6858000"/>
              <a:gd name="connsiteX7-15" fmla="*/ 0 w 10130035"/>
              <a:gd name="connsiteY7-16" fmla="*/ 6858000 h 6858000"/>
              <a:gd name="connsiteX8-17" fmla="*/ 0 w 10130035"/>
              <a:gd name="connsiteY8-18" fmla="*/ 0 h 6858000"/>
              <a:gd name="connsiteX0-19" fmla="*/ 0 w 11637273"/>
              <a:gd name="connsiteY0-20" fmla="*/ 26126 h 6884126"/>
              <a:gd name="connsiteX1-21" fmla="*/ 0 w 11637273"/>
              <a:gd name="connsiteY1-22" fmla="*/ 26126 h 6884126"/>
              <a:gd name="connsiteX2-23" fmla="*/ 5427406 w 11637273"/>
              <a:gd name="connsiteY2-24" fmla="*/ 26126 h 6884126"/>
              <a:gd name="connsiteX3-25" fmla="*/ 11637273 w 11637273"/>
              <a:gd name="connsiteY3-26" fmla="*/ 0 h 6884126"/>
              <a:gd name="connsiteX4-27" fmla="*/ 5427406 w 11637273"/>
              <a:gd name="connsiteY4-28" fmla="*/ 6884126 h 6884126"/>
              <a:gd name="connsiteX5-29" fmla="*/ 5427406 w 11637273"/>
              <a:gd name="connsiteY5-30" fmla="*/ 6884126 h 6884126"/>
              <a:gd name="connsiteX6-31" fmla="*/ 0 w 11637273"/>
              <a:gd name="connsiteY6-32" fmla="*/ 6884126 h 6884126"/>
              <a:gd name="connsiteX7-33" fmla="*/ 0 w 11637273"/>
              <a:gd name="connsiteY7-34" fmla="*/ 6884126 h 6884126"/>
              <a:gd name="connsiteX8-35" fmla="*/ 0 w 11637273"/>
              <a:gd name="connsiteY8-36" fmla="*/ 26126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637273" h="6884126">
                <a:moveTo>
                  <a:pt x="0" y="26126"/>
                </a:moveTo>
                <a:lnTo>
                  <a:pt x="0" y="26126"/>
                </a:lnTo>
                <a:lnTo>
                  <a:pt x="5427406" y="26126"/>
                </a:lnTo>
                <a:lnTo>
                  <a:pt x="11637273" y="0"/>
                </a:lnTo>
                <a:lnTo>
                  <a:pt x="5427406" y="6884126"/>
                </a:lnTo>
                <a:lnTo>
                  <a:pt x="5427406" y="6884126"/>
                </a:lnTo>
                <a:lnTo>
                  <a:pt x="0" y="6884126"/>
                </a:lnTo>
                <a:lnTo>
                  <a:pt x="0" y="6884126"/>
                </a:lnTo>
                <a:lnTo>
                  <a:pt x="0" y="26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 dirty="0"/>
          </a:p>
        </p:txBody>
      </p:sp>
      <p:sp>
        <p:nvSpPr>
          <p:cNvPr id="12" name="直角三角形 11"/>
          <p:cNvSpPr/>
          <p:nvPr/>
        </p:nvSpPr>
        <p:spPr>
          <a:xfrm rot="16200000">
            <a:off x="7323637" y="3340284"/>
            <a:ext cx="2194718" cy="1491250"/>
          </a:xfrm>
          <a:prstGeom prst="rtTriangle">
            <a:avLst/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3" name="直角三角形 12"/>
          <p:cNvSpPr/>
          <p:nvPr/>
        </p:nvSpPr>
        <p:spPr>
          <a:xfrm rot="16200000">
            <a:off x="7634499" y="3631767"/>
            <a:ext cx="1824528" cy="1239716"/>
          </a:xfrm>
          <a:prstGeom prst="rtTriangle">
            <a:avLst/>
          </a:prstGeom>
          <a:solidFill>
            <a:srgbClr val="0F6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4" name="TextBox 3"/>
          <p:cNvSpPr txBox="1"/>
          <p:nvPr/>
        </p:nvSpPr>
        <p:spPr>
          <a:xfrm>
            <a:off x="2255229" y="2191309"/>
            <a:ext cx="1415772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社交应用</a:t>
            </a:r>
          </a:p>
        </p:txBody>
      </p:sp>
      <p:sp>
        <p:nvSpPr>
          <p:cNvPr id="15" name="矩形 14"/>
          <p:cNvSpPr/>
          <p:nvPr/>
        </p:nvSpPr>
        <p:spPr>
          <a:xfrm>
            <a:off x="8263" y="2686060"/>
            <a:ext cx="4995785" cy="800167"/>
          </a:xfrm>
          <a:prstGeom prst="rect">
            <a:avLst/>
          </a:pr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30"/>
          </a:p>
        </p:txBody>
      </p:sp>
      <p:sp>
        <p:nvSpPr>
          <p:cNvPr id="16" name="TextBox 12"/>
          <p:cNvSpPr txBox="1"/>
          <p:nvPr/>
        </p:nvSpPr>
        <p:spPr>
          <a:xfrm>
            <a:off x="2062881" y="2780899"/>
            <a:ext cx="250338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35890" indent="-135890" algn="ctr">
              <a:lnSpc>
                <a:spcPct val="150000"/>
              </a:lnSpc>
              <a:buFont typeface="Wingdings" panose="05000000000000000000" pitchFamily="2" charset="2"/>
              <a:buChar char="ü"/>
              <a:defRPr sz="1200">
                <a:latin typeface="+mn-ea"/>
              </a:defRPr>
            </a:lvl1pPr>
          </a:lstStyle>
          <a:p>
            <a:r>
              <a:rPr lang="zh-CN" altLang="en-US" dirty="0"/>
              <a:t>添加文字内容添加文字内容</a:t>
            </a:r>
          </a:p>
          <a:p>
            <a:r>
              <a:rPr lang="zh-CN" altLang="en-US" dirty="0"/>
              <a:t>添加文字内容添加</a:t>
            </a:r>
            <a:r>
              <a:rPr lang="zh-CN" altLang="en-US"/>
              <a:t>文字内容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69539" y="2000203"/>
            <a:ext cx="1766830" cy="2083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905" dirty="0">
                <a:solidFill>
                  <a:schemeClr val="accent3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11905" dirty="0">
              <a:solidFill>
                <a:schemeClr val="accent3"/>
              </a:solidFill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3309748" y="795"/>
            <a:ext cx="4092678" cy="5143499"/>
          </a:xfrm>
          <a:prstGeom prst="parallelogram">
            <a:avLst>
              <a:gd name="adj" fmla="val 86081"/>
            </a:avLst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9" name="平行四边形 18"/>
          <p:cNvSpPr/>
          <p:nvPr/>
        </p:nvSpPr>
        <p:spPr>
          <a:xfrm>
            <a:off x="3015392" y="795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5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" decel="100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 build="p"/>
      <p:bldP spid="17" grpId="0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81050" y="2980302"/>
            <a:ext cx="1505608" cy="373494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6717" y="3348322"/>
            <a:ext cx="3391339" cy="1029507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29653" y="1005171"/>
            <a:ext cx="1608403" cy="348103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5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71422" y="1337980"/>
            <a:ext cx="2200899" cy="1029507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67313" y="959302"/>
            <a:ext cx="490918" cy="471662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6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4434" y="3569184"/>
            <a:ext cx="1637177" cy="348103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5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4433" y="3897880"/>
            <a:ext cx="2074475" cy="52565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66166" y="3519204"/>
            <a:ext cx="490918" cy="471662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36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6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2408" y="1362242"/>
            <a:ext cx="1372284" cy="348103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5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433" y="1690938"/>
            <a:ext cx="2402321" cy="52565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79725" y="1312263"/>
            <a:ext cx="490918" cy="471662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36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6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65035" y="1337980"/>
            <a:ext cx="1215000" cy="1215000"/>
            <a:chOff x="4679217" y="1783973"/>
            <a:chExt cx="1620000" cy="1620000"/>
          </a:xfrm>
        </p:grpSpPr>
        <p:sp>
          <p:nvSpPr>
            <p:cNvPr id="37" name="泪滴形 36"/>
            <p:cNvSpPr/>
            <p:nvPr/>
          </p:nvSpPr>
          <p:spPr>
            <a:xfrm rot="5400000">
              <a:off x="4679217" y="1783973"/>
              <a:ext cx="1620000" cy="1620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65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70727" y="2323973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17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865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865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018919" y="2676581"/>
            <a:ext cx="1562321" cy="1562319"/>
            <a:chOff x="4217730" y="3568774"/>
            <a:chExt cx="2083094" cy="2083092"/>
          </a:xfrm>
        </p:grpSpPr>
        <p:sp>
          <p:nvSpPr>
            <p:cNvPr id="15" name="泪滴形 14"/>
            <p:cNvSpPr/>
            <p:nvPr/>
          </p:nvSpPr>
          <p:spPr>
            <a:xfrm>
              <a:off x="4217730" y="3568774"/>
              <a:ext cx="2083094" cy="2083092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65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035146" y="4244787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2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865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865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865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700584" y="990661"/>
            <a:ext cx="1562321" cy="1562319"/>
            <a:chOff x="6443907" y="1320881"/>
            <a:chExt cx="2083094" cy="2083092"/>
          </a:xfrm>
        </p:grpSpPr>
        <p:sp>
          <p:nvSpPr>
            <p:cNvPr id="36" name="泪滴形 35"/>
            <p:cNvSpPr/>
            <p:nvPr/>
          </p:nvSpPr>
          <p:spPr>
            <a:xfrm rot="10800000">
              <a:off x="6443907" y="1320881"/>
              <a:ext cx="2083094" cy="2083092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65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169"/>
            <p:cNvSpPr>
              <a:spLocks noChangeAspect="1"/>
            </p:cNvSpPr>
            <p:nvPr/>
          </p:nvSpPr>
          <p:spPr bwMode="auto">
            <a:xfrm>
              <a:off x="7251529" y="2036775"/>
              <a:ext cx="394111" cy="5911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65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社交应用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>
          <a:xfrm>
            <a:off x="6012177" y="3295923"/>
            <a:ext cx="735013" cy="850900"/>
            <a:chOff x="5028984" y="2913471"/>
            <a:chExt cx="735013" cy="850900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5208372" y="3251609"/>
              <a:ext cx="381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5028984" y="2913471"/>
              <a:ext cx="406400" cy="636587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Group 78"/>
          <p:cNvGrpSpPr/>
          <p:nvPr/>
        </p:nvGrpSpPr>
        <p:grpSpPr>
          <a:xfrm>
            <a:off x="2460311" y="3251929"/>
            <a:ext cx="671514" cy="952500"/>
            <a:chOff x="2050833" y="2869478"/>
            <a:chExt cx="671514" cy="952500"/>
          </a:xfrm>
        </p:grpSpPr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2242922" y="3667991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49850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2312772" y="2949984"/>
              <a:ext cx="409575" cy="635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2050833" y="2869478"/>
              <a:ext cx="436566" cy="83026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77"/>
          <p:cNvGrpSpPr/>
          <p:nvPr/>
        </p:nvGrpSpPr>
        <p:grpSpPr>
          <a:xfrm>
            <a:off x="1241497" y="3424293"/>
            <a:ext cx="738188" cy="895350"/>
            <a:chOff x="942759" y="2869021"/>
            <a:chExt cx="738188" cy="895350"/>
          </a:xfrm>
        </p:grpSpPr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1182472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1450759" y="3384237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942759" y="2869021"/>
              <a:ext cx="520700" cy="5238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1271372" y="3073087"/>
              <a:ext cx="409575" cy="40957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7009029" y="3659244"/>
            <a:ext cx="673750" cy="660400"/>
            <a:chOff x="6224853" y="3161578"/>
            <a:chExt cx="673750" cy="660400"/>
          </a:xfrm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6397891" y="3327809"/>
              <a:ext cx="50800" cy="4365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6224853" y="3254784"/>
              <a:ext cx="406400" cy="40957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6633490" y="3475903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6412828" y="3161578"/>
              <a:ext cx="485775" cy="4841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Freeform 5"/>
          <p:cNvSpPr/>
          <p:nvPr/>
        </p:nvSpPr>
        <p:spPr bwMode="auto">
          <a:xfrm>
            <a:off x="3879855" y="1848389"/>
            <a:ext cx="1384294" cy="2528863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 sz="26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任意多边形 98"/>
          <p:cNvSpPr/>
          <p:nvPr/>
        </p:nvSpPr>
        <p:spPr bwMode="auto">
          <a:xfrm>
            <a:off x="0" y="4060257"/>
            <a:ext cx="9144000" cy="1083243"/>
          </a:xfrm>
          <a:custGeom>
            <a:avLst/>
            <a:gdLst>
              <a:gd name="connsiteX0" fmla="*/ 6099175 w 12192000"/>
              <a:gd name="connsiteY0" fmla="*/ 0 h 1444324"/>
              <a:gd name="connsiteX1" fmla="*/ 10707688 w 12192000"/>
              <a:gd name="connsiteY1" fmla="*/ 362504 h 1444324"/>
              <a:gd name="connsiteX2" fmla="*/ 12192000 w 12192000"/>
              <a:gd name="connsiteY2" fmla="*/ 788446 h 1444324"/>
              <a:gd name="connsiteX3" fmla="*/ 12192000 w 12192000"/>
              <a:gd name="connsiteY3" fmla="*/ 1397156 h 1444324"/>
              <a:gd name="connsiteX4" fmla="*/ 12192000 w 12192000"/>
              <a:gd name="connsiteY4" fmla="*/ 1444324 h 1444324"/>
              <a:gd name="connsiteX5" fmla="*/ 0 w 12192000"/>
              <a:gd name="connsiteY5" fmla="*/ 1444324 h 1444324"/>
              <a:gd name="connsiteX6" fmla="*/ 0 w 12192000"/>
              <a:gd name="connsiteY6" fmla="*/ 1391752 h 1444324"/>
              <a:gd name="connsiteX7" fmla="*/ 0 w 12192000"/>
              <a:gd name="connsiteY7" fmla="*/ 792977 h 1444324"/>
              <a:gd name="connsiteX8" fmla="*/ 1492250 w 12192000"/>
              <a:gd name="connsiteY8" fmla="*/ 362504 h 1444324"/>
              <a:gd name="connsiteX9" fmla="*/ 6099175 w 12192000"/>
              <a:gd name="connsiteY9" fmla="*/ 0 h 14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4324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26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9"/>
          <p:cNvSpPr txBox="1"/>
          <p:nvPr/>
        </p:nvSpPr>
        <p:spPr>
          <a:xfrm>
            <a:off x="513802" y="4560093"/>
            <a:ext cx="8116395" cy="28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请输入您的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内容请输入您的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内容请输入您的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内容请输入您的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内容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984117" y="1424589"/>
            <a:ext cx="2274797" cy="75585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zh-CN" altLang="en-US" dirty="0"/>
              <a:t>请输入您的</a:t>
            </a:r>
            <a:r>
              <a:rPr lang="en-US" altLang="zh-CN" dirty="0"/>
              <a:t>PPT</a:t>
            </a:r>
            <a:r>
              <a:rPr lang="zh-CN" altLang="en-US" dirty="0"/>
              <a:t>内容请输入您的</a:t>
            </a:r>
            <a:r>
              <a:rPr lang="en-US" altLang="zh-CN" dirty="0"/>
              <a:t>PPT</a:t>
            </a:r>
            <a:r>
              <a:rPr lang="zh-CN" altLang="en-US" dirty="0"/>
              <a:t>内容请输入您的</a:t>
            </a:r>
            <a:r>
              <a:rPr lang="en-US" altLang="zh-CN" dirty="0"/>
              <a:t>PPT</a:t>
            </a:r>
            <a:r>
              <a:rPr lang="zh-CN" altLang="en-US" dirty="0"/>
              <a:t>内容请输入您的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5989027" y="1160299"/>
            <a:ext cx="140294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001939" y="2525892"/>
            <a:ext cx="2274797" cy="5288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zh-CN" altLang="en-US" dirty="0"/>
              <a:t>请输入您的</a:t>
            </a:r>
            <a:r>
              <a:rPr lang="en-US" altLang="zh-CN" dirty="0"/>
              <a:t>PPT</a:t>
            </a:r>
            <a:r>
              <a:rPr lang="zh-CN" altLang="en-US" dirty="0"/>
              <a:t>内容请输入您的</a:t>
            </a:r>
            <a:r>
              <a:rPr lang="en-US" altLang="zh-CN" dirty="0"/>
              <a:t>PPT</a:t>
            </a:r>
            <a:r>
              <a:rPr lang="zh-CN" altLang="en-US" dirty="0"/>
              <a:t>内容请输入您的</a:t>
            </a:r>
            <a:r>
              <a:rPr lang="en-US" altLang="zh-CN" dirty="0"/>
              <a:t>PPT</a:t>
            </a:r>
            <a:r>
              <a:rPr lang="zh-CN" altLang="en-US" dirty="0"/>
              <a:t>内容请输入您的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5997190" y="2261601"/>
            <a:ext cx="140294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64056" y="2525892"/>
            <a:ext cx="2395953" cy="5288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zh-CN" altLang="en-US" dirty="0"/>
              <a:t>请输入您的</a:t>
            </a:r>
            <a:r>
              <a:rPr lang="en-US" altLang="zh-CN" dirty="0"/>
              <a:t>PPT</a:t>
            </a:r>
            <a:r>
              <a:rPr lang="zh-CN" altLang="en-US" dirty="0"/>
              <a:t>内容请输入您的</a:t>
            </a:r>
            <a:r>
              <a:rPr lang="en-US" altLang="zh-CN" dirty="0"/>
              <a:t>PPT</a:t>
            </a:r>
            <a:r>
              <a:rPr lang="zh-CN" altLang="en-US" dirty="0"/>
              <a:t>内容请输入您的</a:t>
            </a:r>
            <a:r>
              <a:rPr lang="en-US" altLang="zh-CN" dirty="0"/>
              <a:t>PPT</a:t>
            </a:r>
            <a:r>
              <a:rPr lang="zh-CN" altLang="en-US" dirty="0"/>
              <a:t>内容请输入您的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1710391" y="2261601"/>
            <a:ext cx="140294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764056" y="1424590"/>
            <a:ext cx="2395953" cy="87280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内容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内容请输入您的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内容请输入您的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内容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1798078" y="1160299"/>
            <a:ext cx="140294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32857" y="1416160"/>
            <a:ext cx="835480" cy="835478"/>
            <a:chOff x="6710476" y="1888212"/>
            <a:chExt cx="1113973" cy="1113971"/>
          </a:xfrm>
          <a:solidFill>
            <a:srgbClr val="FFE22C"/>
          </a:solidFill>
        </p:grpSpPr>
        <p:sp>
          <p:nvSpPr>
            <p:cNvPr id="63" name="Oval 13"/>
            <p:cNvSpPr/>
            <p:nvPr/>
          </p:nvSpPr>
          <p:spPr>
            <a:xfrm>
              <a:off x="6710476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5" name="Group 55"/>
            <p:cNvGrpSpPr/>
            <p:nvPr/>
          </p:nvGrpSpPr>
          <p:grpSpPr>
            <a:xfrm>
              <a:off x="7004202" y="2137989"/>
              <a:ext cx="526521" cy="518164"/>
              <a:chOff x="1587575" y="2265358"/>
              <a:chExt cx="314468" cy="309477"/>
            </a:xfrm>
            <a:grpFill/>
          </p:grpSpPr>
          <p:sp>
            <p:nvSpPr>
              <p:cNvPr id="116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275664" y="1416160"/>
            <a:ext cx="835480" cy="835478"/>
            <a:chOff x="4367552" y="1888212"/>
            <a:chExt cx="1113973" cy="1113971"/>
          </a:xfrm>
          <a:solidFill>
            <a:srgbClr val="A3C718"/>
          </a:solidFill>
        </p:grpSpPr>
        <p:sp>
          <p:nvSpPr>
            <p:cNvPr id="64" name="Oval 14"/>
            <p:cNvSpPr/>
            <p:nvPr/>
          </p:nvSpPr>
          <p:spPr>
            <a:xfrm>
              <a:off x="4367552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4764643" y="2181656"/>
              <a:ext cx="319790" cy="430830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64928" y="1028352"/>
            <a:ext cx="1341670" cy="1341668"/>
            <a:chOff x="5173139" y="1322888"/>
            <a:chExt cx="1788893" cy="1788891"/>
          </a:xfrm>
          <a:solidFill>
            <a:srgbClr val="FF3BBE"/>
          </a:solidFill>
        </p:grpSpPr>
        <p:sp>
          <p:nvSpPr>
            <p:cNvPr id="69" name="Oval 11"/>
            <p:cNvSpPr/>
            <p:nvPr/>
          </p:nvSpPr>
          <p:spPr>
            <a:xfrm>
              <a:off x="5173139" y="1322888"/>
              <a:ext cx="1788893" cy="1788891"/>
            </a:xfrm>
            <a:prstGeom prst="ellipse">
              <a:avLst/>
            </a:prstGeom>
            <a:noFill/>
            <a:ln w="38100" cmpd="sng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3" name="Group 47"/>
            <p:cNvGrpSpPr/>
            <p:nvPr/>
          </p:nvGrpSpPr>
          <p:grpSpPr>
            <a:xfrm>
              <a:off x="5744854" y="1812677"/>
              <a:ext cx="645463" cy="809312"/>
              <a:chOff x="5106627" y="2260366"/>
              <a:chExt cx="324452" cy="406813"/>
            </a:xfrm>
            <a:grpFill/>
          </p:grpSpPr>
          <p:sp>
            <p:nvSpPr>
              <p:cNvPr id="104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754267" y="2067284"/>
            <a:ext cx="1094733" cy="1094733"/>
            <a:chOff x="6339023" y="2756378"/>
            <a:chExt cx="1459644" cy="1459644"/>
          </a:xfrm>
          <a:solidFill>
            <a:srgbClr val="519315"/>
          </a:solidFill>
        </p:grpSpPr>
        <p:sp>
          <p:nvSpPr>
            <p:cNvPr id="70" name="Oval 12"/>
            <p:cNvSpPr/>
            <p:nvPr/>
          </p:nvSpPr>
          <p:spPr>
            <a:xfrm>
              <a:off x="633902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ctr"/>
            <a:lstStyle/>
            <a:p>
              <a:pPr algn="ctr">
                <a:lnSpc>
                  <a:spcPct val="120000"/>
                </a:lnSpc>
              </a:pPr>
              <a:endParaRPr 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6" name="Group 101"/>
            <p:cNvGrpSpPr/>
            <p:nvPr/>
          </p:nvGrpSpPr>
          <p:grpSpPr>
            <a:xfrm>
              <a:off x="6726845" y="3144200"/>
              <a:ext cx="684000" cy="684000"/>
              <a:chOff x="6352022" y="2360197"/>
              <a:chExt cx="406813" cy="406813"/>
            </a:xfrm>
            <a:grpFill/>
          </p:grpSpPr>
          <p:sp>
            <p:nvSpPr>
              <p:cNvPr id="127" name="Freeform 39"/>
              <p:cNvSpPr>
                <a:spLocks noEditPoints="1"/>
              </p:cNvSpPr>
              <p:nvPr/>
            </p:nvSpPr>
            <p:spPr bwMode="auto">
              <a:xfrm>
                <a:off x="6352022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284327" y="2067284"/>
            <a:ext cx="1094733" cy="1094733"/>
            <a:chOff x="4379103" y="2756378"/>
            <a:chExt cx="1459644" cy="1459644"/>
          </a:xfrm>
          <a:solidFill>
            <a:srgbClr val="42C0FF"/>
          </a:solidFill>
        </p:grpSpPr>
        <p:sp>
          <p:nvSpPr>
            <p:cNvPr id="71" name="Oval 15"/>
            <p:cNvSpPr/>
            <p:nvPr/>
          </p:nvSpPr>
          <p:spPr>
            <a:xfrm>
              <a:off x="437910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0" name="Group 52"/>
            <p:cNvGrpSpPr/>
            <p:nvPr/>
          </p:nvGrpSpPr>
          <p:grpSpPr>
            <a:xfrm>
              <a:off x="4883442" y="3199655"/>
              <a:ext cx="488611" cy="635193"/>
              <a:chOff x="6421904" y="4798576"/>
              <a:chExt cx="299494" cy="389342"/>
            </a:xfrm>
            <a:grpFill/>
          </p:grpSpPr>
          <p:sp>
            <p:nvSpPr>
              <p:cNvPr id="11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2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社交应用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9" grpId="0" animBg="1"/>
      <p:bldP spid="6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1" y="3285624"/>
            <a:ext cx="9153147" cy="609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/>
          </a:p>
        </p:txBody>
      </p:sp>
      <p:sp>
        <p:nvSpPr>
          <p:cNvPr id="3" name="Rectangle 11"/>
          <p:cNvSpPr/>
          <p:nvPr/>
        </p:nvSpPr>
        <p:spPr>
          <a:xfrm>
            <a:off x="-9147" y="3285623"/>
            <a:ext cx="9170084" cy="51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/>
          </a:p>
        </p:txBody>
      </p:sp>
      <p:grpSp>
        <p:nvGrpSpPr>
          <p:cNvPr id="4" name="组合 3"/>
          <p:cNvGrpSpPr/>
          <p:nvPr/>
        </p:nvGrpSpPr>
        <p:grpSpPr>
          <a:xfrm>
            <a:off x="3245808" y="1609223"/>
            <a:ext cx="2652386" cy="1600200"/>
            <a:chOff x="4388285" y="2049378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88285" y="2049378"/>
              <a:ext cx="3536515" cy="2133600"/>
            </a:xfrm>
            <a:prstGeom prst="rect">
              <a:avLst/>
            </a:prstGeom>
          </p:spPr>
        </p:pic>
        <p:sp>
          <p:nvSpPr>
            <p:cNvPr id="6" name="Rectangle 18"/>
            <p:cNvSpPr/>
            <p:nvPr/>
          </p:nvSpPr>
          <p:spPr>
            <a:xfrm>
              <a:off x="4907972" y="2305270"/>
              <a:ext cx="2450592" cy="153000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5469" y="1609223"/>
            <a:ext cx="2652386" cy="1600200"/>
            <a:chOff x="629088" y="2049378"/>
            <a:chExt cx="3536515" cy="213360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9088" y="2049378"/>
              <a:ext cx="3536515" cy="2133600"/>
            </a:xfrm>
            <a:prstGeom prst="rect">
              <a:avLst/>
            </a:prstGeom>
          </p:spPr>
        </p:pic>
        <p:sp>
          <p:nvSpPr>
            <p:cNvPr id="9" name="Rectangle 19"/>
            <p:cNvSpPr/>
            <p:nvPr/>
          </p:nvSpPr>
          <p:spPr>
            <a:xfrm>
              <a:off x="1153669" y="2305270"/>
              <a:ext cx="2450592" cy="153000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36146" y="1609223"/>
            <a:ext cx="2652386" cy="1600200"/>
            <a:chOff x="8233332" y="2049378"/>
            <a:chExt cx="3536515" cy="21336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233332" y="2049378"/>
              <a:ext cx="3536515" cy="2133600"/>
            </a:xfrm>
            <a:prstGeom prst="rect">
              <a:avLst/>
            </a:prstGeom>
          </p:spPr>
        </p:pic>
        <p:sp>
          <p:nvSpPr>
            <p:cNvPr id="12" name="Rectangle 20"/>
            <p:cNvSpPr/>
            <p:nvPr/>
          </p:nvSpPr>
          <p:spPr>
            <a:xfrm>
              <a:off x="8749047" y="2305268"/>
              <a:ext cx="2450592" cy="1530000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86591" y="897435"/>
            <a:ext cx="7194883" cy="6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1277630" y="3368686"/>
            <a:ext cx="1408064" cy="34810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108425" y="3847097"/>
            <a:ext cx="1746473" cy="7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16" name="矩形 15"/>
          <p:cNvSpPr/>
          <p:nvPr/>
        </p:nvSpPr>
        <p:spPr>
          <a:xfrm>
            <a:off x="3867968" y="3368686"/>
            <a:ext cx="1408064" cy="34810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3698764" y="3847097"/>
            <a:ext cx="1746473" cy="7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18" name="矩形 17"/>
          <p:cNvSpPr/>
          <p:nvPr/>
        </p:nvSpPr>
        <p:spPr>
          <a:xfrm>
            <a:off x="6458306" y="3368686"/>
            <a:ext cx="1408064" cy="34810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6289102" y="3847097"/>
            <a:ext cx="1746473" cy="7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内容输入您的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社交应用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805" y="795"/>
            <a:ext cx="6813708" cy="5143499"/>
          </a:xfrm>
          <a:prstGeom prst="rect">
            <a:avLst/>
          </a:prstGeom>
        </p:spPr>
      </p:pic>
      <p:sp>
        <p:nvSpPr>
          <p:cNvPr id="14" name="矩形: 圆角 18"/>
          <p:cNvSpPr/>
          <p:nvPr/>
        </p:nvSpPr>
        <p:spPr>
          <a:xfrm>
            <a:off x="1" y="-18801"/>
            <a:ext cx="6505302" cy="5163095"/>
          </a:xfrm>
          <a:custGeom>
            <a:avLst/>
            <a:gdLst>
              <a:gd name="connsiteX0" fmla="*/ 0 w 5427406"/>
              <a:gd name="connsiteY0" fmla="*/ 0 h 6858000"/>
              <a:gd name="connsiteX1" fmla="*/ 0 w 5427406"/>
              <a:gd name="connsiteY1" fmla="*/ 0 h 6858000"/>
              <a:gd name="connsiteX2" fmla="*/ 5427406 w 5427406"/>
              <a:gd name="connsiteY2" fmla="*/ 0 h 6858000"/>
              <a:gd name="connsiteX3" fmla="*/ 5427406 w 5427406"/>
              <a:gd name="connsiteY3" fmla="*/ 0 h 6858000"/>
              <a:gd name="connsiteX4" fmla="*/ 5427406 w 5427406"/>
              <a:gd name="connsiteY4" fmla="*/ 6858000 h 6858000"/>
              <a:gd name="connsiteX5" fmla="*/ 5427406 w 5427406"/>
              <a:gd name="connsiteY5" fmla="*/ 6858000 h 6858000"/>
              <a:gd name="connsiteX6" fmla="*/ 0 w 5427406"/>
              <a:gd name="connsiteY6" fmla="*/ 6858000 h 6858000"/>
              <a:gd name="connsiteX7" fmla="*/ 0 w 5427406"/>
              <a:gd name="connsiteY7" fmla="*/ 6858000 h 6858000"/>
              <a:gd name="connsiteX8" fmla="*/ 0 w 5427406"/>
              <a:gd name="connsiteY8" fmla="*/ 0 h 6858000"/>
              <a:gd name="connsiteX0-1" fmla="*/ 0 w 10130035"/>
              <a:gd name="connsiteY0-2" fmla="*/ 0 h 6858000"/>
              <a:gd name="connsiteX1-3" fmla="*/ 0 w 10130035"/>
              <a:gd name="connsiteY1-4" fmla="*/ 0 h 6858000"/>
              <a:gd name="connsiteX2-5" fmla="*/ 5427406 w 10130035"/>
              <a:gd name="connsiteY2-6" fmla="*/ 0 h 6858000"/>
              <a:gd name="connsiteX3-7" fmla="*/ 10130035 w 10130035"/>
              <a:gd name="connsiteY3-8" fmla="*/ 0 h 6858000"/>
              <a:gd name="connsiteX4-9" fmla="*/ 5427406 w 10130035"/>
              <a:gd name="connsiteY4-10" fmla="*/ 6858000 h 6858000"/>
              <a:gd name="connsiteX5-11" fmla="*/ 5427406 w 10130035"/>
              <a:gd name="connsiteY5-12" fmla="*/ 6858000 h 6858000"/>
              <a:gd name="connsiteX6-13" fmla="*/ 0 w 10130035"/>
              <a:gd name="connsiteY6-14" fmla="*/ 6858000 h 6858000"/>
              <a:gd name="connsiteX7-15" fmla="*/ 0 w 10130035"/>
              <a:gd name="connsiteY7-16" fmla="*/ 6858000 h 6858000"/>
              <a:gd name="connsiteX8-17" fmla="*/ 0 w 10130035"/>
              <a:gd name="connsiteY8-18" fmla="*/ 0 h 6858000"/>
              <a:gd name="connsiteX0-19" fmla="*/ 0 w 11637273"/>
              <a:gd name="connsiteY0-20" fmla="*/ 26126 h 6884126"/>
              <a:gd name="connsiteX1-21" fmla="*/ 0 w 11637273"/>
              <a:gd name="connsiteY1-22" fmla="*/ 26126 h 6884126"/>
              <a:gd name="connsiteX2-23" fmla="*/ 5427406 w 11637273"/>
              <a:gd name="connsiteY2-24" fmla="*/ 26126 h 6884126"/>
              <a:gd name="connsiteX3-25" fmla="*/ 11637273 w 11637273"/>
              <a:gd name="connsiteY3-26" fmla="*/ 0 h 6884126"/>
              <a:gd name="connsiteX4-27" fmla="*/ 5427406 w 11637273"/>
              <a:gd name="connsiteY4-28" fmla="*/ 6884126 h 6884126"/>
              <a:gd name="connsiteX5-29" fmla="*/ 5427406 w 11637273"/>
              <a:gd name="connsiteY5-30" fmla="*/ 6884126 h 6884126"/>
              <a:gd name="connsiteX6-31" fmla="*/ 0 w 11637273"/>
              <a:gd name="connsiteY6-32" fmla="*/ 6884126 h 6884126"/>
              <a:gd name="connsiteX7-33" fmla="*/ 0 w 11637273"/>
              <a:gd name="connsiteY7-34" fmla="*/ 6884126 h 6884126"/>
              <a:gd name="connsiteX8-35" fmla="*/ 0 w 11637273"/>
              <a:gd name="connsiteY8-36" fmla="*/ 26126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637273" h="6884126">
                <a:moveTo>
                  <a:pt x="0" y="26126"/>
                </a:moveTo>
                <a:lnTo>
                  <a:pt x="0" y="26126"/>
                </a:lnTo>
                <a:lnTo>
                  <a:pt x="5427406" y="26126"/>
                </a:lnTo>
                <a:lnTo>
                  <a:pt x="11637273" y="0"/>
                </a:lnTo>
                <a:lnTo>
                  <a:pt x="5427406" y="6884126"/>
                </a:lnTo>
                <a:lnTo>
                  <a:pt x="5427406" y="6884126"/>
                </a:lnTo>
                <a:lnTo>
                  <a:pt x="0" y="6884126"/>
                </a:lnTo>
                <a:lnTo>
                  <a:pt x="0" y="6884126"/>
                </a:lnTo>
                <a:lnTo>
                  <a:pt x="0" y="26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 dirty="0"/>
          </a:p>
        </p:txBody>
      </p:sp>
      <p:sp>
        <p:nvSpPr>
          <p:cNvPr id="15" name="平行四边形 14"/>
          <p:cNvSpPr/>
          <p:nvPr/>
        </p:nvSpPr>
        <p:spPr>
          <a:xfrm>
            <a:off x="3309748" y="795"/>
            <a:ext cx="4092678" cy="5143499"/>
          </a:xfrm>
          <a:prstGeom prst="parallelogram">
            <a:avLst>
              <a:gd name="adj" fmla="val 86081"/>
            </a:avLst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6" name="文本框 15"/>
          <p:cNvSpPr txBox="1"/>
          <p:nvPr/>
        </p:nvSpPr>
        <p:spPr>
          <a:xfrm>
            <a:off x="494418" y="1132058"/>
            <a:ext cx="169941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69F85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202X</a:t>
            </a:r>
            <a:endParaRPr lang="zh-CN" altLang="en-US" sz="4800" dirty="0">
              <a:solidFill>
                <a:srgbClr val="169F85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直角三角形 16"/>
          <p:cNvSpPr/>
          <p:nvPr/>
        </p:nvSpPr>
        <p:spPr>
          <a:xfrm>
            <a:off x="0" y="3904353"/>
            <a:ext cx="1824528" cy="1239716"/>
          </a:xfrm>
          <a:prstGeom prst="rtTriangle">
            <a:avLst/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8" name="直角三角形 17"/>
          <p:cNvSpPr/>
          <p:nvPr/>
        </p:nvSpPr>
        <p:spPr>
          <a:xfrm rot="16200000">
            <a:off x="7323637" y="3340284"/>
            <a:ext cx="2194718" cy="1491250"/>
          </a:xfrm>
          <a:prstGeom prst="rtTriangle">
            <a:avLst/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9" name="直角三角形 18"/>
          <p:cNvSpPr/>
          <p:nvPr/>
        </p:nvSpPr>
        <p:spPr>
          <a:xfrm rot="16200000">
            <a:off x="7634499" y="3631767"/>
            <a:ext cx="1824528" cy="1239716"/>
          </a:xfrm>
          <a:prstGeom prst="rtTriangle">
            <a:avLst/>
          </a:prstGeom>
          <a:solidFill>
            <a:srgbClr val="0F6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20" name="平行四边形 19"/>
          <p:cNvSpPr/>
          <p:nvPr/>
        </p:nvSpPr>
        <p:spPr>
          <a:xfrm>
            <a:off x="3015392" y="795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21" name="平行四边形 20"/>
          <p:cNvSpPr/>
          <p:nvPr/>
        </p:nvSpPr>
        <p:spPr>
          <a:xfrm rot="16200000">
            <a:off x="-847117" y="1679876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23" name="矩形 22"/>
          <p:cNvSpPr/>
          <p:nvPr/>
        </p:nvSpPr>
        <p:spPr>
          <a:xfrm>
            <a:off x="467544" y="1747114"/>
            <a:ext cx="444063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演示完毕 谢谢欣赏</a:t>
            </a:r>
          </a:p>
        </p:txBody>
      </p:sp>
      <p:sp>
        <p:nvSpPr>
          <p:cNvPr id="24" name="TextBox 12"/>
          <p:cNvSpPr txBox="1"/>
          <p:nvPr/>
        </p:nvSpPr>
        <p:spPr>
          <a:xfrm>
            <a:off x="483444" y="2344403"/>
            <a:ext cx="398938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7D7876"/>
                </a:solidFill>
                <a:latin typeface="HandelGotDLig" pitchFamily="34" charset="0"/>
                <a:ea typeface="汉真广标" panose="02010609000101010101" pitchFamily="49" charset="-122"/>
              </a:rPr>
              <a:t>PLEASE ADD YOUR TITLE HERE</a:t>
            </a:r>
            <a:endParaRPr lang="zh-CN" altLang="en-US" sz="1800" dirty="0">
              <a:solidFill>
                <a:srgbClr val="7D7876"/>
              </a:solidFill>
              <a:latin typeface="HandelGotDLig" pitchFamily="34" charset="0"/>
              <a:ea typeface="汉真广标" panose="0201060900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238" y="2684162"/>
            <a:ext cx="120078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57873" y="2684162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部门：市场部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1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1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1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5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805" y="795"/>
            <a:ext cx="6813708" cy="5143499"/>
          </a:xfrm>
          <a:prstGeom prst="rect">
            <a:avLst/>
          </a:prstGeom>
        </p:spPr>
      </p:pic>
      <p:sp>
        <p:nvSpPr>
          <p:cNvPr id="9" name="矩形: 圆角 18"/>
          <p:cNvSpPr/>
          <p:nvPr/>
        </p:nvSpPr>
        <p:spPr>
          <a:xfrm>
            <a:off x="1" y="-18801"/>
            <a:ext cx="6505302" cy="5163095"/>
          </a:xfrm>
          <a:custGeom>
            <a:avLst/>
            <a:gdLst>
              <a:gd name="connsiteX0" fmla="*/ 0 w 5427406"/>
              <a:gd name="connsiteY0" fmla="*/ 0 h 6858000"/>
              <a:gd name="connsiteX1" fmla="*/ 0 w 5427406"/>
              <a:gd name="connsiteY1" fmla="*/ 0 h 6858000"/>
              <a:gd name="connsiteX2" fmla="*/ 5427406 w 5427406"/>
              <a:gd name="connsiteY2" fmla="*/ 0 h 6858000"/>
              <a:gd name="connsiteX3" fmla="*/ 5427406 w 5427406"/>
              <a:gd name="connsiteY3" fmla="*/ 0 h 6858000"/>
              <a:gd name="connsiteX4" fmla="*/ 5427406 w 5427406"/>
              <a:gd name="connsiteY4" fmla="*/ 6858000 h 6858000"/>
              <a:gd name="connsiteX5" fmla="*/ 5427406 w 5427406"/>
              <a:gd name="connsiteY5" fmla="*/ 6858000 h 6858000"/>
              <a:gd name="connsiteX6" fmla="*/ 0 w 5427406"/>
              <a:gd name="connsiteY6" fmla="*/ 6858000 h 6858000"/>
              <a:gd name="connsiteX7" fmla="*/ 0 w 5427406"/>
              <a:gd name="connsiteY7" fmla="*/ 6858000 h 6858000"/>
              <a:gd name="connsiteX8" fmla="*/ 0 w 5427406"/>
              <a:gd name="connsiteY8" fmla="*/ 0 h 6858000"/>
              <a:gd name="connsiteX0-1" fmla="*/ 0 w 10130035"/>
              <a:gd name="connsiteY0-2" fmla="*/ 0 h 6858000"/>
              <a:gd name="connsiteX1-3" fmla="*/ 0 w 10130035"/>
              <a:gd name="connsiteY1-4" fmla="*/ 0 h 6858000"/>
              <a:gd name="connsiteX2-5" fmla="*/ 5427406 w 10130035"/>
              <a:gd name="connsiteY2-6" fmla="*/ 0 h 6858000"/>
              <a:gd name="connsiteX3-7" fmla="*/ 10130035 w 10130035"/>
              <a:gd name="connsiteY3-8" fmla="*/ 0 h 6858000"/>
              <a:gd name="connsiteX4-9" fmla="*/ 5427406 w 10130035"/>
              <a:gd name="connsiteY4-10" fmla="*/ 6858000 h 6858000"/>
              <a:gd name="connsiteX5-11" fmla="*/ 5427406 w 10130035"/>
              <a:gd name="connsiteY5-12" fmla="*/ 6858000 h 6858000"/>
              <a:gd name="connsiteX6-13" fmla="*/ 0 w 10130035"/>
              <a:gd name="connsiteY6-14" fmla="*/ 6858000 h 6858000"/>
              <a:gd name="connsiteX7-15" fmla="*/ 0 w 10130035"/>
              <a:gd name="connsiteY7-16" fmla="*/ 6858000 h 6858000"/>
              <a:gd name="connsiteX8-17" fmla="*/ 0 w 10130035"/>
              <a:gd name="connsiteY8-18" fmla="*/ 0 h 6858000"/>
              <a:gd name="connsiteX0-19" fmla="*/ 0 w 11637273"/>
              <a:gd name="connsiteY0-20" fmla="*/ 26126 h 6884126"/>
              <a:gd name="connsiteX1-21" fmla="*/ 0 w 11637273"/>
              <a:gd name="connsiteY1-22" fmla="*/ 26126 h 6884126"/>
              <a:gd name="connsiteX2-23" fmla="*/ 5427406 w 11637273"/>
              <a:gd name="connsiteY2-24" fmla="*/ 26126 h 6884126"/>
              <a:gd name="connsiteX3-25" fmla="*/ 11637273 w 11637273"/>
              <a:gd name="connsiteY3-26" fmla="*/ 0 h 6884126"/>
              <a:gd name="connsiteX4-27" fmla="*/ 5427406 w 11637273"/>
              <a:gd name="connsiteY4-28" fmla="*/ 6884126 h 6884126"/>
              <a:gd name="connsiteX5-29" fmla="*/ 5427406 w 11637273"/>
              <a:gd name="connsiteY5-30" fmla="*/ 6884126 h 6884126"/>
              <a:gd name="connsiteX6-31" fmla="*/ 0 w 11637273"/>
              <a:gd name="connsiteY6-32" fmla="*/ 6884126 h 6884126"/>
              <a:gd name="connsiteX7-33" fmla="*/ 0 w 11637273"/>
              <a:gd name="connsiteY7-34" fmla="*/ 6884126 h 6884126"/>
              <a:gd name="connsiteX8-35" fmla="*/ 0 w 11637273"/>
              <a:gd name="connsiteY8-36" fmla="*/ 26126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637273" h="6884126">
                <a:moveTo>
                  <a:pt x="0" y="26126"/>
                </a:moveTo>
                <a:lnTo>
                  <a:pt x="0" y="26126"/>
                </a:lnTo>
                <a:lnTo>
                  <a:pt x="5427406" y="26126"/>
                </a:lnTo>
                <a:lnTo>
                  <a:pt x="11637273" y="0"/>
                </a:lnTo>
                <a:lnTo>
                  <a:pt x="5427406" y="6884126"/>
                </a:lnTo>
                <a:lnTo>
                  <a:pt x="5427406" y="6884126"/>
                </a:lnTo>
                <a:lnTo>
                  <a:pt x="0" y="6884126"/>
                </a:lnTo>
                <a:lnTo>
                  <a:pt x="0" y="6884126"/>
                </a:lnTo>
                <a:lnTo>
                  <a:pt x="0" y="26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 dirty="0"/>
          </a:p>
        </p:txBody>
      </p:sp>
      <p:sp>
        <p:nvSpPr>
          <p:cNvPr id="11" name="直角三角形 10"/>
          <p:cNvSpPr/>
          <p:nvPr/>
        </p:nvSpPr>
        <p:spPr>
          <a:xfrm rot="16200000">
            <a:off x="7323637" y="3340284"/>
            <a:ext cx="2194718" cy="1491250"/>
          </a:xfrm>
          <a:prstGeom prst="rtTriangle">
            <a:avLst/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4" name="直角三角形 13"/>
          <p:cNvSpPr/>
          <p:nvPr/>
        </p:nvSpPr>
        <p:spPr>
          <a:xfrm rot="16200000">
            <a:off x="7634499" y="3631767"/>
            <a:ext cx="1824528" cy="1239716"/>
          </a:xfrm>
          <a:prstGeom prst="rtTriangle">
            <a:avLst/>
          </a:prstGeom>
          <a:solidFill>
            <a:srgbClr val="0F6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4" name="TextBox 3"/>
          <p:cNvSpPr txBox="1"/>
          <p:nvPr/>
        </p:nvSpPr>
        <p:spPr>
          <a:xfrm>
            <a:off x="2255229" y="2191309"/>
            <a:ext cx="1415772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销售概述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63" y="2686060"/>
            <a:ext cx="4995785" cy="800167"/>
          </a:xfrm>
          <a:prstGeom prst="rect">
            <a:avLst/>
          </a:pr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30"/>
          </a:p>
        </p:txBody>
      </p:sp>
      <p:sp>
        <p:nvSpPr>
          <p:cNvPr id="13" name="TextBox 12"/>
          <p:cNvSpPr txBox="1"/>
          <p:nvPr/>
        </p:nvSpPr>
        <p:spPr>
          <a:xfrm>
            <a:off x="2062881" y="2780899"/>
            <a:ext cx="250338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35890" indent="-135890" algn="ctr">
              <a:lnSpc>
                <a:spcPct val="150000"/>
              </a:lnSpc>
              <a:buFont typeface="Wingdings" panose="05000000000000000000" pitchFamily="2" charset="2"/>
              <a:buChar char="ü"/>
              <a:defRPr sz="1200">
                <a:latin typeface="+mn-ea"/>
              </a:defRPr>
            </a:lvl1pPr>
          </a:lstStyle>
          <a:p>
            <a:r>
              <a:rPr lang="zh-CN" altLang="en-US" dirty="0"/>
              <a:t>添加文字内容添加文字内容</a:t>
            </a:r>
          </a:p>
          <a:p>
            <a:r>
              <a:rPr lang="zh-CN" altLang="en-US" dirty="0"/>
              <a:t>添加文字内容添加</a:t>
            </a:r>
            <a:r>
              <a:rPr lang="zh-CN" altLang="en-US"/>
              <a:t>文字内容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9539" y="2000203"/>
            <a:ext cx="1585690" cy="2083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905" dirty="0">
                <a:solidFill>
                  <a:schemeClr val="accent3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1905" dirty="0">
              <a:solidFill>
                <a:schemeClr val="accent3"/>
              </a:solidFill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3309748" y="795"/>
            <a:ext cx="4092678" cy="5143499"/>
          </a:xfrm>
          <a:prstGeom prst="parallelogram">
            <a:avLst>
              <a:gd name="adj" fmla="val 86081"/>
            </a:avLst>
          </a:prstGeom>
          <a:solidFill>
            <a:srgbClr val="169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15" name="平行四边形 14"/>
          <p:cNvSpPr/>
          <p:nvPr/>
        </p:nvSpPr>
        <p:spPr>
          <a:xfrm>
            <a:off x="3015392" y="795"/>
            <a:ext cx="3677842" cy="5143499"/>
          </a:xfrm>
          <a:prstGeom prst="parallelogram">
            <a:avLst>
              <a:gd name="adj" fmla="val 9490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5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4" grpId="0"/>
      <p:bldP spid="12" grpId="0" animBg="1"/>
      <p:bldP spid="13" grpId="0" build="p"/>
      <p:bldP spid="5" grpId="0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1" y="3587427"/>
            <a:ext cx="765493" cy="824377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04</a:t>
            </a:r>
            <a:endParaRPr lang="zh-CN" altLang="en-US" sz="21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" y="2763051"/>
            <a:ext cx="765493" cy="824377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03</a:t>
            </a:r>
            <a:endParaRPr lang="zh-CN" altLang="en-US" sz="21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" y="1938493"/>
            <a:ext cx="765493" cy="83265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02</a:t>
            </a:r>
            <a:endParaRPr lang="zh-CN" altLang="en-US" sz="21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" y="1125896"/>
            <a:ext cx="765493" cy="82087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dirty="0">
                <a:latin typeface="Calibri" panose="020F0502020204030204" pitchFamily="34" charset="0"/>
                <a:ea typeface="微软雅黑" panose="020B0503020204020204" pitchFamily="34" charset="-122"/>
              </a:rPr>
              <a:t> 01</a:t>
            </a:r>
            <a:endParaRPr lang="zh-CN" altLang="en-US" sz="21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矩形 28"/>
          <p:cNvSpPr/>
          <p:nvPr/>
        </p:nvSpPr>
        <p:spPr>
          <a:xfrm>
            <a:off x="765494" y="1125893"/>
            <a:ext cx="1493782" cy="1047197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6712" h="1280593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74" name="矩形 28"/>
          <p:cNvSpPr/>
          <p:nvPr/>
        </p:nvSpPr>
        <p:spPr>
          <a:xfrm>
            <a:off x="765495" y="1948323"/>
            <a:ext cx="1496378" cy="823912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33980"/>
              <a:gd name="connsiteY0-72" fmla="*/ 0 h 1007543"/>
              <a:gd name="connsiteX1-73" fmla="*/ 1829887 w 1833980"/>
              <a:gd name="connsiteY1-74" fmla="*/ 273050 h 1007543"/>
              <a:gd name="connsiteX2-75" fmla="*/ 1833856 w 1833980"/>
              <a:gd name="connsiteY2-76" fmla="*/ 1001193 h 1007543"/>
              <a:gd name="connsiteX3-77" fmla="*/ 0 w 1833980"/>
              <a:gd name="connsiteY3-78" fmla="*/ 1007543 h 1007543"/>
              <a:gd name="connsiteX4-79" fmla="*/ 0 w 1833980"/>
              <a:gd name="connsiteY4-80" fmla="*/ 0 h 1007543"/>
              <a:gd name="connsiteX0-81" fmla="*/ 0 w 1829887"/>
              <a:gd name="connsiteY0-82" fmla="*/ 0 h 1007543"/>
              <a:gd name="connsiteX1-83" fmla="*/ 1829887 w 1829887"/>
              <a:gd name="connsiteY1-84" fmla="*/ 273050 h 1007543"/>
              <a:gd name="connsiteX2-85" fmla="*/ 1829093 w 1829887"/>
              <a:gd name="connsiteY2-86" fmla="*/ 1003575 h 1007543"/>
              <a:gd name="connsiteX3-87" fmla="*/ 0 w 1829887"/>
              <a:gd name="connsiteY3-88" fmla="*/ 1007543 h 1007543"/>
              <a:gd name="connsiteX4-89" fmla="*/ 0 w 1829887"/>
              <a:gd name="connsiteY4-90" fmla="*/ 0 h 1007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887" h="1007543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75" name="矩形 28"/>
          <p:cNvSpPr/>
          <p:nvPr/>
        </p:nvSpPr>
        <p:spPr>
          <a:xfrm>
            <a:off x="765495" y="2766600"/>
            <a:ext cx="1499780" cy="820666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048"/>
              <a:gd name="connsiteY0-102" fmla="*/ 5556 h 1003574"/>
              <a:gd name="connsiteX1-103" fmla="*/ 1832268 w 1834048"/>
              <a:gd name="connsiteY1-104" fmla="*/ 0 h 1003574"/>
              <a:gd name="connsiteX2-105" fmla="*/ 1833856 w 1834048"/>
              <a:gd name="connsiteY2-106" fmla="*/ 720999 h 1003574"/>
              <a:gd name="connsiteX3-107" fmla="*/ 0 w 1834048"/>
              <a:gd name="connsiteY3-108" fmla="*/ 1003574 h 1003574"/>
              <a:gd name="connsiteX4-109" fmla="*/ 0 w 1834048"/>
              <a:gd name="connsiteY4-110" fmla="*/ 5556 h 100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4048" h="1003574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76" name="矩形 28"/>
          <p:cNvSpPr/>
          <p:nvPr/>
        </p:nvSpPr>
        <p:spPr>
          <a:xfrm>
            <a:off x="761515" y="3351648"/>
            <a:ext cx="1502305" cy="1060178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649"/>
              <a:gd name="connsiteY0-102" fmla="*/ 793 h 1003574"/>
              <a:gd name="connsiteX1-103" fmla="*/ 1834649 w 1834649"/>
              <a:gd name="connsiteY1-104" fmla="*/ 0 h 1003574"/>
              <a:gd name="connsiteX2-105" fmla="*/ 1831474 w 1834649"/>
              <a:gd name="connsiteY2-106" fmla="*/ 720999 h 1003574"/>
              <a:gd name="connsiteX3-107" fmla="*/ 2381 w 1834649"/>
              <a:gd name="connsiteY3-108" fmla="*/ 1003574 h 1003574"/>
              <a:gd name="connsiteX4-109" fmla="*/ 0 w 1834649"/>
              <a:gd name="connsiteY4-110" fmla="*/ 793 h 1003574"/>
              <a:gd name="connsiteX0-111" fmla="*/ 0 w 1834649"/>
              <a:gd name="connsiteY0-112" fmla="*/ 284162 h 1286943"/>
              <a:gd name="connsiteX1-113" fmla="*/ 1834649 w 1834649"/>
              <a:gd name="connsiteY1-114" fmla="*/ 0 h 1286943"/>
              <a:gd name="connsiteX2-115" fmla="*/ 1831474 w 1834649"/>
              <a:gd name="connsiteY2-116" fmla="*/ 1004368 h 1286943"/>
              <a:gd name="connsiteX3-117" fmla="*/ 2381 w 1834649"/>
              <a:gd name="connsiteY3-118" fmla="*/ 1286943 h 1286943"/>
              <a:gd name="connsiteX4-119" fmla="*/ 0 w 1834649"/>
              <a:gd name="connsiteY4-120" fmla="*/ 284162 h 1286943"/>
              <a:gd name="connsiteX0-121" fmla="*/ 0 w 1834649"/>
              <a:gd name="connsiteY0-122" fmla="*/ 284162 h 1286943"/>
              <a:gd name="connsiteX1-123" fmla="*/ 1834649 w 1834649"/>
              <a:gd name="connsiteY1-124" fmla="*/ 0 h 1286943"/>
              <a:gd name="connsiteX2-125" fmla="*/ 1829093 w 1834649"/>
              <a:gd name="connsiteY2-126" fmla="*/ 721000 h 1286943"/>
              <a:gd name="connsiteX3-127" fmla="*/ 2381 w 1834649"/>
              <a:gd name="connsiteY3-128" fmla="*/ 1286943 h 1286943"/>
              <a:gd name="connsiteX4-129" fmla="*/ 0 w 1834649"/>
              <a:gd name="connsiteY4-130" fmla="*/ 284162 h 1286943"/>
              <a:gd name="connsiteX0-131" fmla="*/ 229 w 1834878"/>
              <a:gd name="connsiteY0-132" fmla="*/ 284162 h 1289324"/>
              <a:gd name="connsiteX1-133" fmla="*/ 1834878 w 1834878"/>
              <a:gd name="connsiteY1-134" fmla="*/ 0 h 1289324"/>
              <a:gd name="connsiteX2-135" fmla="*/ 1829322 w 1834878"/>
              <a:gd name="connsiteY2-136" fmla="*/ 721000 h 1289324"/>
              <a:gd name="connsiteX3-137" fmla="*/ 229 w 1834878"/>
              <a:gd name="connsiteY3-138" fmla="*/ 1289324 h 1289324"/>
              <a:gd name="connsiteX4-139" fmla="*/ 229 w 1834878"/>
              <a:gd name="connsiteY4-140" fmla="*/ 284162 h 1289324"/>
              <a:gd name="connsiteX0-141" fmla="*/ 2486 w 1837135"/>
              <a:gd name="connsiteY0-142" fmla="*/ 284162 h 1296468"/>
              <a:gd name="connsiteX1-143" fmla="*/ 1837135 w 1837135"/>
              <a:gd name="connsiteY1-144" fmla="*/ 0 h 1296468"/>
              <a:gd name="connsiteX2-145" fmla="*/ 1831579 w 1837135"/>
              <a:gd name="connsiteY2-146" fmla="*/ 721000 h 1296468"/>
              <a:gd name="connsiteX3-147" fmla="*/ 105 w 1837135"/>
              <a:gd name="connsiteY3-148" fmla="*/ 1296468 h 1296468"/>
              <a:gd name="connsiteX4-149" fmla="*/ 2486 w 1837135"/>
              <a:gd name="connsiteY4-150" fmla="*/ 284162 h 1296468"/>
              <a:gd name="connsiteX0-151" fmla="*/ 2486 w 1837135"/>
              <a:gd name="connsiteY0-152" fmla="*/ 284162 h 1296468"/>
              <a:gd name="connsiteX1-153" fmla="*/ 1837135 w 1837135"/>
              <a:gd name="connsiteY1-154" fmla="*/ 0 h 1296468"/>
              <a:gd name="connsiteX2-155" fmla="*/ 1836342 w 1837135"/>
              <a:gd name="connsiteY2-156" fmla="*/ 728144 h 1296468"/>
              <a:gd name="connsiteX3-157" fmla="*/ 105 w 1837135"/>
              <a:gd name="connsiteY3-158" fmla="*/ 1296468 h 1296468"/>
              <a:gd name="connsiteX4-159" fmla="*/ 2486 w 1837135"/>
              <a:gd name="connsiteY4-160" fmla="*/ 284162 h 1296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7135" h="1296468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77" name="Freeform 144"/>
          <p:cNvSpPr>
            <a:spLocks noEditPoints="1"/>
          </p:cNvSpPr>
          <p:nvPr/>
        </p:nvSpPr>
        <p:spPr bwMode="black">
          <a:xfrm>
            <a:off x="1341756" y="2196037"/>
            <a:ext cx="280477" cy="495038"/>
          </a:xfrm>
          <a:custGeom>
            <a:avLst/>
            <a:gdLst>
              <a:gd name="T0" fmla="*/ 35 w 46"/>
              <a:gd name="T1" fmla="*/ 7 h 84"/>
              <a:gd name="T2" fmla="*/ 29 w 46"/>
              <a:gd name="T3" fmla="*/ 14 h 84"/>
              <a:gd name="T4" fmla="*/ 22 w 46"/>
              <a:gd name="T5" fmla="*/ 7 h 84"/>
              <a:gd name="T6" fmla="*/ 29 w 46"/>
              <a:gd name="T7" fmla="*/ 0 h 84"/>
              <a:gd name="T8" fmla="*/ 35 w 46"/>
              <a:gd name="T9" fmla="*/ 7 h 84"/>
              <a:gd name="T10" fmla="*/ 20 w 46"/>
              <a:gd name="T11" fmla="*/ 12 h 84"/>
              <a:gd name="T12" fmla="*/ 2 w 46"/>
              <a:gd name="T13" fmla="*/ 22 h 84"/>
              <a:gd name="T14" fmla="*/ 0 w 46"/>
              <a:gd name="T15" fmla="*/ 41 h 84"/>
              <a:gd name="T16" fmla="*/ 6 w 46"/>
              <a:gd name="T17" fmla="*/ 41 h 84"/>
              <a:gd name="T18" fmla="*/ 7 w 46"/>
              <a:gd name="T19" fmla="*/ 26 h 84"/>
              <a:gd name="T20" fmla="*/ 15 w 46"/>
              <a:gd name="T21" fmla="*/ 22 h 84"/>
              <a:gd name="T22" fmla="*/ 10 w 46"/>
              <a:gd name="T23" fmla="*/ 37 h 84"/>
              <a:gd name="T24" fmla="*/ 12 w 46"/>
              <a:gd name="T25" fmla="*/ 45 h 84"/>
              <a:gd name="T26" fmla="*/ 0 w 46"/>
              <a:gd name="T27" fmla="*/ 82 h 84"/>
              <a:gd name="T28" fmla="*/ 8 w 46"/>
              <a:gd name="T29" fmla="*/ 84 h 84"/>
              <a:gd name="T30" fmla="*/ 18 w 46"/>
              <a:gd name="T31" fmla="*/ 57 h 84"/>
              <a:gd name="T32" fmla="*/ 21 w 46"/>
              <a:gd name="T33" fmla="*/ 62 h 84"/>
              <a:gd name="T34" fmla="*/ 27 w 46"/>
              <a:gd name="T35" fmla="*/ 84 h 84"/>
              <a:gd name="T36" fmla="*/ 36 w 46"/>
              <a:gd name="T37" fmla="*/ 81 h 84"/>
              <a:gd name="T38" fmla="*/ 29 w 46"/>
              <a:gd name="T39" fmla="*/ 56 h 84"/>
              <a:gd name="T40" fmla="*/ 22 w 46"/>
              <a:gd name="T41" fmla="*/ 45 h 84"/>
              <a:gd name="T42" fmla="*/ 27 w 46"/>
              <a:gd name="T43" fmla="*/ 29 h 84"/>
              <a:gd name="T44" fmla="*/ 29 w 46"/>
              <a:gd name="T45" fmla="*/ 35 h 84"/>
              <a:gd name="T46" fmla="*/ 44 w 46"/>
              <a:gd name="T47" fmla="*/ 41 h 84"/>
              <a:gd name="T48" fmla="*/ 46 w 46"/>
              <a:gd name="T49" fmla="*/ 35 h 84"/>
              <a:gd name="T50" fmla="*/ 35 w 46"/>
              <a:gd name="T51" fmla="*/ 30 h 84"/>
              <a:gd name="T52" fmla="*/ 31 w 46"/>
              <a:gd name="T53" fmla="*/ 17 h 84"/>
              <a:gd name="T54" fmla="*/ 20 w 46"/>
              <a:gd name="T5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" h="84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vert="horz" wrap="square" lIns="51442" tIns="25721" rIns="51442" bIns="25721" numCol="1" anchor="t" anchorCtr="0" compatLnSpc="1"/>
          <a:lstStyle/>
          <a:p>
            <a:pPr>
              <a:lnSpc>
                <a:spcPct val="120000"/>
              </a:lnSpc>
            </a:pPr>
            <a:endParaRPr lang="en-US" sz="1050"/>
          </a:p>
        </p:txBody>
      </p:sp>
      <p:pic>
        <p:nvPicPr>
          <p:cNvPr id="78" name="Picture 34" descr="Efficienc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41" y="2846984"/>
            <a:ext cx="607701" cy="5640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roup 173"/>
          <p:cNvGrpSpPr>
            <a:grpSpLocks noChangeAspect="1"/>
          </p:cNvGrpSpPr>
          <p:nvPr/>
        </p:nvGrpSpPr>
        <p:grpSpPr>
          <a:xfrm>
            <a:off x="1275174" y="3540177"/>
            <a:ext cx="413639" cy="532397"/>
            <a:chOff x="-2773363" y="1651000"/>
            <a:chExt cx="2692401" cy="3448051"/>
          </a:xfrm>
          <a:solidFill>
            <a:schemeClr val="bg1"/>
          </a:solidFill>
        </p:grpSpPr>
        <p:sp>
          <p:nvSpPr>
            <p:cNvPr id="80" name="Freeform 19"/>
            <p:cNvSpPr>
              <a:spLocks noEditPoints="1"/>
            </p:cNvSpPr>
            <p:nvPr/>
          </p:nvSpPr>
          <p:spPr bwMode="auto">
            <a:xfrm>
              <a:off x="-1908175" y="1798638"/>
              <a:ext cx="641350" cy="641350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50"/>
            </a:p>
          </p:txBody>
        </p:sp>
        <p:sp>
          <p:nvSpPr>
            <p:cNvPr id="81" name="Freeform 20"/>
            <p:cNvSpPr>
              <a:spLocks noEditPoints="1"/>
            </p:cNvSpPr>
            <p:nvPr/>
          </p:nvSpPr>
          <p:spPr bwMode="auto">
            <a:xfrm>
              <a:off x="-1333500" y="1651000"/>
              <a:ext cx="454025" cy="454025"/>
            </a:xfrm>
            <a:custGeom>
              <a:avLst/>
              <a:gdLst>
                <a:gd name="T0" fmla="*/ 121 w 121"/>
                <a:gd name="T1" fmla="*/ 56 h 121"/>
                <a:gd name="T2" fmla="*/ 119 w 121"/>
                <a:gd name="T3" fmla="*/ 54 h 121"/>
                <a:gd name="T4" fmla="*/ 108 w 121"/>
                <a:gd name="T5" fmla="*/ 46 h 121"/>
                <a:gd name="T6" fmla="*/ 117 w 121"/>
                <a:gd name="T7" fmla="*/ 38 h 121"/>
                <a:gd name="T8" fmla="*/ 115 w 121"/>
                <a:gd name="T9" fmla="*/ 37 h 121"/>
                <a:gd name="T10" fmla="*/ 101 w 121"/>
                <a:gd name="T11" fmla="*/ 32 h 121"/>
                <a:gd name="T12" fmla="*/ 108 w 121"/>
                <a:gd name="T13" fmla="*/ 23 h 121"/>
                <a:gd name="T14" fmla="*/ 105 w 121"/>
                <a:gd name="T15" fmla="*/ 21 h 121"/>
                <a:gd name="T16" fmla="*/ 90 w 121"/>
                <a:gd name="T17" fmla="*/ 21 h 121"/>
                <a:gd name="T18" fmla="*/ 94 w 121"/>
                <a:gd name="T19" fmla="*/ 11 h 121"/>
                <a:gd name="T20" fmla="*/ 90 w 121"/>
                <a:gd name="T21" fmla="*/ 10 h 121"/>
                <a:gd name="T22" fmla="*/ 77 w 121"/>
                <a:gd name="T23" fmla="*/ 14 h 121"/>
                <a:gd name="T24" fmla="*/ 77 w 121"/>
                <a:gd name="T25" fmla="*/ 3 h 121"/>
                <a:gd name="T26" fmla="*/ 73 w 121"/>
                <a:gd name="T27" fmla="*/ 3 h 121"/>
                <a:gd name="T28" fmla="*/ 61 w 121"/>
                <a:gd name="T29" fmla="*/ 11 h 121"/>
                <a:gd name="T30" fmla="*/ 56 w 121"/>
                <a:gd name="T31" fmla="*/ 0 h 121"/>
                <a:gd name="T32" fmla="*/ 55 w 121"/>
                <a:gd name="T33" fmla="*/ 2 h 121"/>
                <a:gd name="T34" fmla="*/ 46 w 121"/>
                <a:gd name="T35" fmla="*/ 13 h 121"/>
                <a:gd name="T36" fmla="*/ 38 w 121"/>
                <a:gd name="T37" fmla="*/ 4 h 121"/>
                <a:gd name="T38" fmla="*/ 37 w 121"/>
                <a:gd name="T39" fmla="*/ 7 h 121"/>
                <a:gd name="T40" fmla="*/ 32 w 121"/>
                <a:gd name="T41" fmla="*/ 20 h 121"/>
                <a:gd name="T42" fmla="*/ 22 w 121"/>
                <a:gd name="T43" fmla="*/ 14 h 121"/>
                <a:gd name="T44" fmla="*/ 21 w 121"/>
                <a:gd name="T45" fmla="*/ 17 h 121"/>
                <a:gd name="T46" fmla="*/ 21 w 121"/>
                <a:gd name="T47" fmla="*/ 31 h 121"/>
                <a:gd name="T48" fmla="*/ 9 w 121"/>
                <a:gd name="T49" fmla="*/ 28 h 121"/>
                <a:gd name="T50" fmla="*/ 10 w 121"/>
                <a:gd name="T51" fmla="*/ 31 h 121"/>
                <a:gd name="T52" fmla="*/ 14 w 121"/>
                <a:gd name="T53" fmla="*/ 45 h 121"/>
                <a:gd name="T54" fmla="*/ 2 w 121"/>
                <a:gd name="T55" fmla="*/ 46 h 121"/>
                <a:gd name="T56" fmla="*/ 3 w 121"/>
                <a:gd name="T57" fmla="*/ 48 h 121"/>
                <a:gd name="T58" fmla="*/ 11 w 121"/>
                <a:gd name="T59" fmla="*/ 60 h 121"/>
                <a:gd name="T60" fmla="*/ 0 w 121"/>
                <a:gd name="T61" fmla="*/ 65 h 121"/>
                <a:gd name="T62" fmla="*/ 2 w 121"/>
                <a:gd name="T63" fmla="*/ 67 h 121"/>
                <a:gd name="T64" fmla="*/ 14 w 121"/>
                <a:gd name="T65" fmla="*/ 75 h 121"/>
                <a:gd name="T66" fmla="*/ 4 w 121"/>
                <a:gd name="T67" fmla="*/ 83 h 121"/>
                <a:gd name="T68" fmla="*/ 7 w 121"/>
                <a:gd name="T69" fmla="*/ 84 h 121"/>
                <a:gd name="T70" fmla="*/ 20 w 121"/>
                <a:gd name="T71" fmla="*/ 89 h 121"/>
                <a:gd name="T72" fmla="*/ 14 w 121"/>
                <a:gd name="T73" fmla="*/ 98 h 121"/>
                <a:gd name="T74" fmla="*/ 17 w 121"/>
                <a:gd name="T75" fmla="*/ 100 h 121"/>
                <a:gd name="T76" fmla="*/ 31 w 121"/>
                <a:gd name="T77" fmla="*/ 100 h 121"/>
                <a:gd name="T78" fmla="*/ 28 w 121"/>
                <a:gd name="T79" fmla="*/ 110 h 121"/>
                <a:gd name="T80" fmla="*/ 31 w 121"/>
                <a:gd name="T81" fmla="*/ 112 h 121"/>
                <a:gd name="T82" fmla="*/ 45 w 121"/>
                <a:gd name="T83" fmla="*/ 107 h 121"/>
                <a:gd name="T84" fmla="*/ 45 w 121"/>
                <a:gd name="T85" fmla="*/ 118 h 121"/>
                <a:gd name="T86" fmla="*/ 49 w 121"/>
                <a:gd name="T87" fmla="*/ 118 h 121"/>
                <a:gd name="T88" fmla="*/ 60 w 121"/>
                <a:gd name="T89" fmla="*/ 110 h 121"/>
                <a:gd name="T90" fmla="*/ 65 w 121"/>
                <a:gd name="T91" fmla="*/ 121 h 121"/>
                <a:gd name="T92" fmla="*/ 67 w 121"/>
                <a:gd name="T93" fmla="*/ 119 h 121"/>
                <a:gd name="T94" fmla="*/ 68 w 121"/>
                <a:gd name="T95" fmla="*/ 109 h 121"/>
                <a:gd name="T96" fmla="*/ 81 w 121"/>
                <a:gd name="T97" fmla="*/ 116 h 121"/>
                <a:gd name="T98" fmla="*/ 85 w 121"/>
                <a:gd name="T99" fmla="*/ 115 h 121"/>
                <a:gd name="T100" fmla="*/ 83 w 121"/>
                <a:gd name="T101" fmla="*/ 104 h 121"/>
                <a:gd name="T102" fmla="*/ 97 w 121"/>
                <a:gd name="T103" fmla="*/ 107 h 121"/>
                <a:gd name="T104" fmla="*/ 101 w 121"/>
                <a:gd name="T105" fmla="*/ 106 h 121"/>
                <a:gd name="T106" fmla="*/ 96 w 121"/>
                <a:gd name="T107" fmla="*/ 95 h 121"/>
                <a:gd name="T108" fmla="*/ 110 w 121"/>
                <a:gd name="T109" fmla="*/ 93 h 121"/>
                <a:gd name="T110" fmla="*/ 113 w 121"/>
                <a:gd name="T111" fmla="*/ 92 h 121"/>
                <a:gd name="T112" fmla="*/ 105 w 121"/>
                <a:gd name="T113" fmla="*/ 83 h 121"/>
                <a:gd name="T114" fmla="*/ 117 w 121"/>
                <a:gd name="T115" fmla="*/ 77 h 121"/>
                <a:gd name="T116" fmla="*/ 120 w 121"/>
                <a:gd name="T117" fmla="*/ 75 h 121"/>
                <a:gd name="T118" fmla="*/ 109 w 121"/>
                <a:gd name="T119" fmla="*/ 68 h 121"/>
                <a:gd name="T120" fmla="*/ 120 w 121"/>
                <a:gd name="T121" fmla="*/ 58 h 121"/>
                <a:gd name="T122" fmla="*/ 50 w 121"/>
                <a:gd name="T123" fmla="*/ 61 h 121"/>
                <a:gd name="T124" fmla="*/ 72 w 121"/>
                <a:gd name="T12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50"/>
            </a:p>
          </p:txBody>
        </p:sp>
        <p:sp>
          <p:nvSpPr>
            <p:cNvPr id="82" name="Oval 21"/>
            <p:cNvSpPr>
              <a:spLocks noChangeArrowheads="1"/>
            </p:cNvSpPr>
            <p:nvPr/>
          </p:nvSpPr>
          <p:spPr bwMode="auto">
            <a:xfrm>
              <a:off x="-1055688" y="2462213"/>
              <a:ext cx="171450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50"/>
            </a:p>
          </p:txBody>
        </p:sp>
        <p:sp>
          <p:nvSpPr>
            <p:cNvPr id="83" name="Oval 22"/>
            <p:cNvSpPr>
              <a:spLocks noChangeArrowheads="1"/>
            </p:cNvSpPr>
            <p:nvPr/>
          </p:nvSpPr>
          <p:spPr bwMode="auto">
            <a:xfrm>
              <a:off x="-1776413" y="2792413"/>
              <a:ext cx="115888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50"/>
            </a:p>
          </p:txBody>
        </p:sp>
        <p:sp>
          <p:nvSpPr>
            <p:cNvPr id="84" name="Freeform 23"/>
            <p:cNvSpPr>
              <a:spLocks noEditPoints="1"/>
            </p:cNvSpPr>
            <p:nvPr/>
          </p:nvSpPr>
          <p:spPr bwMode="auto">
            <a:xfrm>
              <a:off x="-2773363" y="2439988"/>
              <a:ext cx="2692401" cy="2659063"/>
            </a:xfrm>
            <a:custGeom>
              <a:avLst/>
              <a:gdLst>
                <a:gd name="T0" fmla="*/ 605 w 718"/>
                <a:gd name="T1" fmla="*/ 20 h 709"/>
                <a:gd name="T2" fmla="*/ 602 w 718"/>
                <a:gd name="T3" fmla="*/ 58 h 709"/>
                <a:gd name="T4" fmla="*/ 587 w 718"/>
                <a:gd name="T5" fmla="*/ 93 h 709"/>
                <a:gd name="T6" fmla="*/ 563 w 718"/>
                <a:gd name="T7" fmla="*/ 121 h 709"/>
                <a:gd name="T8" fmla="*/ 530 w 718"/>
                <a:gd name="T9" fmla="*/ 141 h 709"/>
                <a:gd name="T10" fmla="*/ 493 w 718"/>
                <a:gd name="T11" fmla="*/ 149 h 709"/>
                <a:gd name="T12" fmla="*/ 456 w 718"/>
                <a:gd name="T13" fmla="*/ 147 h 709"/>
                <a:gd name="T14" fmla="*/ 420 w 718"/>
                <a:gd name="T15" fmla="*/ 134 h 709"/>
                <a:gd name="T16" fmla="*/ 391 w 718"/>
                <a:gd name="T17" fmla="*/ 110 h 709"/>
                <a:gd name="T18" fmla="*/ 371 w 718"/>
                <a:gd name="T19" fmla="*/ 78 h 709"/>
                <a:gd name="T20" fmla="*/ 361 w 718"/>
                <a:gd name="T21" fmla="*/ 42 h 709"/>
                <a:gd name="T22" fmla="*/ 363 w 718"/>
                <a:gd name="T23" fmla="*/ 4 h 709"/>
                <a:gd name="T24" fmla="*/ 68 w 718"/>
                <a:gd name="T25" fmla="*/ 221 h 709"/>
                <a:gd name="T26" fmla="*/ 162 w 718"/>
                <a:gd name="T27" fmla="*/ 514 h 709"/>
                <a:gd name="T28" fmla="*/ 334 w 718"/>
                <a:gd name="T29" fmla="*/ 176 h 709"/>
                <a:gd name="T30" fmla="*/ 311 w 718"/>
                <a:gd name="T31" fmla="*/ 189 h 709"/>
                <a:gd name="T32" fmla="*/ 288 w 718"/>
                <a:gd name="T33" fmla="*/ 197 h 709"/>
                <a:gd name="T34" fmla="*/ 258 w 718"/>
                <a:gd name="T35" fmla="*/ 192 h 709"/>
                <a:gd name="T36" fmla="*/ 234 w 718"/>
                <a:gd name="T37" fmla="*/ 181 h 709"/>
                <a:gd name="T38" fmla="*/ 214 w 718"/>
                <a:gd name="T39" fmla="*/ 164 h 709"/>
                <a:gd name="T40" fmla="*/ 201 w 718"/>
                <a:gd name="T41" fmla="*/ 141 h 709"/>
                <a:gd name="T42" fmla="*/ 195 w 718"/>
                <a:gd name="T43" fmla="*/ 116 h 709"/>
                <a:gd name="T44" fmla="*/ 197 w 718"/>
                <a:gd name="T45" fmla="*/ 89 h 709"/>
                <a:gd name="T46" fmla="*/ 207 w 718"/>
                <a:gd name="T47" fmla="*/ 64 h 709"/>
                <a:gd name="T48" fmla="*/ 225 w 718"/>
                <a:gd name="T49" fmla="*/ 43 h 709"/>
                <a:gd name="T50" fmla="*/ 249 w 718"/>
                <a:gd name="T51" fmla="*/ 29 h 709"/>
                <a:gd name="T52" fmla="*/ 275 w 718"/>
                <a:gd name="T53" fmla="*/ 23 h 709"/>
                <a:gd name="T54" fmla="*/ 305 w 718"/>
                <a:gd name="T55" fmla="*/ 28 h 709"/>
                <a:gd name="T56" fmla="*/ 329 w 718"/>
                <a:gd name="T57" fmla="*/ 38 h 709"/>
                <a:gd name="T58" fmla="*/ 349 w 718"/>
                <a:gd name="T59" fmla="*/ 55 h 709"/>
                <a:gd name="T60" fmla="*/ 362 w 718"/>
                <a:gd name="T61" fmla="*/ 78 h 709"/>
                <a:gd name="T62" fmla="*/ 368 w 718"/>
                <a:gd name="T63" fmla="*/ 104 h 709"/>
                <a:gd name="T64" fmla="*/ 366 w 718"/>
                <a:gd name="T65" fmla="*/ 131 h 709"/>
                <a:gd name="T66" fmla="*/ 356 w 718"/>
                <a:gd name="T67" fmla="*/ 156 h 709"/>
                <a:gd name="T68" fmla="*/ 338 w 718"/>
                <a:gd name="T69" fmla="*/ 176 h 709"/>
                <a:gd name="T70" fmla="*/ 451 w 718"/>
                <a:gd name="T71" fmla="*/ 208 h 709"/>
                <a:gd name="T72" fmla="*/ 444 w 718"/>
                <a:gd name="T73" fmla="*/ 224 h 709"/>
                <a:gd name="T74" fmla="*/ 433 w 718"/>
                <a:gd name="T75" fmla="*/ 237 h 709"/>
                <a:gd name="T76" fmla="*/ 418 w 718"/>
                <a:gd name="T77" fmla="*/ 247 h 709"/>
                <a:gd name="T78" fmla="*/ 401 w 718"/>
                <a:gd name="T79" fmla="*/ 251 h 709"/>
                <a:gd name="T80" fmla="*/ 383 w 718"/>
                <a:gd name="T81" fmla="*/ 250 h 709"/>
                <a:gd name="T82" fmla="*/ 367 w 718"/>
                <a:gd name="T83" fmla="*/ 243 h 709"/>
                <a:gd name="T84" fmla="*/ 353 w 718"/>
                <a:gd name="T85" fmla="*/ 232 h 709"/>
                <a:gd name="T86" fmla="*/ 343 w 718"/>
                <a:gd name="T87" fmla="*/ 217 h 709"/>
                <a:gd name="T88" fmla="*/ 339 w 718"/>
                <a:gd name="T89" fmla="*/ 200 h 709"/>
                <a:gd name="T90" fmla="*/ 340 w 718"/>
                <a:gd name="T91" fmla="*/ 183 h 709"/>
                <a:gd name="T92" fmla="*/ 346 w 718"/>
                <a:gd name="T93" fmla="*/ 166 h 709"/>
                <a:gd name="T94" fmla="*/ 357 w 718"/>
                <a:gd name="T95" fmla="*/ 153 h 709"/>
                <a:gd name="T96" fmla="*/ 372 w 718"/>
                <a:gd name="T97" fmla="*/ 143 h 709"/>
                <a:gd name="T98" fmla="*/ 389 w 718"/>
                <a:gd name="T99" fmla="*/ 138 h 709"/>
                <a:gd name="T100" fmla="*/ 407 w 718"/>
                <a:gd name="T101" fmla="*/ 139 h 709"/>
                <a:gd name="T102" fmla="*/ 423 w 718"/>
                <a:gd name="T103" fmla="*/ 146 h 709"/>
                <a:gd name="T104" fmla="*/ 437 w 718"/>
                <a:gd name="T105" fmla="*/ 157 h 709"/>
                <a:gd name="T106" fmla="*/ 446 w 718"/>
                <a:gd name="T107" fmla="*/ 172 h 709"/>
                <a:gd name="T108" fmla="*/ 451 w 718"/>
                <a:gd name="T109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709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50"/>
            </a:p>
          </p:txBody>
        </p:sp>
        <p:sp>
          <p:nvSpPr>
            <p:cNvPr id="85" name="Oval 24"/>
            <p:cNvSpPr>
              <a:spLocks noChangeArrowheads="1"/>
            </p:cNvSpPr>
            <p:nvPr/>
          </p:nvSpPr>
          <p:spPr bwMode="auto">
            <a:xfrm>
              <a:off x="-1333500" y="3128964"/>
              <a:ext cx="77787" cy="79374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50"/>
            </a:p>
          </p:txBody>
        </p:sp>
        <p:sp>
          <p:nvSpPr>
            <p:cNvPr id="86" name="Freeform 25"/>
            <p:cNvSpPr/>
            <p:nvPr/>
          </p:nvSpPr>
          <p:spPr bwMode="auto">
            <a:xfrm>
              <a:off x="-1423988" y="2082800"/>
              <a:ext cx="889000" cy="357188"/>
            </a:xfrm>
            <a:custGeom>
              <a:avLst/>
              <a:gdLst>
                <a:gd name="T0" fmla="*/ 218 w 237"/>
                <a:gd name="T1" fmla="*/ 95 h 95"/>
                <a:gd name="T2" fmla="*/ 217 w 237"/>
                <a:gd name="T3" fmla="*/ 94 h 95"/>
                <a:gd name="T4" fmla="*/ 234 w 237"/>
                <a:gd name="T5" fmla="*/ 82 h 95"/>
                <a:gd name="T6" fmla="*/ 237 w 237"/>
                <a:gd name="T7" fmla="*/ 79 h 95"/>
                <a:gd name="T8" fmla="*/ 236 w 237"/>
                <a:gd name="T9" fmla="*/ 77 h 95"/>
                <a:gd name="T10" fmla="*/ 231 w 237"/>
                <a:gd name="T11" fmla="*/ 75 h 95"/>
                <a:gd name="T12" fmla="*/ 211 w 237"/>
                <a:gd name="T13" fmla="*/ 78 h 95"/>
                <a:gd name="T14" fmla="*/ 203 w 237"/>
                <a:gd name="T15" fmla="*/ 66 h 95"/>
                <a:gd name="T16" fmla="*/ 216 w 237"/>
                <a:gd name="T17" fmla="*/ 49 h 95"/>
                <a:gd name="T18" fmla="*/ 217 w 237"/>
                <a:gd name="T19" fmla="*/ 46 h 95"/>
                <a:gd name="T20" fmla="*/ 216 w 237"/>
                <a:gd name="T21" fmla="*/ 44 h 95"/>
                <a:gd name="T22" fmla="*/ 211 w 237"/>
                <a:gd name="T23" fmla="*/ 43 h 95"/>
                <a:gd name="T24" fmla="*/ 192 w 237"/>
                <a:gd name="T25" fmla="*/ 53 h 95"/>
                <a:gd name="T26" fmla="*/ 181 w 237"/>
                <a:gd name="T27" fmla="*/ 43 h 95"/>
                <a:gd name="T28" fmla="*/ 188 w 237"/>
                <a:gd name="T29" fmla="*/ 24 h 95"/>
                <a:gd name="T30" fmla="*/ 189 w 237"/>
                <a:gd name="T31" fmla="*/ 22 h 95"/>
                <a:gd name="T32" fmla="*/ 187 w 237"/>
                <a:gd name="T33" fmla="*/ 18 h 95"/>
                <a:gd name="T34" fmla="*/ 181 w 237"/>
                <a:gd name="T35" fmla="*/ 20 h 95"/>
                <a:gd name="T36" fmla="*/ 167 w 237"/>
                <a:gd name="T37" fmla="*/ 34 h 95"/>
                <a:gd name="T38" fmla="*/ 153 w 237"/>
                <a:gd name="T39" fmla="*/ 28 h 95"/>
                <a:gd name="T40" fmla="*/ 154 w 237"/>
                <a:gd name="T41" fmla="*/ 8 h 95"/>
                <a:gd name="T42" fmla="*/ 154 w 237"/>
                <a:gd name="T43" fmla="*/ 7 h 95"/>
                <a:gd name="T44" fmla="*/ 151 w 237"/>
                <a:gd name="T45" fmla="*/ 3 h 95"/>
                <a:gd name="T46" fmla="*/ 146 w 237"/>
                <a:gd name="T47" fmla="*/ 6 h 95"/>
                <a:gd name="T48" fmla="*/ 137 w 237"/>
                <a:gd name="T49" fmla="*/ 24 h 95"/>
                <a:gd name="T50" fmla="*/ 122 w 237"/>
                <a:gd name="T51" fmla="*/ 23 h 95"/>
                <a:gd name="T52" fmla="*/ 116 w 237"/>
                <a:gd name="T53" fmla="*/ 4 h 95"/>
                <a:gd name="T54" fmla="*/ 112 w 237"/>
                <a:gd name="T55" fmla="*/ 0 h 95"/>
                <a:gd name="T56" fmla="*/ 108 w 237"/>
                <a:gd name="T57" fmla="*/ 4 h 95"/>
                <a:gd name="T58" fmla="*/ 108 w 237"/>
                <a:gd name="T59" fmla="*/ 4 h 95"/>
                <a:gd name="T60" fmla="*/ 105 w 237"/>
                <a:gd name="T61" fmla="*/ 24 h 95"/>
                <a:gd name="T62" fmla="*/ 91 w 237"/>
                <a:gd name="T63" fmla="*/ 28 h 95"/>
                <a:gd name="T64" fmla="*/ 79 w 237"/>
                <a:gd name="T65" fmla="*/ 11 h 95"/>
                <a:gd name="T66" fmla="*/ 74 w 237"/>
                <a:gd name="T67" fmla="*/ 9 h 95"/>
                <a:gd name="T68" fmla="*/ 71 w 237"/>
                <a:gd name="T69" fmla="*/ 12 h 95"/>
                <a:gd name="T70" fmla="*/ 72 w 237"/>
                <a:gd name="T71" fmla="*/ 14 h 95"/>
                <a:gd name="T72" fmla="*/ 75 w 237"/>
                <a:gd name="T73" fmla="*/ 34 h 95"/>
                <a:gd name="T74" fmla="*/ 63 w 237"/>
                <a:gd name="T75" fmla="*/ 42 h 95"/>
                <a:gd name="T76" fmla="*/ 46 w 237"/>
                <a:gd name="T77" fmla="*/ 29 h 95"/>
                <a:gd name="T78" fmla="*/ 41 w 237"/>
                <a:gd name="T79" fmla="*/ 29 h 95"/>
                <a:gd name="T80" fmla="*/ 39 w 237"/>
                <a:gd name="T81" fmla="*/ 32 h 95"/>
                <a:gd name="T82" fmla="*/ 40 w 237"/>
                <a:gd name="T83" fmla="*/ 34 h 95"/>
                <a:gd name="T84" fmla="*/ 49 w 237"/>
                <a:gd name="T85" fmla="*/ 53 h 95"/>
                <a:gd name="T86" fmla="*/ 40 w 237"/>
                <a:gd name="T87" fmla="*/ 64 h 95"/>
                <a:gd name="T88" fmla="*/ 21 w 237"/>
                <a:gd name="T89" fmla="*/ 57 h 95"/>
                <a:gd name="T90" fmla="*/ 15 w 237"/>
                <a:gd name="T91" fmla="*/ 58 h 95"/>
                <a:gd name="T92" fmla="*/ 14 w 237"/>
                <a:gd name="T93" fmla="*/ 60 h 95"/>
                <a:gd name="T94" fmla="*/ 16 w 237"/>
                <a:gd name="T95" fmla="*/ 64 h 95"/>
                <a:gd name="T96" fmla="*/ 31 w 237"/>
                <a:gd name="T97" fmla="*/ 78 h 95"/>
                <a:gd name="T98" fmla="*/ 25 w 237"/>
                <a:gd name="T99" fmla="*/ 92 h 95"/>
                <a:gd name="T100" fmla="*/ 5 w 237"/>
                <a:gd name="T101" fmla="*/ 91 h 95"/>
                <a:gd name="T102" fmla="*/ 0 w 237"/>
                <a:gd name="T103" fmla="*/ 94 h 95"/>
                <a:gd name="T104" fmla="*/ 0 w 237"/>
                <a:gd name="T105" fmla="*/ 95 h 95"/>
                <a:gd name="T106" fmla="*/ 218 w 237"/>
                <a:gd name="T10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95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50"/>
            </a:p>
          </p:txBody>
        </p:sp>
      </p:grpSp>
      <p:sp>
        <p:nvSpPr>
          <p:cNvPr id="87" name="Freeform 89"/>
          <p:cNvSpPr>
            <a:spLocks noEditPoints="1"/>
          </p:cNvSpPr>
          <p:nvPr/>
        </p:nvSpPr>
        <p:spPr bwMode="black">
          <a:xfrm>
            <a:off x="1200586" y="1578951"/>
            <a:ext cx="513548" cy="330498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6301" tIns="23150" rIns="46301" bIns="23150" numCol="1" anchor="t" anchorCtr="0" compatLnSpc="1"/>
          <a:lstStyle/>
          <a:p>
            <a:pPr>
              <a:lnSpc>
                <a:spcPct val="120000"/>
              </a:lnSpc>
            </a:pPr>
            <a:endParaRPr lang="en-US" sz="900"/>
          </a:p>
        </p:txBody>
      </p:sp>
      <p:sp>
        <p:nvSpPr>
          <p:cNvPr id="88" name="等腰三角形 66"/>
          <p:cNvSpPr/>
          <p:nvPr/>
        </p:nvSpPr>
        <p:spPr>
          <a:xfrm rot="5400000">
            <a:off x="3125218" y="713009"/>
            <a:ext cx="594139" cy="232602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</a:t>
            </a:r>
          </a:p>
        </p:txBody>
      </p:sp>
      <p:sp>
        <p:nvSpPr>
          <p:cNvPr id="89" name="等腰三角形 67"/>
          <p:cNvSpPr/>
          <p:nvPr/>
        </p:nvSpPr>
        <p:spPr>
          <a:xfrm rot="5400000">
            <a:off x="3125218" y="1306939"/>
            <a:ext cx="594139" cy="232602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</a:t>
            </a:r>
          </a:p>
        </p:txBody>
      </p:sp>
      <p:sp>
        <p:nvSpPr>
          <p:cNvPr id="90" name="等腰三角形 68"/>
          <p:cNvSpPr/>
          <p:nvPr/>
        </p:nvSpPr>
        <p:spPr>
          <a:xfrm rot="5400000">
            <a:off x="3129083" y="1897003"/>
            <a:ext cx="586409" cy="232602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</a:t>
            </a:r>
          </a:p>
        </p:txBody>
      </p:sp>
      <p:sp>
        <p:nvSpPr>
          <p:cNvPr id="91" name="等腰三角形 69"/>
          <p:cNvSpPr/>
          <p:nvPr/>
        </p:nvSpPr>
        <p:spPr>
          <a:xfrm rot="5400000">
            <a:off x="3125218" y="2487068"/>
            <a:ext cx="594139" cy="232602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975" y="245938"/>
                </a:lnTo>
                <a:lnTo>
                  <a:pt x="396619" y="0"/>
                </a:lnTo>
                <a:lnTo>
                  <a:pt x="539263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</a:t>
            </a:r>
          </a:p>
        </p:txBody>
      </p:sp>
      <p:sp>
        <p:nvSpPr>
          <p:cNvPr id="92" name="TextBox 85"/>
          <p:cNvSpPr txBox="1"/>
          <p:nvPr/>
        </p:nvSpPr>
        <p:spPr>
          <a:xfrm>
            <a:off x="4650701" y="1585412"/>
            <a:ext cx="3305675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93" name="TextBox 86"/>
          <p:cNvSpPr txBox="1"/>
          <p:nvPr/>
        </p:nvSpPr>
        <p:spPr>
          <a:xfrm>
            <a:off x="4650700" y="2183574"/>
            <a:ext cx="3305675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94" name="TextBox 87"/>
          <p:cNvSpPr txBox="1"/>
          <p:nvPr/>
        </p:nvSpPr>
        <p:spPr>
          <a:xfrm>
            <a:off x="4650700" y="2781736"/>
            <a:ext cx="3305675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95" name="TextBox 88"/>
          <p:cNvSpPr txBox="1"/>
          <p:nvPr/>
        </p:nvSpPr>
        <p:spPr>
          <a:xfrm>
            <a:off x="4650700" y="3379898"/>
            <a:ext cx="3305675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96" name="任意多边形 56"/>
          <p:cNvSpPr/>
          <p:nvPr/>
        </p:nvSpPr>
        <p:spPr>
          <a:xfrm rot="16200000">
            <a:off x="8112707" y="2032019"/>
            <a:ext cx="799275" cy="1335504"/>
          </a:xfrm>
          <a:custGeom>
            <a:avLst/>
            <a:gdLst>
              <a:gd name="connsiteX0" fmla="*/ 1065700 w 1065700"/>
              <a:gd name="connsiteY0" fmla="*/ 234445 h 1849430"/>
              <a:gd name="connsiteX1" fmla="*/ 1065700 w 1065700"/>
              <a:gd name="connsiteY1" fmla="*/ 1849430 h 1849430"/>
              <a:gd name="connsiteX2" fmla="*/ 0 w 1065700"/>
              <a:gd name="connsiteY2" fmla="*/ 1849430 h 1849430"/>
              <a:gd name="connsiteX3" fmla="*/ 0 w 1065700"/>
              <a:gd name="connsiteY3" fmla="*/ 234445 h 1849430"/>
              <a:gd name="connsiteX4" fmla="*/ 396873 w 1065700"/>
              <a:gd name="connsiteY4" fmla="*/ 234445 h 1849430"/>
              <a:gd name="connsiteX5" fmla="*/ 532851 w 1065700"/>
              <a:gd name="connsiteY5" fmla="*/ 0 h 1849430"/>
              <a:gd name="connsiteX6" fmla="*/ 668829 w 1065700"/>
              <a:gd name="connsiteY6" fmla="*/ 234445 h 18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700" h="1849430">
                <a:moveTo>
                  <a:pt x="1065700" y="234445"/>
                </a:moveTo>
                <a:lnTo>
                  <a:pt x="1065700" y="1849430"/>
                </a:lnTo>
                <a:lnTo>
                  <a:pt x="0" y="1849430"/>
                </a:lnTo>
                <a:lnTo>
                  <a:pt x="0" y="234445"/>
                </a:lnTo>
                <a:lnTo>
                  <a:pt x="396873" y="234445"/>
                </a:lnTo>
                <a:lnTo>
                  <a:pt x="532851" y="0"/>
                </a:lnTo>
                <a:lnTo>
                  <a:pt x="668829" y="2344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97" name="TextBox 89"/>
          <p:cNvSpPr txBox="1"/>
          <p:nvPr/>
        </p:nvSpPr>
        <p:spPr>
          <a:xfrm>
            <a:off x="8197599" y="2379643"/>
            <a:ext cx="80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98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销售概述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6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2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79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 animBg="1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销售概述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0486" y="1029303"/>
            <a:ext cx="3638721" cy="36680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34089" y="2787773"/>
            <a:ext cx="2024906" cy="187220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79192" y="2800390"/>
            <a:ext cx="2024906" cy="185959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8"/>
          <p:cNvGrpSpPr/>
          <p:nvPr/>
        </p:nvGrpSpPr>
        <p:grpSpPr bwMode="auto">
          <a:xfrm>
            <a:off x="4237554" y="1902857"/>
            <a:ext cx="668892" cy="668893"/>
            <a:chOff x="0" y="0"/>
            <a:chExt cx="941070" cy="941070"/>
          </a:xfrm>
          <a:solidFill>
            <a:schemeClr val="accent1"/>
          </a:solidFill>
        </p:grpSpPr>
        <p:sp>
          <p:nvSpPr>
            <p:cNvPr id="32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40"/>
          <p:cNvGrpSpPr/>
          <p:nvPr/>
        </p:nvGrpSpPr>
        <p:grpSpPr bwMode="auto">
          <a:xfrm>
            <a:off x="6658048" y="1902857"/>
            <a:ext cx="668893" cy="668893"/>
            <a:chOff x="0" y="0"/>
            <a:chExt cx="941070" cy="941070"/>
          </a:xfrm>
          <a:solidFill>
            <a:schemeClr val="accent3"/>
          </a:solidFill>
        </p:grpSpPr>
        <p:sp>
          <p:nvSpPr>
            <p:cNvPr id="35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39"/>
          <p:cNvGrpSpPr/>
          <p:nvPr/>
        </p:nvGrpSpPr>
        <p:grpSpPr bwMode="auto">
          <a:xfrm>
            <a:off x="5447801" y="1902857"/>
            <a:ext cx="668892" cy="668893"/>
            <a:chOff x="0" y="0"/>
            <a:chExt cx="941070" cy="941070"/>
          </a:xfrm>
          <a:solidFill>
            <a:schemeClr val="accent2"/>
          </a:solidFill>
        </p:grpSpPr>
        <p:sp>
          <p:nvSpPr>
            <p:cNvPr id="62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63" name="组合 2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" name="组合 41"/>
          <p:cNvGrpSpPr/>
          <p:nvPr/>
        </p:nvGrpSpPr>
        <p:grpSpPr bwMode="auto">
          <a:xfrm>
            <a:off x="7868296" y="1902857"/>
            <a:ext cx="668893" cy="668893"/>
            <a:chOff x="0" y="0"/>
            <a:chExt cx="941070" cy="941070"/>
          </a:xfrm>
          <a:solidFill>
            <a:schemeClr val="accent4"/>
          </a:solidFill>
        </p:grpSpPr>
        <p:sp>
          <p:nvSpPr>
            <p:cNvPr id="65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66" name="组合 3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" name="矩形 36"/>
          <p:cNvSpPr>
            <a:spLocks noChangeArrowheads="1"/>
          </p:cNvSpPr>
          <p:nvPr/>
        </p:nvSpPr>
        <p:spPr bwMode="auto">
          <a:xfrm>
            <a:off x="4330379" y="916949"/>
            <a:ext cx="4157190" cy="86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 animBg="1"/>
      <p:bldP spid="28" grpId="0" animBg="1"/>
      <p:bldP spid="29" grpId="0" animBg="1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972741" y="1601393"/>
            <a:ext cx="1271588" cy="1408116"/>
            <a:chOff x="1296988" y="2135188"/>
            <a:chExt cx="1695450" cy="1877487"/>
          </a:xfrm>
        </p:grpSpPr>
        <p:sp>
          <p:nvSpPr>
            <p:cNvPr id="37" name="Arc 2"/>
            <p:cNvSpPr/>
            <p:nvPr/>
          </p:nvSpPr>
          <p:spPr bwMode="auto">
            <a:xfrm flipV="1">
              <a:off x="129698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3"/>
              </a:solidFill>
              <a:round/>
              <a:tailEnd type="oval" w="sm" len="sm"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1963376" y="3594099"/>
              <a:ext cx="359501" cy="418576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96803" y="1601393"/>
            <a:ext cx="1271588" cy="1408116"/>
            <a:chOff x="3995738" y="2135188"/>
            <a:chExt cx="1695450" cy="1877487"/>
          </a:xfrm>
        </p:grpSpPr>
        <p:sp>
          <p:nvSpPr>
            <p:cNvPr id="40" name="Arc 20"/>
            <p:cNvSpPr/>
            <p:nvPr/>
          </p:nvSpPr>
          <p:spPr bwMode="auto">
            <a:xfrm flipV="1">
              <a:off x="399573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4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42" name="TextBox 21"/>
            <p:cNvSpPr txBox="1">
              <a:spLocks noChangeArrowheads="1"/>
            </p:cNvSpPr>
            <p:nvPr/>
          </p:nvSpPr>
          <p:spPr bwMode="auto">
            <a:xfrm>
              <a:off x="4662919" y="3594099"/>
              <a:ext cx="359501" cy="418576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017294" y="1601393"/>
            <a:ext cx="1271588" cy="1408116"/>
            <a:chOff x="6689725" y="2135188"/>
            <a:chExt cx="1695450" cy="1877487"/>
          </a:xfrm>
        </p:grpSpPr>
        <p:sp>
          <p:nvSpPr>
            <p:cNvPr id="44" name="Arc 16"/>
            <p:cNvSpPr/>
            <p:nvPr/>
          </p:nvSpPr>
          <p:spPr bwMode="auto">
            <a:xfrm flipV="1">
              <a:off x="6689725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2"/>
              </a:solidFill>
              <a:round/>
              <a:tailEnd type="oval" w="sm" len="sm"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45" name="TextBox 17"/>
            <p:cNvSpPr txBox="1">
              <a:spLocks noChangeArrowheads="1"/>
            </p:cNvSpPr>
            <p:nvPr/>
          </p:nvSpPr>
          <p:spPr bwMode="auto">
            <a:xfrm>
              <a:off x="7356113" y="3594099"/>
              <a:ext cx="359501" cy="41857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038975" y="1590675"/>
            <a:ext cx="1271588" cy="1408117"/>
            <a:chOff x="9385300" y="2120900"/>
            <a:chExt cx="1695450" cy="1877489"/>
          </a:xfrm>
        </p:grpSpPr>
        <p:sp>
          <p:nvSpPr>
            <p:cNvPr id="47" name="Arc 12"/>
            <p:cNvSpPr/>
            <p:nvPr/>
          </p:nvSpPr>
          <p:spPr bwMode="auto">
            <a:xfrm flipV="1">
              <a:off x="9385300" y="2120900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1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10052481" y="3579813"/>
              <a:ext cx="359501" cy="4185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9" name="矩形 24"/>
          <p:cNvSpPr>
            <a:spLocks noChangeArrowheads="1"/>
          </p:cNvSpPr>
          <p:nvPr/>
        </p:nvSpPr>
        <p:spPr bwMode="auto">
          <a:xfrm>
            <a:off x="742950" y="3587131"/>
            <a:ext cx="1722835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50" name="TextBox 13"/>
          <p:cNvSpPr txBox="1">
            <a:spLocks noChangeArrowheads="1"/>
          </p:cNvSpPr>
          <p:nvPr/>
        </p:nvSpPr>
        <p:spPr bwMode="auto">
          <a:xfrm>
            <a:off x="958081" y="3193257"/>
            <a:ext cx="1292572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4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771180" y="3587131"/>
            <a:ext cx="1722835" cy="64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3000377" y="3169054"/>
            <a:ext cx="1268014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4791670" y="3587131"/>
            <a:ext cx="1722835" cy="64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5091410" y="3193257"/>
            <a:ext cx="1120975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6813351" y="3587131"/>
            <a:ext cx="1722835" cy="64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7111728" y="3193257"/>
            <a:ext cx="1198835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7" name="Freeform 73"/>
          <p:cNvSpPr>
            <a:spLocks noEditPoints="1"/>
          </p:cNvSpPr>
          <p:nvPr/>
        </p:nvSpPr>
        <p:spPr bwMode="auto">
          <a:xfrm>
            <a:off x="1278665" y="2016069"/>
            <a:ext cx="542355" cy="509417"/>
          </a:xfrm>
          <a:custGeom>
            <a:avLst/>
            <a:gdLst>
              <a:gd name="T0" fmla="*/ 92 w 104"/>
              <a:gd name="T1" fmla="*/ 9 h 98"/>
              <a:gd name="T2" fmla="*/ 104 w 104"/>
              <a:gd name="T3" fmla="*/ 87 h 98"/>
              <a:gd name="T4" fmla="*/ 53 w 104"/>
              <a:gd name="T5" fmla="*/ 98 h 98"/>
              <a:gd name="T6" fmla="*/ 41 w 104"/>
              <a:gd name="T7" fmla="*/ 90 h 98"/>
              <a:gd name="T8" fmla="*/ 7 w 104"/>
              <a:gd name="T9" fmla="*/ 58 h 98"/>
              <a:gd name="T10" fmla="*/ 11 w 104"/>
              <a:gd name="T11" fmla="*/ 45 h 98"/>
              <a:gd name="T12" fmla="*/ 8 w 104"/>
              <a:gd name="T13" fmla="*/ 15 h 98"/>
              <a:gd name="T14" fmla="*/ 27 w 104"/>
              <a:gd name="T15" fmla="*/ 1 h 98"/>
              <a:gd name="T16" fmla="*/ 23 w 104"/>
              <a:gd name="T17" fmla="*/ 17 h 98"/>
              <a:gd name="T18" fmla="*/ 15 w 104"/>
              <a:gd name="T19" fmla="*/ 20 h 98"/>
              <a:gd name="T20" fmla="*/ 14 w 104"/>
              <a:gd name="T21" fmla="*/ 39 h 98"/>
              <a:gd name="T22" fmla="*/ 23 w 104"/>
              <a:gd name="T23" fmla="*/ 23 h 98"/>
              <a:gd name="T24" fmla="*/ 26 w 104"/>
              <a:gd name="T25" fmla="*/ 17 h 98"/>
              <a:gd name="T26" fmla="*/ 32 w 104"/>
              <a:gd name="T27" fmla="*/ 15 h 98"/>
              <a:gd name="T28" fmla="*/ 38 w 104"/>
              <a:gd name="T29" fmla="*/ 17 h 98"/>
              <a:gd name="T30" fmla="*/ 38 w 104"/>
              <a:gd name="T31" fmla="*/ 29 h 98"/>
              <a:gd name="T32" fmla="*/ 29 w 104"/>
              <a:gd name="T33" fmla="*/ 31 h 98"/>
              <a:gd name="T34" fmla="*/ 19 w 104"/>
              <a:gd name="T35" fmla="*/ 43 h 98"/>
              <a:gd name="T36" fmla="*/ 28 w 104"/>
              <a:gd name="T37" fmla="*/ 48 h 98"/>
              <a:gd name="T38" fmla="*/ 41 w 104"/>
              <a:gd name="T39" fmla="*/ 21 h 98"/>
              <a:gd name="T40" fmla="*/ 34 w 104"/>
              <a:gd name="T41" fmla="*/ 21 h 98"/>
              <a:gd name="T42" fmla="*/ 29 w 104"/>
              <a:gd name="T43" fmla="*/ 21 h 98"/>
              <a:gd name="T44" fmla="*/ 28 w 104"/>
              <a:gd name="T45" fmla="*/ 23 h 98"/>
              <a:gd name="T46" fmla="*/ 29 w 104"/>
              <a:gd name="T47" fmla="*/ 26 h 98"/>
              <a:gd name="T48" fmla="*/ 34 w 104"/>
              <a:gd name="T49" fmla="*/ 26 h 98"/>
              <a:gd name="T50" fmla="*/ 34 w 104"/>
              <a:gd name="T51" fmla="*/ 21 h 98"/>
              <a:gd name="T52" fmla="*/ 41 w 104"/>
              <a:gd name="T53" fmla="*/ 83 h 98"/>
              <a:gd name="T54" fmla="*/ 24 w 104"/>
              <a:gd name="T55" fmla="*/ 54 h 98"/>
              <a:gd name="T56" fmla="*/ 14 w 104"/>
              <a:gd name="T57" fmla="*/ 57 h 98"/>
              <a:gd name="T58" fmla="*/ 21 w 104"/>
              <a:gd name="T59" fmla="*/ 75 h 98"/>
              <a:gd name="T60" fmla="*/ 52 w 104"/>
              <a:gd name="T61" fmla="*/ 21 h 98"/>
              <a:gd name="T62" fmla="*/ 93 w 104"/>
              <a:gd name="T63" fmla="*/ 59 h 98"/>
              <a:gd name="T64" fmla="*/ 52 w 104"/>
              <a:gd name="T65" fmla="*/ 21 h 98"/>
              <a:gd name="T66" fmla="*/ 65 w 104"/>
              <a:gd name="T67" fmla="*/ 67 h 98"/>
              <a:gd name="T68" fmla="*/ 80 w 104"/>
              <a:gd name="T69" fmla="*/ 68 h 98"/>
              <a:gd name="T70" fmla="*/ 83 w 104"/>
              <a:gd name="T71" fmla="*/ 71 h 98"/>
              <a:gd name="T72" fmla="*/ 83 w 104"/>
              <a:gd name="T73" fmla="*/ 85 h 98"/>
              <a:gd name="T74" fmla="*/ 83 w 104"/>
              <a:gd name="T75" fmla="*/ 71 h 98"/>
              <a:gd name="T76" fmla="*/ 73 w 104"/>
              <a:gd name="T77" fmla="*/ 81 h 98"/>
              <a:gd name="T78" fmla="*/ 72 w 104"/>
              <a:gd name="T79" fmla="*/ 91 h 98"/>
              <a:gd name="T80" fmla="*/ 62 w 104"/>
              <a:gd name="T81" fmla="*/ 86 h 98"/>
              <a:gd name="T82" fmla="*/ 62 w 104"/>
              <a:gd name="T83" fmla="*/ 70 h 98"/>
              <a:gd name="T84" fmla="*/ 62 w 104"/>
              <a:gd name="T85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4" h="98">
                <a:moveTo>
                  <a:pt x="53" y="9"/>
                </a:moveTo>
                <a:cubicBezTo>
                  <a:pt x="92" y="9"/>
                  <a:pt x="92" y="9"/>
                  <a:pt x="92" y="9"/>
                </a:cubicBezTo>
                <a:cubicBezTo>
                  <a:pt x="99" y="9"/>
                  <a:pt x="104" y="14"/>
                  <a:pt x="104" y="2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93"/>
                  <a:pt x="99" y="98"/>
                  <a:pt x="92" y="98"/>
                </a:cubicBezTo>
                <a:cubicBezTo>
                  <a:pt x="53" y="98"/>
                  <a:pt x="53" y="98"/>
                  <a:pt x="53" y="98"/>
                </a:cubicBezTo>
                <a:cubicBezTo>
                  <a:pt x="47" y="98"/>
                  <a:pt x="43" y="95"/>
                  <a:pt x="42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32" y="89"/>
                  <a:pt x="23" y="85"/>
                  <a:pt x="17" y="80"/>
                </a:cubicBezTo>
                <a:cubicBezTo>
                  <a:pt x="10" y="74"/>
                  <a:pt x="6" y="67"/>
                  <a:pt x="7" y="58"/>
                </a:cubicBezTo>
                <a:cubicBezTo>
                  <a:pt x="7" y="57"/>
                  <a:pt x="7" y="57"/>
                  <a:pt x="7" y="56"/>
                </a:cubicBezTo>
                <a:cubicBezTo>
                  <a:pt x="8" y="53"/>
                  <a:pt x="9" y="49"/>
                  <a:pt x="11" y="45"/>
                </a:cubicBezTo>
                <a:cubicBezTo>
                  <a:pt x="4" y="38"/>
                  <a:pt x="0" y="30"/>
                  <a:pt x="9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4" y="0"/>
                  <a:pt x="27" y="1"/>
                </a:cubicBezTo>
                <a:cubicBezTo>
                  <a:pt x="30" y="3"/>
                  <a:pt x="32" y="6"/>
                  <a:pt x="32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0" y="14"/>
                  <a:pt x="20" y="14"/>
                  <a:pt x="20" y="14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9" y="28"/>
                  <a:pt x="10" y="34"/>
                  <a:pt x="14" y="39"/>
                </a:cubicBezTo>
                <a:cubicBezTo>
                  <a:pt x="17" y="35"/>
                  <a:pt x="20" y="31"/>
                  <a:pt x="24" y="27"/>
                </a:cubicBezTo>
                <a:cubicBezTo>
                  <a:pt x="24" y="26"/>
                  <a:pt x="23" y="25"/>
                  <a:pt x="23" y="23"/>
                </a:cubicBezTo>
                <a:cubicBezTo>
                  <a:pt x="23" y="21"/>
                  <a:pt x="24" y="19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8" y="16"/>
                  <a:pt x="30" y="15"/>
                  <a:pt x="32" y="15"/>
                </a:cubicBezTo>
                <a:cubicBezTo>
                  <a:pt x="34" y="15"/>
                  <a:pt x="36" y="16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40" y="19"/>
                  <a:pt x="40" y="21"/>
                  <a:pt x="40" y="23"/>
                </a:cubicBezTo>
                <a:cubicBezTo>
                  <a:pt x="40" y="26"/>
                  <a:pt x="40" y="28"/>
                  <a:pt x="38" y="29"/>
                </a:cubicBezTo>
                <a:cubicBezTo>
                  <a:pt x="36" y="31"/>
                  <a:pt x="34" y="32"/>
                  <a:pt x="32" y="32"/>
                </a:cubicBezTo>
                <a:cubicBezTo>
                  <a:pt x="31" y="32"/>
                  <a:pt x="30" y="32"/>
                  <a:pt x="29" y="31"/>
                </a:cubicBezTo>
                <a:cubicBezTo>
                  <a:pt x="25" y="35"/>
                  <a:pt x="22" y="39"/>
                  <a:pt x="20" y="42"/>
                </a:cubicBezTo>
                <a:cubicBezTo>
                  <a:pt x="20" y="43"/>
                  <a:pt x="20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22" y="45"/>
                  <a:pt x="25" y="47"/>
                  <a:pt x="28" y="48"/>
                </a:cubicBezTo>
                <a:cubicBezTo>
                  <a:pt x="32" y="51"/>
                  <a:pt x="37" y="54"/>
                  <a:pt x="41" y="57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14"/>
                  <a:pt x="46" y="9"/>
                  <a:pt x="53" y="9"/>
                </a:cubicBezTo>
                <a:close/>
                <a:moveTo>
                  <a:pt x="34" y="21"/>
                </a:moveTo>
                <a:cubicBezTo>
                  <a:pt x="34" y="20"/>
                  <a:pt x="33" y="20"/>
                  <a:pt x="32" y="20"/>
                </a:cubicBezTo>
                <a:cubicBezTo>
                  <a:pt x="31" y="20"/>
                  <a:pt x="30" y="20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3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30" y="26"/>
                  <a:pt x="31" y="27"/>
                  <a:pt x="32" y="27"/>
                </a:cubicBezTo>
                <a:cubicBezTo>
                  <a:pt x="33" y="27"/>
                  <a:pt x="34" y="26"/>
                  <a:pt x="34" y="26"/>
                </a:cubicBezTo>
                <a:cubicBezTo>
                  <a:pt x="35" y="25"/>
                  <a:pt x="36" y="24"/>
                  <a:pt x="36" y="23"/>
                </a:cubicBezTo>
                <a:cubicBezTo>
                  <a:pt x="36" y="22"/>
                  <a:pt x="35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lose/>
                <a:moveTo>
                  <a:pt x="41" y="83"/>
                </a:moveTo>
                <a:cubicBezTo>
                  <a:pt x="41" y="66"/>
                  <a:pt x="41" y="66"/>
                  <a:pt x="41" y="66"/>
                </a:cubicBezTo>
                <a:cubicBezTo>
                  <a:pt x="37" y="61"/>
                  <a:pt x="30" y="58"/>
                  <a:pt x="24" y="54"/>
                </a:cubicBezTo>
                <a:cubicBezTo>
                  <a:pt x="22" y="52"/>
                  <a:pt x="19" y="51"/>
                  <a:pt x="16" y="49"/>
                </a:cubicBezTo>
                <a:cubicBezTo>
                  <a:pt x="15" y="52"/>
                  <a:pt x="14" y="54"/>
                  <a:pt x="14" y="57"/>
                </a:cubicBezTo>
                <a:cubicBezTo>
                  <a:pt x="14" y="57"/>
                  <a:pt x="14" y="58"/>
                  <a:pt x="14" y="58"/>
                </a:cubicBezTo>
                <a:cubicBezTo>
                  <a:pt x="13" y="65"/>
                  <a:pt x="16" y="71"/>
                  <a:pt x="21" y="75"/>
                </a:cubicBezTo>
                <a:cubicBezTo>
                  <a:pt x="26" y="79"/>
                  <a:pt x="33" y="82"/>
                  <a:pt x="41" y="83"/>
                </a:cubicBezTo>
                <a:close/>
                <a:moveTo>
                  <a:pt x="52" y="21"/>
                </a:moveTo>
                <a:cubicBezTo>
                  <a:pt x="52" y="59"/>
                  <a:pt x="52" y="59"/>
                  <a:pt x="52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21"/>
                  <a:pt x="93" y="21"/>
                  <a:pt x="93" y="21"/>
                </a:cubicBezTo>
                <a:cubicBezTo>
                  <a:pt x="52" y="21"/>
                  <a:pt x="52" y="21"/>
                  <a:pt x="52" y="21"/>
                </a:cubicBezTo>
                <a:close/>
                <a:moveTo>
                  <a:pt x="72" y="65"/>
                </a:moveTo>
                <a:cubicBezTo>
                  <a:pt x="70" y="65"/>
                  <a:pt x="67" y="66"/>
                  <a:pt x="65" y="67"/>
                </a:cubicBezTo>
                <a:cubicBezTo>
                  <a:pt x="73" y="75"/>
                  <a:pt x="73" y="75"/>
                  <a:pt x="73" y="75"/>
                </a:cubicBezTo>
                <a:cubicBezTo>
                  <a:pt x="80" y="68"/>
                  <a:pt x="80" y="68"/>
                  <a:pt x="80" y="68"/>
                </a:cubicBezTo>
                <a:cubicBezTo>
                  <a:pt x="78" y="66"/>
                  <a:pt x="75" y="65"/>
                  <a:pt x="72" y="65"/>
                </a:cubicBezTo>
                <a:close/>
                <a:moveTo>
                  <a:pt x="83" y="71"/>
                </a:moveTo>
                <a:cubicBezTo>
                  <a:pt x="76" y="78"/>
                  <a:pt x="76" y="78"/>
                  <a:pt x="76" y="78"/>
                </a:cubicBezTo>
                <a:cubicBezTo>
                  <a:pt x="83" y="85"/>
                  <a:pt x="83" y="85"/>
                  <a:pt x="83" y="85"/>
                </a:cubicBezTo>
                <a:cubicBezTo>
                  <a:pt x="84" y="83"/>
                  <a:pt x="85" y="81"/>
                  <a:pt x="85" y="78"/>
                </a:cubicBezTo>
                <a:cubicBezTo>
                  <a:pt x="85" y="75"/>
                  <a:pt x="84" y="73"/>
                  <a:pt x="83" y="71"/>
                </a:cubicBezTo>
                <a:close/>
                <a:moveTo>
                  <a:pt x="80" y="88"/>
                </a:moveTo>
                <a:cubicBezTo>
                  <a:pt x="73" y="81"/>
                  <a:pt x="73" y="81"/>
                  <a:pt x="73" y="81"/>
                </a:cubicBezTo>
                <a:cubicBezTo>
                  <a:pt x="65" y="89"/>
                  <a:pt x="65" y="89"/>
                  <a:pt x="65" y="89"/>
                </a:cubicBezTo>
                <a:cubicBezTo>
                  <a:pt x="67" y="90"/>
                  <a:pt x="70" y="91"/>
                  <a:pt x="72" y="91"/>
                </a:cubicBezTo>
                <a:cubicBezTo>
                  <a:pt x="75" y="91"/>
                  <a:pt x="78" y="90"/>
                  <a:pt x="80" y="88"/>
                </a:cubicBezTo>
                <a:close/>
                <a:moveTo>
                  <a:pt x="62" y="86"/>
                </a:moveTo>
                <a:cubicBezTo>
                  <a:pt x="70" y="78"/>
                  <a:pt x="70" y="78"/>
                  <a:pt x="70" y="78"/>
                </a:cubicBezTo>
                <a:cubicBezTo>
                  <a:pt x="62" y="70"/>
                  <a:pt x="62" y="70"/>
                  <a:pt x="62" y="70"/>
                </a:cubicBezTo>
                <a:cubicBezTo>
                  <a:pt x="60" y="73"/>
                  <a:pt x="60" y="75"/>
                  <a:pt x="60" y="78"/>
                </a:cubicBezTo>
                <a:cubicBezTo>
                  <a:pt x="60" y="81"/>
                  <a:pt x="60" y="83"/>
                  <a:pt x="62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1433" tIns="25717" rIns="51433" bIns="25717" numCol="1" anchor="t" anchorCtr="0" compatLnSpc="1"/>
          <a:lstStyle/>
          <a:p>
            <a:pPr defTabSz="514350">
              <a:lnSpc>
                <a:spcPct val="120000"/>
              </a:lnSpc>
              <a:defRPr/>
            </a:pPr>
            <a:endParaRPr lang="zh-CN" altLang="en-US" sz="1050" kern="0">
              <a:solidFill>
                <a:prstClr val="black"/>
              </a:solidFill>
            </a:endParaRPr>
          </a:p>
        </p:txBody>
      </p:sp>
      <p:sp>
        <p:nvSpPr>
          <p:cNvPr id="58" name="Freeform 96"/>
          <p:cNvSpPr>
            <a:spLocks noEditPoints="1"/>
          </p:cNvSpPr>
          <p:nvPr/>
        </p:nvSpPr>
        <p:spPr bwMode="auto">
          <a:xfrm>
            <a:off x="3390908" y="2081382"/>
            <a:ext cx="483379" cy="507377"/>
          </a:xfrm>
          <a:custGeom>
            <a:avLst/>
            <a:gdLst>
              <a:gd name="T0" fmla="*/ 73 w 90"/>
              <a:gd name="T1" fmla="*/ 13 h 114"/>
              <a:gd name="T2" fmla="*/ 78 w 90"/>
              <a:gd name="T3" fmla="*/ 67 h 114"/>
              <a:gd name="T4" fmla="*/ 72 w 90"/>
              <a:gd name="T5" fmla="*/ 45 h 114"/>
              <a:gd name="T6" fmla="*/ 64 w 90"/>
              <a:gd name="T7" fmla="*/ 22 h 114"/>
              <a:gd name="T8" fmla="*/ 21 w 90"/>
              <a:gd name="T9" fmla="*/ 22 h 114"/>
              <a:gd name="T10" fmla="*/ 21 w 90"/>
              <a:gd name="T11" fmla="*/ 64 h 114"/>
              <a:gd name="T12" fmla="*/ 45 w 90"/>
              <a:gd name="T13" fmla="*/ 73 h 114"/>
              <a:gd name="T14" fmla="*/ 45 w 90"/>
              <a:gd name="T15" fmla="*/ 86 h 114"/>
              <a:gd name="T16" fmla="*/ 12 w 90"/>
              <a:gd name="T17" fmla="*/ 73 h 114"/>
              <a:gd name="T18" fmla="*/ 12 w 90"/>
              <a:gd name="T19" fmla="*/ 13 h 114"/>
              <a:gd name="T20" fmla="*/ 58 w 90"/>
              <a:gd name="T21" fmla="*/ 47 h 114"/>
              <a:gd name="T22" fmla="*/ 54 w 90"/>
              <a:gd name="T23" fmla="*/ 75 h 114"/>
              <a:gd name="T24" fmla="*/ 49 w 90"/>
              <a:gd name="T25" fmla="*/ 80 h 114"/>
              <a:gd name="T26" fmla="*/ 60 w 90"/>
              <a:gd name="T27" fmla="*/ 114 h 114"/>
              <a:gd name="T28" fmla="*/ 83 w 90"/>
              <a:gd name="T29" fmla="*/ 104 h 114"/>
              <a:gd name="T30" fmla="*/ 88 w 90"/>
              <a:gd name="T31" fmla="*/ 75 h 114"/>
              <a:gd name="T32" fmla="*/ 81 w 90"/>
              <a:gd name="T33" fmla="*/ 76 h 114"/>
              <a:gd name="T34" fmla="*/ 75 w 90"/>
              <a:gd name="T35" fmla="*/ 73 h 114"/>
              <a:gd name="T36" fmla="*/ 73 w 90"/>
              <a:gd name="T37" fmla="*/ 72 h 114"/>
              <a:gd name="T38" fmla="*/ 66 w 90"/>
              <a:gd name="T39" fmla="*/ 46 h 114"/>
              <a:gd name="T40" fmla="*/ 37 w 90"/>
              <a:gd name="T41" fmla="*/ 25 h 114"/>
              <a:gd name="T42" fmla="*/ 43 w 90"/>
              <a:gd name="T43" fmla="*/ 31 h 114"/>
              <a:gd name="T44" fmla="*/ 49 w 90"/>
              <a:gd name="T45" fmla="*/ 25 h 114"/>
              <a:gd name="T46" fmla="*/ 43 w 90"/>
              <a:gd name="T47" fmla="*/ 20 h 114"/>
              <a:gd name="T48" fmla="*/ 37 w 90"/>
              <a:gd name="T49" fmla="*/ 25 h 114"/>
              <a:gd name="T50" fmla="*/ 50 w 90"/>
              <a:gd name="T51" fmla="*/ 34 h 114"/>
              <a:gd name="T52" fmla="*/ 33 w 90"/>
              <a:gd name="T53" fmla="*/ 40 h 114"/>
              <a:gd name="T54" fmla="*/ 37 w 90"/>
              <a:gd name="T55" fmla="*/ 40 h 114"/>
              <a:gd name="T56" fmla="*/ 37 w 90"/>
              <a:gd name="T57" fmla="*/ 56 h 114"/>
              <a:gd name="T58" fmla="*/ 34 w 90"/>
              <a:gd name="T59" fmla="*/ 59 h 114"/>
              <a:gd name="T60" fmla="*/ 33 w 90"/>
              <a:gd name="T61" fmla="*/ 65 h 114"/>
              <a:gd name="T62" fmla="*/ 51 w 90"/>
              <a:gd name="T63" fmla="*/ 58 h 114"/>
              <a:gd name="T64" fmla="*/ 50 w 90"/>
              <a:gd name="T65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114">
                <a:moveTo>
                  <a:pt x="42" y="0"/>
                </a:moveTo>
                <a:cubicBezTo>
                  <a:pt x="54" y="0"/>
                  <a:pt x="65" y="5"/>
                  <a:pt x="73" y="13"/>
                </a:cubicBezTo>
                <a:cubicBezTo>
                  <a:pt x="80" y="20"/>
                  <a:pt x="85" y="31"/>
                  <a:pt x="85" y="43"/>
                </a:cubicBezTo>
                <a:cubicBezTo>
                  <a:pt x="85" y="52"/>
                  <a:pt x="82" y="60"/>
                  <a:pt x="78" y="67"/>
                </a:cubicBezTo>
                <a:cubicBezTo>
                  <a:pt x="74" y="66"/>
                  <a:pt x="74" y="66"/>
                  <a:pt x="74" y="66"/>
                </a:cubicBezTo>
                <a:cubicBezTo>
                  <a:pt x="72" y="45"/>
                  <a:pt x="72" y="45"/>
                  <a:pt x="72" y="45"/>
                </a:cubicBezTo>
                <a:cubicBezTo>
                  <a:pt x="73" y="45"/>
                  <a:pt x="73" y="44"/>
                  <a:pt x="73" y="43"/>
                </a:cubicBezTo>
                <a:cubicBezTo>
                  <a:pt x="73" y="35"/>
                  <a:pt x="69" y="27"/>
                  <a:pt x="64" y="22"/>
                </a:cubicBezTo>
                <a:cubicBezTo>
                  <a:pt x="58" y="16"/>
                  <a:pt x="51" y="13"/>
                  <a:pt x="42" y="13"/>
                </a:cubicBezTo>
                <a:cubicBezTo>
                  <a:pt x="34" y="13"/>
                  <a:pt x="27" y="16"/>
                  <a:pt x="21" y="22"/>
                </a:cubicBezTo>
                <a:cubicBezTo>
                  <a:pt x="16" y="27"/>
                  <a:pt x="12" y="35"/>
                  <a:pt x="12" y="43"/>
                </a:cubicBezTo>
                <a:cubicBezTo>
                  <a:pt x="12" y="51"/>
                  <a:pt x="16" y="59"/>
                  <a:pt x="21" y="64"/>
                </a:cubicBezTo>
                <a:cubicBezTo>
                  <a:pt x="27" y="70"/>
                  <a:pt x="34" y="73"/>
                  <a:pt x="42" y="73"/>
                </a:cubicBezTo>
                <a:cubicBezTo>
                  <a:pt x="43" y="73"/>
                  <a:pt x="44" y="73"/>
                  <a:pt x="45" y="73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6"/>
                  <a:pt x="45" y="86"/>
                  <a:pt x="45" y="86"/>
                </a:cubicBezTo>
                <a:cubicBezTo>
                  <a:pt x="44" y="86"/>
                  <a:pt x="43" y="86"/>
                  <a:pt x="42" y="86"/>
                </a:cubicBezTo>
                <a:cubicBezTo>
                  <a:pt x="31" y="86"/>
                  <a:pt x="20" y="81"/>
                  <a:pt x="12" y="73"/>
                </a:cubicBezTo>
                <a:cubicBezTo>
                  <a:pt x="5" y="65"/>
                  <a:pt x="0" y="55"/>
                  <a:pt x="0" y="43"/>
                </a:cubicBezTo>
                <a:cubicBezTo>
                  <a:pt x="0" y="31"/>
                  <a:pt x="5" y="20"/>
                  <a:pt x="12" y="13"/>
                </a:cubicBezTo>
                <a:cubicBezTo>
                  <a:pt x="20" y="5"/>
                  <a:pt x="31" y="0"/>
                  <a:pt x="42" y="0"/>
                </a:cubicBezTo>
                <a:close/>
                <a:moveTo>
                  <a:pt x="58" y="47"/>
                </a:moveTo>
                <a:cubicBezTo>
                  <a:pt x="56" y="76"/>
                  <a:pt x="56" y="76"/>
                  <a:pt x="56" y="76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80"/>
                  <a:pt x="49" y="80"/>
                  <a:pt x="49" y="8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79"/>
                  <a:pt x="90" y="79"/>
                  <a:pt x="90" y="79"/>
                </a:cubicBezTo>
                <a:cubicBezTo>
                  <a:pt x="88" y="75"/>
                  <a:pt x="88" y="75"/>
                  <a:pt x="88" y="75"/>
                </a:cubicBezTo>
                <a:cubicBezTo>
                  <a:pt x="83" y="74"/>
                  <a:pt x="83" y="74"/>
                  <a:pt x="83" y="74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2"/>
                  <a:pt x="73" y="72"/>
                  <a:pt x="73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66" y="46"/>
                  <a:pt x="66" y="46"/>
                  <a:pt x="66" y="46"/>
                </a:cubicBezTo>
                <a:cubicBezTo>
                  <a:pt x="58" y="47"/>
                  <a:pt x="58" y="47"/>
                  <a:pt x="58" y="47"/>
                </a:cubicBezTo>
                <a:close/>
                <a:moveTo>
                  <a:pt x="37" y="25"/>
                </a:moveTo>
                <a:cubicBezTo>
                  <a:pt x="37" y="27"/>
                  <a:pt x="38" y="28"/>
                  <a:pt x="39" y="30"/>
                </a:cubicBezTo>
                <a:cubicBezTo>
                  <a:pt x="40" y="31"/>
                  <a:pt x="41" y="31"/>
                  <a:pt x="43" y="31"/>
                </a:cubicBezTo>
                <a:cubicBezTo>
                  <a:pt x="45" y="31"/>
                  <a:pt x="46" y="31"/>
                  <a:pt x="47" y="30"/>
                </a:cubicBezTo>
                <a:cubicBezTo>
                  <a:pt x="48" y="28"/>
                  <a:pt x="49" y="27"/>
                  <a:pt x="49" y="25"/>
                </a:cubicBezTo>
                <a:cubicBezTo>
                  <a:pt x="49" y="24"/>
                  <a:pt x="48" y="22"/>
                  <a:pt x="47" y="21"/>
                </a:cubicBezTo>
                <a:cubicBezTo>
                  <a:pt x="46" y="20"/>
                  <a:pt x="45" y="20"/>
                  <a:pt x="43" y="20"/>
                </a:cubicBezTo>
                <a:cubicBezTo>
                  <a:pt x="41" y="20"/>
                  <a:pt x="40" y="20"/>
                  <a:pt x="39" y="21"/>
                </a:cubicBezTo>
                <a:cubicBezTo>
                  <a:pt x="38" y="22"/>
                  <a:pt x="37" y="24"/>
                  <a:pt x="37" y="25"/>
                </a:cubicBezTo>
                <a:close/>
                <a:moveTo>
                  <a:pt x="50" y="56"/>
                </a:moveTo>
                <a:cubicBezTo>
                  <a:pt x="50" y="34"/>
                  <a:pt x="50" y="34"/>
                  <a:pt x="5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40"/>
                  <a:pt x="36" y="40"/>
                  <a:pt x="37" y="40"/>
                </a:cubicBezTo>
                <a:cubicBezTo>
                  <a:pt x="37" y="40"/>
                  <a:pt x="37" y="41"/>
                  <a:pt x="37" y="43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8"/>
                  <a:pt x="37" y="58"/>
                </a:cubicBezTo>
                <a:cubicBezTo>
                  <a:pt x="36" y="59"/>
                  <a:pt x="36" y="59"/>
                  <a:pt x="34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5"/>
                  <a:pt x="33" y="65"/>
                  <a:pt x="33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0" y="57"/>
                  <a:pt x="50" y="56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68577" tIns="34289" rIns="68577" bIns="34289"/>
          <a:lstStyle/>
          <a:p>
            <a:pPr defTabSz="5143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>
            <a:off x="7385957" y="2057550"/>
            <a:ext cx="574830" cy="359269"/>
          </a:xfrm>
          <a:custGeom>
            <a:avLst/>
            <a:gdLst>
              <a:gd name="T0" fmla="*/ 16 w 104"/>
              <a:gd name="T1" fmla="*/ 2 h 79"/>
              <a:gd name="T2" fmla="*/ 27 w 104"/>
              <a:gd name="T3" fmla="*/ 4 h 79"/>
              <a:gd name="T4" fmla="*/ 19 w 104"/>
              <a:gd name="T5" fmla="*/ 48 h 79"/>
              <a:gd name="T6" fmla="*/ 4 w 104"/>
              <a:gd name="T7" fmla="*/ 45 h 79"/>
              <a:gd name="T8" fmla="*/ 16 w 104"/>
              <a:gd name="T9" fmla="*/ 2 h 79"/>
              <a:gd name="T10" fmla="*/ 18 w 104"/>
              <a:gd name="T11" fmla="*/ 65 h 79"/>
              <a:gd name="T12" fmla="*/ 16 w 104"/>
              <a:gd name="T13" fmla="*/ 72 h 79"/>
              <a:gd name="T14" fmla="*/ 101 w 104"/>
              <a:gd name="T15" fmla="*/ 72 h 79"/>
              <a:gd name="T16" fmla="*/ 104 w 104"/>
              <a:gd name="T17" fmla="*/ 72 h 79"/>
              <a:gd name="T18" fmla="*/ 104 w 104"/>
              <a:gd name="T19" fmla="*/ 68 h 79"/>
              <a:gd name="T20" fmla="*/ 104 w 104"/>
              <a:gd name="T21" fmla="*/ 26 h 79"/>
              <a:gd name="T22" fmla="*/ 104 w 104"/>
              <a:gd name="T23" fmla="*/ 24 h 79"/>
              <a:gd name="T24" fmla="*/ 103 w 104"/>
              <a:gd name="T25" fmla="*/ 23 h 79"/>
              <a:gd name="T26" fmla="*/ 90 w 104"/>
              <a:gd name="T27" fmla="*/ 10 h 79"/>
              <a:gd name="T28" fmla="*/ 89 w 104"/>
              <a:gd name="T29" fmla="*/ 9 h 79"/>
              <a:gd name="T30" fmla="*/ 87 w 104"/>
              <a:gd name="T31" fmla="*/ 9 h 79"/>
              <a:gd name="T32" fmla="*/ 31 w 104"/>
              <a:gd name="T33" fmla="*/ 9 h 79"/>
              <a:gd name="T34" fmla="*/ 31 w 104"/>
              <a:gd name="T35" fmla="*/ 17 h 79"/>
              <a:gd name="T36" fmla="*/ 84 w 104"/>
              <a:gd name="T37" fmla="*/ 17 h 79"/>
              <a:gd name="T38" fmla="*/ 83 w 104"/>
              <a:gd name="T39" fmla="*/ 28 h 79"/>
              <a:gd name="T40" fmla="*/ 83 w 104"/>
              <a:gd name="T41" fmla="*/ 30 h 79"/>
              <a:gd name="T42" fmla="*/ 85 w 104"/>
              <a:gd name="T43" fmla="*/ 30 h 79"/>
              <a:gd name="T44" fmla="*/ 97 w 104"/>
              <a:gd name="T45" fmla="*/ 29 h 79"/>
              <a:gd name="T46" fmla="*/ 97 w 104"/>
              <a:gd name="T47" fmla="*/ 65 h 79"/>
              <a:gd name="T48" fmla="*/ 18 w 104"/>
              <a:gd name="T49" fmla="*/ 65 h 79"/>
              <a:gd name="T50" fmla="*/ 95 w 104"/>
              <a:gd name="T51" fmla="*/ 26 h 79"/>
              <a:gd name="T52" fmla="*/ 86 w 104"/>
              <a:gd name="T53" fmla="*/ 26 h 79"/>
              <a:gd name="T54" fmla="*/ 87 w 104"/>
              <a:gd name="T55" fmla="*/ 18 h 79"/>
              <a:gd name="T56" fmla="*/ 95 w 104"/>
              <a:gd name="T57" fmla="*/ 26 h 79"/>
              <a:gd name="T58" fmla="*/ 32 w 104"/>
              <a:gd name="T59" fmla="*/ 43 h 79"/>
              <a:gd name="T60" fmla="*/ 74 w 104"/>
              <a:gd name="T61" fmla="*/ 43 h 79"/>
              <a:gd name="T62" fmla="*/ 74 w 104"/>
              <a:gd name="T63" fmla="*/ 45 h 79"/>
              <a:gd name="T64" fmla="*/ 32 w 104"/>
              <a:gd name="T65" fmla="*/ 45 h 79"/>
              <a:gd name="T66" fmla="*/ 32 w 104"/>
              <a:gd name="T67" fmla="*/ 43 h 79"/>
              <a:gd name="T68" fmla="*/ 32 w 104"/>
              <a:gd name="T69" fmla="*/ 32 h 79"/>
              <a:gd name="T70" fmla="*/ 71 w 104"/>
              <a:gd name="T71" fmla="*/ 32 h 79"/>
              <a:gd name="T72" fmla="*/ 71 w 104"/>
              <a:gd name="T73" fmla="*/ 35 h 79"/>
              <a:gd name="T74" fmla="*/ 32 w 104"/>
              <a:gd name="T75" fmla="*/ 35 h 79"/>
              <a:gd name="T76" fmla="*/ 32 w 104"/>
              <a:gd name="T77" fmla="*/ 32 h 79"/>
              <a:gd name="T78" fmla="*/ 32 w 104"/>
              <a:gd name="T79" fmla="*/ 22 h 79"/>
              <a:gd name="T80" fmla="*/ 71 w 104"/>
              <a:gd name="T81" fmla="*/ 22 h 79"/>
              <a:gd name="T82" fmla="*/ 71 w 104"/>
              <a:gd name="T83" fmla="*/ 25 h 79"/>
              <a:gd name="T84" fmla="*/ 32 w 104"/>
              <a:gd name="T85" fmla="*/ 25 h 79"/>
              <a:gd name="T86" fmla="*/ 32 w 104"/>
              <a:gd name="T87" fmla="*/ 22 h 79"/>
              <a:gd name="T88" fmla="*/ 3 w 104"/>
              <a:gd name="T89" fmla="*/ 66 h 79"/>
              <a:gd name="T90" fmla="*/ 9 w 104"/>
              <a:gd name="T91" fmla="*/ 68 h 79"/>
              <a:gd name="T92" fmla="*/ 9 w 104"/>
              <a:gd name="T93" fmla="*/ 74 h 79"/>
              <a:gd name="T94" fmla="*/ 5 w 104"/>
              <a:gd name="T95" fmla="*/ 79 h 79"/>
              <a:gd name="T96" fmla="*/ 2 w 104"/>
              <a:gd name="T97" fmla="*/ 78 h 79"/>
              <a:gd name="T98" fmla="*/ 0 w 104"/>
              <a:gd name="T99" fmla="*/ 72 h 79"/>
              <a:gd name="T100" fmla="*/ 3 w 104"/>
              <a:gd name="T101" fmla="*/ 66 h 79"/>
              <a:gd name="T102" fmla="*/ 4 w 104"/>
              <a:gd name="T103" fmla="*/ 48 h 79"/>
              <a:gd name="T104" fmla="*/ 2 w 104"/>
              <a:gd name="T105" fmla="*/ 65 h 79"/>
              <a:gd name="T106" fmla="*/ 12 w 104"/>
              <a:gd name="T107" fmla="*/ 67 h 79"/>
              <a:gd name="T108" fmla="*/ 17 w 104"/>
              <a:gd name="T109" fmla="*/ 51 h 79"/>
              <a:gd name="T110" fmla="*/ 4 w 104"/>
              <a:gd name="T111" fmla="*/ 4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" h="79">
                <a:moveTo>
                  <a:pt x="16" y="2"/>
                </a:moveTo>
                <a:cubicBezTo>
                  <a:pt x="21" y="0"/>
                  <a:pt x="24" y="1"/>
                  <a:pt x="27" y="4"/>
                </a:cubicBezTo>
                <a:cubicBezTo>
                  <a:pt x="26" y="20"/>
                  <a:pt x="23" y="35"/>
                  <a:pt x="19" y="48"/>
                </a:cubicBezTo>
                <a:cubicBezTo>
                  <a:pt x="14" y="47"/>
                  <a:pt x="9" y="46"/>
                  <a:pt x="4" y="45"/>
                </a:cubicBezTo>
                <a:cubicBezTo>
                  <a:pt x="6" y="29"/>
                  <a:pt x="10" y="15"/>
                  <a:pt x="16" y="2"/>
                </a:cubicBezTo>
                <a:close/>
                <a:moveTo>
                  <a:pt x="18" y="65"/>
                </a:moveTo>
                <a:cubicBezTo>
                  <a:pt x="16" y="72"/>
                  <a:pt x="16" y="72"/>
                  <a:pt x="16" y="72"/>
                </a:cubicBezTo>
                <a:cubicBezTo>
                  <a:pt x="69" y="72"/>
                  <a:pt x="74" y="72"/>
                  <a:pt x="101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90" y="10"/>
                  <a:pt x="90" y="10"/>
                  <a:pt x="90" y="10"/>
                </a:cubicBezTo>
                <a:cubicBezTo>
                  <a:pt x="89" y="9"/>
                  <a:pt x="89" y="9"/>
                  <a:pt x="89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4"/>
                  <a:pt x="31" y="17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97" y="29"/>
                  <a:pt x="97" y="29"/>
                  <a:pt x="97" y="29"/>
                </a:cubicBezTo>
                <a:cubicBezTo>
                  <a:pt x="97" y="65"/>
                  <a:pt x="97" y="65"/>
                  <a:pt x="97" y="65"/>
                </a:cubicBezTo>
                <a:cubicBezTo>
                  <a:pt x="79" y="65"/>
                  <a:pt x="57" y="65"/>
                  <a:pt x="18" y="65"/>
                </a:cubicBezTo>
                <a:close/>
                <a:moveTo>
                  <a:pt x="95" y="26"/>
                </a:moveTo>
                <a:cubicBezTo>
                  <a:pt x="86" y="26"/>
                  <a:pt x="86" y="26"/>
                  <a:pt x="86" y="26"/>
                </a:cubicBezTo>
                <a:cubicBezTo>
                  <a:pt x="87" y="18"/>
                  <a:pt x="87" y="18"/>
                  <a:pt x="87" y="18"/>
                </a:cubicBezTo>
                <a:cubicBezTo>
                  <a:pt x="95" y="26"/>
                  <a:pt x="95" y="26"/>
                  <a:pt x="95" y="26"/>
                </a:cubicBezTo>
                <a:close/>
                <a:moveTo>
                  <a:pt x="32" y="43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5"/>
                  <a:pt x="74" y="45"/>
                  <a:pt x="74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3"/>
                  <a:pt x="32" y="43"/>
                  <a:pt x="32" y="43"/>
                </a:cubicBezTo>
                <a:close/>
                <a:moveTo>
                  <a:pt x="32" y="32"/>
                </a:moveTo>
                <a:cubicBezTo>
                  <a:pt x="71" y="32"/>
                  <a:pt x="71" y="32"/>
                  <a:pt x="71" y="32"/>
                </a:cubicBezTo>
                <a:cubicBezTo>
                  <a:pt x="71" y="35"/>
                  <a:pt x="71" y="35"/>
                  <a:pt x="7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32" y="22"/>
                </a:moveTo>
                <a:cubicBezTo>
                  <a:pt x="71" y="22"/>
                  <a:pt x="71" y="22"/>
                  <a:pt x="71" y="22"/>
                </a:cubicBezTo>
                <a:cubicBezTo>
                  <a:pt x="71" y="25"/>
                  <a:pt x="71" y="25"/>
                  <a:pt x="71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2"/>
                  <a:pt x="32" y="22"/>
                  <a:pt x="32" y="22"/>
                </a:cubicBezTo>
                <a:close/>
                <a:moveTo>
                  <a:pt x="3" y="66"/>
                </a:moveTo>
                <a:cubicBezTo>
                  <a:pt x="9" y="68"/>
                  <a:pt x="9" y="68"/>
                  <a:pt x="9" y="68"/>
                </a:cubicBezTo>
                <a:cubicBezTo>
                  <a:pt x="9" y="74"/>
                  <a:pt x="9" y="74"/>
                  <a:pt x="9" y="74"/>
                </a:cubicBezTo>
                <a:cubicBezTo>
                  <a:pt x="5" y="79"/>
                  <a:pt x="5" y="79"/>
                  <a:pt x="5" y="79"/>
                </a:cubicBezTo>
                <a:cubicBezTo>
                  <a:pt x="4" y="79"/>
                  <a:pt x="3" y="79"/>
                  <a:pt x="2" y="78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66"/>
                  <a:pt x="3" y="66"/>
                  <a:pt x="3" y="66"/>
                </a:cubicBezTo>
                <a:close/>
                <a:moveTo>
                  <a:pt x="4" y="48"/>
                </a:moveTo>
                <a:cubicBezTo>
                  <a:pt x="3" y="53"/>
                  <a:pt x="3" y="59"/>
                  <a:pt x="2" y="65"/>
                </a:cubicBezTo>
                <a:cubicBezTo>
                  <a:pt x="5" y="65"/>
                  <a:pt x="9" y="66"/>
                  <a:pt x="12" y="67"/>
                </a:cubicBezTo>
                <a:cubicBezTo>
                  <a:pt x="14" y="61"/>
                  <a:pt x="15" y="56"/>
                  <a:pt x="17" y="51"/>
                </a:cubicBezTo>
                <a:cubicBezTo>
                  <a:pt x="13" y="50"/>
                  <a:pt x="9" y="49"/>
                  <a:pt x="4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7" tIns="34289" rIns="68577" bIns="34289"/>
          <a:lstStyle/>
          <a:p>
            <a:pPr defTabSz="5143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Freeform 78"/>
          <p:cNvSpPr>
            <a:spLocks noEditPoints="1"/>
          </p:cNvSpPr>
          <p:nvPr/>
        </p:nvSpPr>
        <p:spPr bwMode="auto">
          <a:xfrm>
            <a:off x="5409776" y="2016068"/>
            <a:ext cx="593910" cy="520133"/>
          </a:xfrm>
          <a:custGeom>
            <a:avLst/>
            <a:gdLst>
              <a:gd name="T0" fmla="*/ 78 w 102"/>
              <a:gd name="T1" fmla="*/ 71 h 109"/>
              <a:gd name="T2" fmla="*/ 83 w 102"/>
              <a:gd name="T3" fmla="*/ 80 h 109"/>
              <a:gd name="T4" fmla="*/ 93 w 102"/>
              <a:gd name="T5" fmla="*/ 81 h 109"/>
              <a:gd name="T6" fmla="*/ 88 w 102"/>
              <a:gd name="T7" fmla="*/ 72 h 109"/>
              <a:gd name="T8" fmla="*/ 14 w 102"/>
              <a:gd name="T9" fmla="*/ 54 h 109"/>
              <a:gd name="T10" fmla="*/ 44 w 102"/>
              <a:gd name="T11" fmla="*/ 36 h 109"/>
              <a:gd name="T12" fmla="*/ 30 w 102"/>
              <a:gd name="T13" fmla="*/ 69 h 109"/>
              <a:gd name="T14" fmla="*/ 35 w 102"/>
              <a:gd name="T15" fmla="*/ 69 h 109"/>
              <a:gd name="T16" fmla="*/ 48 w 102"/>
              <a:gd name="T17" fmla="*/ 66 h 109"/>
              <a:gd name="T18" fmla="*/ 54 w 102"/>
              <a:gd name="T19" fmla="*/ 73 h 109"/>
              <a:gd name="T20" fmla="*/ 46 w 102"/>
              <a:gd name="T21" fmla="*/ 68 h 109"/>
              <a:gd name="T22" fmla="*/ 32 w 102"/>
              <a:gd name="T23" fmla="*/ 78 h 109"/>
              <a:gd name="T24" fmla="*/ 4 w 102"/>
              <a:gd name="T25" fmla="*/ 55 h 109"/>
              <a:gd name="T26" fmla="*/ 0 w 102"/>
              <a:gd name="T27" fmla="*/ 47 h 109"/>
              <a:gd name="T28" fmla="*/ 3 w 102"/>
              <a:gd name="T29" fmla="*/ 39 h 109"/>
              <a:gd name="T30" fmla="*/ 37 w 102"/>
              <a:gd name="T31" fmla="*/ 3 h 109"/>
              <a:gd name="T32" fmla="*/ 53 w 102"/>
              <a:gd name="T33" fmla="*/ 3 h 109"/>
              <a:gd name="T34" fmla="*/ 74 w 102"/>
              <a:gd name="T35" fmla="*/ 23 h 109"/>
              <a:gd name="T36" fmla="*/ 77 w 102"/>
              <a:gd name="T37" fmla="*/ 31 h 109"/>
              <a:gd name="T38" fmla="*/ 74 w 102"/>
              <a:gd name="T39" fmla="*/ 39 h 109"/>
              <a:gd name="T40" fmla="*/ 74 w 102"/>
              <a:gd name="T41" fmla="*/ 39 h 109"/>
              <a:gd name="T42" fmla="*/ 70 w 102"/>
              <a:gd name="T43" fmla="*/ 31 h 109"/>
              <a:gd name="T44" fmla="*/ 68 w 102"/>
              <a:gd name="T45" fmla="*/ 28 h 109"/>
              <a:gd name="T46" fmla="*/ 48 w 102"/>
              <a:gd name="T47" fmla="*/ 8 h 109"/>
              <a:gd name="T48" fmla="*/ 42 w 102"/>
              <a:gd name="T49" fmla="*/ 9 h 109"/>
              <a:gd name="T50" fmla="*/ 9 w 102"/>
              <a:gd name="T51" fmla="*/ 44 h 109"/>
              <a:gd name="T52" fmla="*/ 8 w 102"/>
              <a:gd name="T53" fmla="*/ 47 h 109"/>
              <a:gd name="T54" fmla="*/ 9 w 102"/>
              <a:gd name="T55" fmla="*/ 49 h 109"/>
              <a:gd name="T56" fmla="*/ 50 w 102"/>
              <a:gd name="T57" fmla="*/ 22 h 109"/>
              <a:gd name="T58" fmla="*/ 59 w 102"/>
              <a:gd name="T59" fmla="*/ 69 h 109"/>
              <a:gd name="T60" fmla="*/ 54 w 102"/>
              <a:gd name="T61" fmla="*/ 76 h 109"/>
              <a:gd name="T62" fmla="*/ 41 w 102"/>
              <a:gd name="T63" fmla="*/ 93 h 109"/>
              <a:gd name="T64" fmla="*/ 54 w 102"/>
              <a:gd name="T65" fmla="*/ 109 h 109"/>
              <a:gd name="T66" fmla="*/ 67 w 102"/>
              <a:gd name="T67" fmla="*/ 94 h 109"/>
              <a:gd name="T68" fmla="*/ 67 w 102"/>
              <a:gd name="T69" fmla="*/ 94 h 109"/>
              <a:gd name="T70" fmla="*/ 68 w 102"/>
              <a:gd name="T71" fmla="*/ 40 h 109"/>
              <a:gd name="T72" fmla="*/ 58 w 102"/>
              <a:gd name="T73" fmla="*/ 59 h 109"/>
              <a:gd name="T74" fmla="*/ 61 w 102"/>
              <a:gd name="T75" fmla="*/ 64 h 109"/>
              <a:gd name="T76" fmla="*/ 58 w 102"/>
              <a:gd name="T77" fmla="*/ 59 h 109"/>
              <a:gd name="T78" fmla="*/ 54 w 102"/>
              <a:gd name="T79" fmla="*/ 84 h 109"/>
              <a:gd name="T80" fmla="*/ 59 w 102"/>
              <a:gd name="T81" fmla="*/ 92 h 109"/>
              <a:gd name="T82" fmla="*/ 54 w 102"/>
              <a:gd name="T83" fmla="*/ 101 h 109"/>
              <a:gd name="T84" fmla="*/ 49 w 102"/>
              <a:gd name="T85" fmla="*/ 93 h 109"/>
              <a:gd name="T86" fmla="*/ 72 w 102"/>
              <a:gd name="T87" fmla="*/ 67 h 109"/>
              <a:gd name="T88" fmla="*/ 81 w 102"/>
              <a:gd name="T89" fmla="*/ 62 h 109"/>
              <a:gd name="T90" fmla="*/ 100 w 102"/>
              <a:gd name="T91" fmla="*/ 74 h 109"/>
              <a:gd name="T92" fmla="*/ 90 w 102"/>
              <a:gd name="T93" fmla="*/ 90 h 109"/>
              <a:gd name="T94" fmla="*/ 81 w 102"/>
              <a:gd name="T95" fmla="*/ 88 h 109"/>
              <a:gd name="T96" fmla="*/ 79 w 102"/>
              <a:gd name="T97" fmla="*/ 87 h 109"/>
              <a:gd name="T98" fmla="*/ 72 w 102"/>
              <a:gd name="T99" fmla="*/ 6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" h="109">
                <a:moveTo>
                  <a:pt x="82" y="69"/>
                </a:moveTo>
                <a:cubicBezTo>
                  <a:pt x="80" y="70"/>
                  <a:pt x="79" y="70"/>
                  <a:pt x="78" y="71"/>
                </a:cubicBezTo>
                <a:cubicBezTo>
                  <a:pt x="78" y="72"/>
                  <a:pt x="78" y="73"/>
                  <a:pt x="78" y="75"/>
                </a:cubicBezTo>
                <a:cubicBezTo>
                  <a:pt x="79" y="77"/>
                  <a:pt x="81" y="79"/>
                  <a:pt x="83" y="80"/>
                </a:cubicBezTo>
                <a:cubicBezTo>
                  <a:pt x="85" y="82"/>
                  <a:pt x="88" y="82"/>
                  <a:pt x="90" y="82"/>
                </a:cubicBezTo>
                <a:cubicBezTo>
                  <a:pt x="91" y="82"/>
                  <a:pt x="93" y="82"/>
                  <a:pt x="93" y="81"/>
                </a:cubicBezTo>
                <a:cubicBezTo>
                  <a:pt x="94" y="80"/>
                  <a:pt x="94" y="78"/>
                  <a:pt x="93" y="77"/>
                </a:cubicBezTo>
                <a:cubicBezTo>
                  <a:pt x="92" y="75"/>
                  <a:pt x="91" y="73"/>
                  <a:pt x="88" y="72"/>
                </a:cubicBezTo>
                <a:cubicBezTo>
                  <a:pt x="86" y="70"/>
                  <a:pt x="84" y="69"/>
                  <a:pt x="82" y="69"/>
                </a:cubicBezTo>
                <a:close/>
                <a:moveTo>
                  <a:pt x="14" y="5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36"/>
                  <a:pt x="44" y="36"/>
                  <a:pt x="44" y="36"/>
                </a:cubicBezTo>
                <a:cubicBezTo>
                  <a:pt x="21" y="60"/>
                  <a:pt x="21" y="60"/>
                  <a:pt x="21" y="60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1" y="70"/>
                  <a:pt x="32" y="70"/>
                </a:cubicBezTo>
                <a:cubicBezTo>
                  <a:pt x="33" y="70"/>
                  <a:pt x="34" y="70"/>
                  <a:pt x="35" y="69"/>
                </a:cubicBezTo>
                <a:cubicBezTo>
                  <a:pt x="46" y="57"/>
                  <a:pt x="46" y="57"/>
                  <a:pt x="46" y="57"/>
                </a:cubicBezTo>
                <a:cubicBezTo>
                  <a:pt x="48" y="66"/>
                  <a:pt x="48" y="66"/>
                  <a:pt x="48" y="66"/>
                </a:cubicBezTo>
                <a:cubicBezTo>
                  <a:pt x="50" y="67"/>
                  <a:pt x="52" y="69"/>
                  <a:pt x="54" y="71"/>
                </a:cubicBezTo>
                <a:cubicBezTo>
                  <a:pt x="54" y="72"/>
                  <a:pt x="54" y="72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46" y="68"/>
                  <a:pt x="46" y="68"/>
                  <a:pt x="46" y="68"/>
                </a:cubicBezTo>
                <a:cubicBezTo>
                  <a:pt x="41" y="74"/>
                  <a:pt x="41" y="74"/>
                  <a:pt x="41" y="74"/>
                </a:cubicBezTo>
                <a:cubicBezTo>
                  <a:pt x="38" y="76"/>
                  <a:pt x="35" y="78"/>
                  <a:pt x="32" y="78"/>
                </a:cubicBezTo>
                <a:cubicBezTo>
                  <a:pt x="30" y="78"/>
                  <a:pt x="27" y="77"/>
                  <a:pt x="24" y="7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3"/>
                  <a:pt x="0" y="50"/>
                  <a:pt x="0" y="47"/>
                </a:cubicBezTo>
                <a:cubicBezTo>
                  <a:pt x="0" y="44"/>
                  <a:pt x="1" y="41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6" y="25"/>
                  <a:pt x="77" y="28"/>
                  <a:pt x="77" y="31"/>
                </a:cubicBezTo>
                <a:cubicBezTo>
                  <a:pt x="77" y="33"/>
                  <a:pt x="76" y="36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0"/>
                  <a:pt x="69" y="29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6" y="7"/>
                  <a:pt x="45" y="7"/>
                </a:cubicBezTo>
                <a:cubicBezTo>
                  <a:pt x="44" y="7"/>
                  <a:pt x="43" y="8"/>
                  <a:pt x="42" y="9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5"/>
                  <a:pt x="8" y="46"/>
                  <a:pt x="8" y="47"/>
                </a:cubicBezTo>
                <a:cubicBezTo>
                  <a:pt x="8" y="48"/>
                  <a:pt x="8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50" y="22"/>
                </a:moveTo>
                <a:cubicBezTo>
                  <a:pt x="51" y="35"/>
                  <a:pt x="51" y="49"/>
                  <a:pt x="51" y="62"/>
                </a:cubicBezTo>
                <a:cubicBezTo>
                  <a:pt x="54" y="64"/>
                  <a:pt x="56" y="66"/>
                  <a:pt x="59" y="69"/>
                </a:cubicBezTo>
                <a:cubicBezTo>
                  <a:pt x="59" y="70"/>
                  <a:pt x="59" y="74"/>
                  <a:pt x="59" y="77"/>
                </a:cubicBezTo>
                <a:cubicBezTo>
                  <a:pt x="57" y="76"/>
                  <a:pt x="56" y="76"/>
                  <a:pt x="54" y="76"/>
                </a:cubicBezTo>
                <a:cubicBezTo>
                  <a:pt x="50" y="76"/>
                  <a:pt x="47" y="78"/>
                  <a:pt x="44" y="81"/>
                </a:cubicBezTo>
                <a:cubicBezTo>
                  <a:pt x="42" y="84"/>
                  <a:pt x="41" y="88"/>
                  <a:pt x="41" y="93"/>
                </a:cubicBezTo>
                <a:cubicBezTo>
                  <a:pt x="41" y="97"/>
                  <a:pt x="43" y="101"/>
                  <a:pt x="45" y="104"/>
                </a:cubicBezTo>
                <a:cubicBezTo>
                  <a:pt x="47" y="107"/>
                  <a:pt x="50" y="109"/>
                  <a:pt x="54" y="109"/>
                </a:cubicBezTo>
                <a:cubicBezTo>
                  <a:pt x="58" y="109"/>
                  <a:pt x="61" y="107"/>
                  <a:pt x="64" y="104"/>
                </a:cubicBezTo>
                <a:cubicBezTo>
                  <a:pt x="65" y="101"/>
                  <a:pt x="66" y="98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3"/>
                  <a:pt x="67" y="93"/>
                  <a:pt x="67" y="92"/>
                </a:cubicBezTo>
                <a:cubicBezTo>
                  <a:pt x="68" y="40"/>
                  <a:pt x="68" y="40"/>
                  <a:pt x="68" y="40"/>
                </a:cubicBezTo>
                <a:cubicBezTo>
                  <a:pt x="66" y="28"/>
                  <a:pt x="58" y="23"/>
                  <a:pt x="50" y="22"/>
                </a:cubicBezTo>
                <a:close/>
                <a:moveTo>
                  <a:pt x="58" y="59"/>
                </a:moveTo>
                <a:cubicBezTo>
                  <a:pt x="57" y="59"/>
                  <a:pt x="56" y="61"/>
                  <a:pt x="57" y="63"/>
                </a:cubicBezTo>
                <a:cubicBezTo>
                  <a:pt x="58" y="64"/>
                  <a:pt x="60" y="65"/>
                  <a:pt x="61" y="64"/>
                </a:cubicBezTo>
                <a:cubicBezTo>
                  <a:pt x="63" y="63"/>
                  <a:pt x="63" y="61"/>
                  <a:pt x="62" y="60"/>
                </a:cubicBezTo>
                <a:cubicBezTo>
                  <a:pt x="62" y="58"/>
                  <a:pt x="60" y="58"/>
                  <a:pt x="58" y="59"/>
                </a:cubicBezTo>
                <a:close/>
                <a:moveTo>
                  <a:pt x="51" y="86"/>
                </a:moveTo>
                <a:cubicBezTo>
                  <a:pt x="52" y="84"/>
                  <a:pt x="53" y="84"/>
                  <a:pt x="54" y="84"/>
                </a:cubicBezTo>
                <a:cubicBezTo>
                  <a:pt x="55" y="84"/>
                  <a:pt x="56" y="84"/>
                  <a:pt x="57" y="86"/>
                </a:cubicBezTo>
                <a:cubicBezTo>
                  <a:pt x="58" y="87"/>
                  <a:pt x="59" y="90"/>
                  <a:pt x="59" y="92"/>
                </a:cubicBezTo>
                <a:cubicBezTo>
                  <a:pt x="59" y="95"/>
                  <a:pt x="59" y="98"/>
                  <a:pt x="57" y="99"/>
                </a:cubicBezTo>
                <a:cubicBezTo>
                  <a:pt x="56" y="101"/>
                  <a:pt x="55" y="101"/>
                  <a:pt x="54" y="101"/>
                </a:cubicBezTo>
                <a:cubicBezTo>
                  <a:pt x="53" y="102"/>
                  <a:pt x="52" y="101"/>
                  <a:pt x="51" y="99"/>
                </a:cubicBezTo>
                <a:cubicBezTo>
                  <a:pt x="50" y="98"/>
                  <a:pt x="49" y="95"/>
                  <a:pt x="49" y="93"/>
                </a:cubicBezTo>
                <a:cubicBezTo>
                  <a:pt x="49" y="90"/>
                  <a:pt x="50" y="87"/>
                  <a:pt x="51" y="86"/>
                </a:cubicBezTo>
                <a:close/>
                <a:moveTo>
                  <a:pt x="72" y="67"/>
                </a:moveTo>
                <a:cubicBezTo>
                  <a:pt x="72" y="67"/>
                  <a:pt x="72" y="67"/>
                  <a:pt x="72" y="67"/>
                </a:cubicBezTo>
                <a:cubicBezTo>
                  <a:pt x="74" y="64"/>
                  <a:pt x="77" y="62"/>
                  <a:pt x="81" y="62"/>
                </a:cubicBezTo>
                <a:cubicBezTo>
                  <a:pt x="85" y="62"/>
                  <a:pt x="89" y="63"/>
                  <a:pt x="93" y="65"/>
                </a:cubicBezTo>
                <a:cubicBezTo>
                  <a:pt x="96" y="67"/>
                  <a:pt x="99" y="71"/>
                  <a:pt x="100" y="74"/>
                </a:cubicBezTo>
                <a:cubicBezTo>
                  <a:pt x="102" y="78"/>
                  <a:pt x="102" y="82"/>
                  <a:pt x="100" y="85"/>
                </a:cubicBezTo>
                <a:cubicBezTo>
                  <a:pt x="98" y="88"/>
                  <a:pt x="94" y="90"/>
                  <a:pt x="90" y="90"/>
                </a:cubicBezTo>
                <a:cubicBezTo>
                  <a:pt x="87" y="90"/>
                  <a:pt x="84" y="89"/>
                  <a:pt x="81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79" y="87"/>
                  <a:pt x="79" y="87"/>
                </a:cubicBezTo>
                <a:cubicBezTo>
                  <a:pt x="71" y="82"/>
                  <a:pt x="71" y="82"/>
                  <a:pt x="71" y="82"/>
                </a:cubicBezTo>
                <a:lnTo>
                  <a:pt x="72" y="67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68577" tIns="34289" rIns="68577" bIns="34289"/>
          <a:lstStyle/>
          <a:p>
            <a:pPr defTabSz="5143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销售概述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/>
          <p:nvPr/>
        </p:nvSpPr>
        <p:spPr>
          <a:xfrm>
            <a:off x="1568644" y="1217281"/>
            <a:ext cx="3732825" cy="34281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>
              <a:solidFill>
                <a:srgbClr val="FFC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41593" y="1269087"/>
            <a:ext cx="2249424" cy="37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5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5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5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" name="TextBox 11"/>
          <p:cNvSpPr txBox="1"/>
          <p:nvPr/>
        </p:nvSpPr>
        <p:spPr>
          <a:xfrm>
            <a:off x="1641594" y="1620976"/>
            <a:ext cx="282982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/>
              <a:t>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内容输入您的</a:t>
            </a:r>
            <a:r>
              <a:rPr lang="en-US" altLang="zh-CN" sz="1200" dirty="0"/>
              <a:t>PPT</a:t>
            </a:r>
            <a:r>
              <a:rPr lang="zh-CN" altLang="en-US" sz="1200" dirty="0"/>
              <a:t>内容</a:t>
            </a:r>
          </a:p>
        </p:txBody>
      </p:sp>
      <p:sp>
        <p:nvSpPr>
          <p:cNvPr id="40" name="Title 1"/>
          <p:cNvSpPr txBox="1"/>
          <p:nvPr/>
        </p:nvSpPr>
        <p:spPr>
          <a:xfrm>
            <a:off x="1568644" y="2291018"/>
            <a:ext cx="3732825" cy="34281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>
              <a:solidFill>
                <a:srgbClr val="FFC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41593" y="2342824"/>
            <a:ext cx="2249424" cy="37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5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5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5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4" name="TextBox 11"/>
          <p:cNvSpPr txBox="1"/>
          <p:nvPr/>
        </p:nvSpPr>
        <p:spPr>
          <a:xfrm>
            <a:off x="1641594" y="2694713"/>
            <a:ext cx="2829823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/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49" name="Title 1"/>
          <p:cNvSpPr txBox="1"/>
          <p:nvPr/>
        </p:nvSpPr>
        <p:spPr>
          <a:xfrm>
            <a:off x="1568644" y="3364755"/>
            <a:ext cx="3732825" cy="34281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>
              <a:solidFill>
                <a:srgbClr val="A0BF0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641593" y="3416561"/>
            <a:ext cx="2249424" cy="37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16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" name="TextBox 11"/>
          <p:cNvSpPr txBox="1"/>
          <p:nvPr/>
        </p:nvSpPr>
        <p:spPr>
          <a:xfrm>
            <a:off x="1641594" y="3768450"/>
            <a:ext cx="2829823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/>
            </a:lvl1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94410" y="3607928"/>
            <a:ext cx="507135" cy="507135"/>
            <a:chOff x="1325880" y="4810571"/>
            <a:chExt cx="676180" cy="676180"/>
          </a:xfrm>
        </p:grpSpPr>
        <p:sp>
          <p:nvSpPr>
            <p:cNvPr id="5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494926" y="4979617"/>
              <a:ext cx="355698" cy="355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Oval 13"/>
            <p:cNvSpPr/>
            <p:nvPr/>
          </p:nvSpPr>
          <p:spPr>
            <a:xfrm>
              <a:off x="1325880" y="4810571"/>
              <a:ext cx="676180" cy="6761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2" name="KSO_Shape"/>
            <p:cNvSpPr/>
            <p:nvPr/>
          </p:nvSpPr>
          <p:spPr bwMode="auto">
            <a:xfrm>
              <a:off x="1433860" y="4994519"/>
              <a:ext cx="477829" cy="308283"/>
            </a:xfrm>
            <a:custGeom>
              <a:avLst/>
              <a:gdLst/>
              <a:ahLst/>
              <a:cxnLst/>
              <a:rect l="0" t="0" r="r" b="b"/>
              <a:pathLst>
                <a:path w="2135188" h="1470026">
                  <a:moveTo>
                    <a:pt x="770940" y="1046163"/>
                  </a:moveTo>
                  <a:lnTo>
                    <a:pt x="788101" y="1054723"/>
                  </a:lnTo>
                  <a:lnTo>
                    <a:pt x="804944" y="1062965"/>
                  </a:lnTo>
                  <a:lnTo>
                    <a:pt x="822104" y="1070574"/>
                  </a:lnTo>
                  <a:lnTo>
                    <a:pt x="839582" y="1077549"/>
                  </a:lnTo>
                  <a:lnTo>
                    <a:pt x="857696" y="1084523"/>
                  </a:lnTo>
                  <a:lnTo>
                    <a:pt x="875810" y="1090547"/>
                  </a:lnTo>
                  <a:lnTo>
                    <a:pt x="893606" y="1095936"/>
                  </a:lnTo>
                  <a:lnTo>
                    <a:pt x="912037" y="1101008"/>
                  </a:lnTo>
                  <a:lnTo>
                    <a:pt x="931105" y="1105447"/>
                  </a:lnTo>
                  <a:lnTo>
                    <a:pt x="950172" y="1109568"/>
                  </a:lnTo>
                  <a:lnTo>
                    <a:pt x="968921" y="1112421"/>
                  </a:lnTo>
                  <a:lnTo>
                    <a:pt x="988624" y="1115592"/>
                  </a:lnTo>
                  <a:lnTo>
                    <a:pt x="1008009" y="1117494"/>
                  </a:lnTo>
                  <a:lnTo>
                    <a:pt x="1027712" y="1119396"/>
                  </a:lnTo>
                  <a:lnTo>
                    <a:pt x="1047732" y="1120030"/>
                  </a:lnTo>
                  <a:lnTo>
                    <a:pt x="1067435" y="1120347"/>
                  </a:lnTo>
                  <a:lnTo>
                    <a:pt x="1087455" y="1120030"/>
                  </a:lnTo>
                  <a:lnTo>
                    <a:pt x="1107476" y="1119396"/>
                  </a:lnTo>
                  <a:lnTo>
                    <a:pt x="1127179" y="1117494"/>
                  </a:lnTo>
                  <a:lnTo>
                    <a:pt x="1146564" y="1115592"/>
                  </a:lnTo>
                  <a:lnTo>
                    <a:pt x="1166266" y="1112421"/>
                  </a:lnTo>
                  <a:lnTo>
                    <a:pt x="1185334" y="1109568"/>
                  </a:lnTo>
                  <a:lnTo>
                    <a:pt x="1204083" y="1105447"/>
                  </a:lnTo>
                  <a:lnTo>
                    <a:pt x="1223150" y="1101008"/>
                  </a:lnTo>
                  <a:lnTo>
                    <a:pt x="1241582" y="1095936"/>
                  </a:lnTo>
                  <a:lnTo>
                    <a:pt x="1260013" y="1090547"/>
                  </a:lnTo>
                  <a:lnTo>
                    <a:pt x="1277809" y="1084523"/>
                  </a:lnTo>
                  <a:lnTo>
                    <a:pt x="1295605" y="1077549"/>
                  </a:lnTo>
                  <a:lnTo>
                    <a:pt x="1313084" y="1070574"/>
                  </a:lnTo>
                  <a:lnTo>
                    <a:pt x="1330244" y="1062965"/>
                  </a:lnTo>
                  <a:lnTo>
                    <a:pt x="1347722" y="1054723"/>
                  </a:lnTo>
                  <a:lnTo>
                    <a:pt x="1364247" y="1046163"/>
                  </a:lnTo>
                  <a:lnTo>
                    <a:pt x="1381725" y="1050918"/>
                  </a:lnTo>
                  <a:lnTo>
                    <a:pt x="1399521" y="1056308"/>
                  </a:lnTo>
                  <a:lnTo>
                    <a:pt x="1416682" y="1062331"/>
                  </a:lnTo>
                  <a:lnTo>
                    <a:pt x="1433842" y="1068355"/>
                  </a:lnTo>
                  <a:lnTo>
                    <a:pt x="1450685" y="1075012"/>
                  </a:lnTo>
                  <a:lnTo>
                    <a:pt x="1466892" y="1082304"/>
                  </a:lnTo>
                  <a:lnTo>
                    <a:pt x="1483099" y="1089596"/>
                  </a:lnTo>
                  <a:lnTo>
                    <a:pt x="1499307" y="1097521"/>
                  </a:lnTo>
                  <a:lnTo>
                    <a:pt x="1514560" y="1106081"/>
                  </a:lnTo>
                  <a:lnTo>
                    <a:pt x="1530132" y="1115275"/>
                  </a:lnTo>
                  <a:lnTo>
                    <a:pt x="1544750" y="1124785"/>
                  </a:lnTo>
                  <a:lnTo>
                    <a:pt x="1559368" y="1134930"/>
                  </a:lnTo>
                  <a:lnTo>
                    <a:pt x="1573669" y="1145709"/>
                  </a:lnTo>
                  <a:lnTo>
                    <a:pt x="1587651" y="1156805"/>
                  </a:lnTo>
                  <a:lnTo>
                    <a:pt x="1601634" y="1168852"/>
                  </a:lnTo>
                  <a:lnTo>
                    <a:pt x="1614663" y="1181216"/>
                  </a:lnTo>
                  <a:lnTo>
                    <a:pt x="1627692" y="1193897"/>
                  </a:lnTo>
                  <a:lnTo>
                    <a:pt x="1640404" y="1207846"/>
                  </a:lnTo>
                  <a:lnTo>
                    <a:pt x="1652479" y="1222112"/>
                  </a:lnTo>
                  <a:lnTo>
                    <a:pt x="1664238" y="1236695"/>
                  </a:lnTo>
                  <a:lnTo>
                    <a:pt x="1675678" y="1252547"/>
                  </a:lnTo>
                  <a:lnTo>
                    <a:pt x="1686800" y="1268715"/>
                  </a:lnTo>
                  <a:lnTo>
                    <a:pt x="1697287" y="1285517"/>
                  </a:lnTo>
                  <a:lnTo>
                    <a:pt x="1707456" y="1303271"/>
                  </a:lnTo>
                  <a:lnTo>
                    <a:pt x="1716990" y="1321341"/>
                  </a:lnTo>
                  <a:lnTo>
                    <a:pt x="1726524" y="1340363"/>
                  </a:lnTo>
                  <a:lnTo>
                    <a:pt x="1735739" y="1360018"/>
                  </a:lnTo>
                  <a:lnTo>
                    <a:pt x="1744002" y="1380625"/>
                  </a:lnTo>
                  <a:lnTo>
                    <a:pt x="1752264" y="1401549"/>
                  </a:lnTo>
                  <a:lnTo>
                    <a:pt x="1759573" y="1423740"/>
                  </a:lnTo>
                  <a:lnTo>
                    <a:pt x="1766882" y="1446249"/>
                  </a:lnTo>
                  <a:lnTo>
                    <a:pt x="1773238" y="1470026"/>
                  </a:lnTo>
                  <a:lnTo>
                    <a:pt x="361950" y="1470026"/>
                  </a:lnTo>
                  <a:lnTo>
                    <a:pt x="368623" y="1446249"/>
                  </a:lnTo>
                  <a:lnTo>
                    <a:pt x="375932" y="1423740"/>
                  </a:lnTo>
                  <a:lnTo>
                    <a:pt x="383559" y="1401549"/>
                  </a:lnTo>
                  <a:lnTo>
                    <a:pt x="391186" y="1380625"/>
                  </a:lnTo>
                  <a:lnTo>
                    <a:pt x="400084" y="1360018"/>
                  </a:lnTo>
                  <a:lnTo>
                    <a:pt x="408982" y="1340363"/>
                  </a:lnTo>
                  <a:lnTo>
                    <a:pt x="418198" y="1321341"/>
                  </a:lnTo>
                  <a:lnTo>
                    <a:pt x="427731" y="1303271"/>
                  </a:lnTo>
                  <a:lnTo>
                    <a:pt x="438218" y="1285517"/>
                  </a:lnTo>
                  <a:lnTo>
                    <a:pt x="449023" y="1268715"/>
                  </a:lnTo>
                  <a:lnTo>
                    <a:pt x="459828" y="1252547"/>
                  </a:lnTo>
                  <a:lnTo>
                    <a:pt x="470950" y="1236695"/>
                  </a:lnTo>
                  <a:lnTo>
                    <a:pt x="483026" y="1222112"/>
                  </a:lnTo>
                  <a:lnTo>
                    <a:pt x="495102" y="1207846"/>
                  </a:lnTo>
                  <a:lnTo>
                    <a:pt x="507496" y="1193897"/>
                  </a:lnTo>
                  <a:lnTo>
                    <a:pt x="520843" y="1181216"/>
                  </a:lnTo>
                  <a:lnTo>
                    <a:pt x="533872" y="1168852"/>
                  </a:lnTo>
                  <a:lnTo>
                    <a:pt x="547537" y="1156805"/>
                  </a:lnTo>
                  <a:lnTo>
                    <a:pt x="561519" y="1145709"/>
                  </a:lnTo>
                  <a:lnTo>
                    <a:pt x="575820" y="1134930"/>
                  </a:lnTo>
                  <a:lnTo>
                    <a:pt x="590438" y="1124785"/>
                  </a:lnTo>
                  <a:lnTo>
                    <a:pt x="605374" y="1115275"/>
                  </a:lnTo>
                  <a:lnTo>
                    <a:pt x="620945" y="1106081"/>
                  </a:lnTo>
                  <a:lnTo>
                    <a:pt x="636199" y="1097521"/>
                  </a:lnTo>
                  <a:lnTo>
                    <a:pt x="652088" y="1089596"/>
                  </a:lnTo>
                  <a:lnTo>
                    <a:pt x="668296" y="1082304"/>
                  </a:lnTo>
                  <a:lnTo>
                    <a:pt x="684820" y="1075012"/>
                  </a:lnTo>
                  <a:lnTo>
                    <a:pt x="701345" y="1068355"/>
                  </a:lnTo>
                  <a:lnTo>
                    <a:pt x="718824" y="1062331"/>
                  </a:lnTo>
                  <a:lnTo>
                    <a:pt x="735666" y="1056308"/>
                  </a:lnTo>
                  <a:lnTo>
                    <a:pt x="753462" y="1050918"/>
                  </a:lnTo>
                  <a:lnTo>
                    <a:pt x="770940" y="1046163"/>
                  </a:lnTo>
                  <a:close/>
                  <a:moveTo>
                    <a:pt x="1597448" y="841375"/>
                  </a:moveTo>
                  <a:lnTo>
                    <a:pt x="1606643" y="846144"/>
                  </a:lnTo>
                  <a:lnTo>
                    <a:pt x="1615521" y="850277"/>
                  </a:lnTo>
                  <a:lnTo>
                    <a:pt x="1625033" y="854411"/>
                  </a:lnTo>
                  <a:lnTo>
                    <a:pt x="1634228" y="858226"/>
                  </a:lnTo>
                  <a:lnTo>
                    <a:pt x="1643740" y="862041"/>
                  </a:lnTo>
                  <a:lnTo>
                    <a:pt x="1653569" y="865539"/>
                  </a:lnTo>
                  <a:lnTo>
                    <a:pt x="1663080" y="868400"/>
                  </a:lnTo>
                  <a:lnTo>
                    <a:pt x="1672909" y="871262"/>
                  </a:lnTo>
                  <a:lnTo>
                    <a:pt x="1683055" y="873487"/>
                  </a:lnTo>
                  <a:lnTo>
                    <a:pt x="1693201" y="875713"/>
                  </a:lnTo>
                  <a:lnTo>
                    <a:pt x="1703665" y="877302"/>
                  </a:lnTo>
                  <a:lnTo>
                    <a:pt x="1713811" y="878574"/>
                  </a:lnTo>
                  <a:lnTo>
                    <a:pt x="1724274" y="879846"/>
                  </a:lnTo>
                  <a:lnTo>
                    <a:pt x="1735054" y="880800"/>
                  </a:lnTo>
                  <a:lnTo>
                    <a:pt x="1745834" y="881436"/>
                  </a:lnTo>
                  <a:lnTo>
                    <a:pt x="1756297" y="881436"/>
                  </a:lnTo>
                  <a:lnTo>
                    <a:pt x="1767077" y="881436"/>
                  </a:lnTo>
                  <a:lnTo>
                    <a:pt x="1777857" y="880800"/>
                  </a:lnTo>
                  <a:lnTo>
                    <a:pt x="1788321" y="879846"/>
                  </a:lnTo>
                  <a:lnTo>
                    <a:pt x="1798784" y="878574"/>
                  </a:lnTo>
                  <a:lnTo>
                    <a:pt x="1809247" y="877302"/>
                  </a:lnTo>
                  <a:lnTo>
                    <a:pt x="1819393" y="875713"/>
                  </a:lnTo>
                  <a:lnTo>
                    <a:pt x="1829539" y="873487"/>
                  </a:lnTo>
                  <a:lnTo>
                    <a:pt x="1839685" y="871262"/>
                  </a:lnTo>
                  <a:lnTo>
                    <a:pt x="1849831" y="868082"/>
                  </a:lnTo>
                  <a:lnTo>
                    <a:pt x="1859660" y="865539"/>
                  </a:lnTo>
                  <a:lnTo>
                    <a:pt x="1868855" y="862041"/>
                  </a:lnTo>
                  <a:lnTo>
                    <a:pt x="1878684" y="858226"/>
                  </a:lnTo>
                  <a:lnTo>
                    <a:pt x="1888196" y="854411"/>
                  </a:lnTo>
                  <a:lnTo>
                    <a:pt x="1897390" y="850277"/>
                  </a:lnTo>
                  <a:lnTo>
                    <a:pt x="1906585" y="846144"/>
                  </a:lnTo>
                  <a:lnTo>
                    <a:pt x="1915463" y="841375"/>
                  </a:lnTo>
                  <a:lnTo>
                    <a:pt x="1924975" y="843919"/>
                  </a:lnTo>
                  <a:lnTo>
                    <a:pt x="1934170" y="847098"/>
                  </a:lnTo>
                  <a:lnTo>
                    <a:pt x="1943682" y="849959"/>
                  </a:lnTo>
                  <a:lnTo>
                    <a:pt x="1952560" y="853457"/>
                  </a:lnTo>
                  <a:lnTo>
                    <a:pt x="1961754" y="856954"/>
                  </a:lnTo>
                  <a:lnTo>
                    <a:pt x="1970632" y="860452"/>
                  </a:lnTo>
                  <a:lnTo>
                    <a:pt x="1979193" y="864585"/>
                  </a:lnTo>
                  <a:lnTo>
                    <a:pt x="1988071" y="869354"/>
                  </a:lnTo>
                  <a:lnTo>
                    <a:pt x="1996314" y="873805"/>
                  </a:lnTo>
                  <a:lnTo>
                    <a:pt x="2004558" y="878574"/>
                  </a:lnTo>
                  <a:lnTo>
                    <a:pt x="2012485" y="883979"/>
                  </a:lnTo>
                  <a:lnTo>
                    <a:pt x="2020411" y="889066"/>
                  </a:lnTo>
                  <a:lnTo>
                    <a:pt x="2027704" y="895107"/>
                  </a:lnTo>
                  <a:lnTo>
                    <a:pt x="2035313" y="901148"/>
                  </a:lnTo>
                  <a:lnTo>
                    <a:pt x="2042923" y="907507"/>
                  </a:lnTo>
                  <a:lnTo>
                    <a:pt x="2049898" y="914184"/>
                  </a:lnTo>
                  <a:lnTo>
                    <a:pt x="2056556" y="921178"/>
                  </a:lnTo>
                  <a:lnTo>
                    <a:pt x="2063532" y="928809"/>
                  </a:lnTo>
                  <a:lnTo>
                    <a:pt x="2070190" y="936122"/>
                  </a:lnTo>
                  <a:lnTo>
                    <a:pt x="2076531" y="944070"/>
                  </a:lnTo>
                  <a:lnTo>
                    <a:pt x="2082556" y="952973"/>
                  </a:lnTo>
                  <a:lnTo>
                    <a:pt x="2088580" y="961557"/>
                  </a:lnTo>
                  <a:lnTo>
                    <a:pt x="2094287" y="970459"/>
                  </a:lnTo>
                  <a:lnTo>
                    <a:pt x="2099360" y="979998"/>
                  </a:lnTo>
                  <a:lnTo>
                    <a:pt x="2104750" y="989854"/>
                  </a:lnTo>
                  <a:lnTo>
                    <a:pt x="2110140" y="1000028"/>
                  </a:lnTo>
                  <a:lnTo>
                    <a:pt x="2114579" y="1010838"/>
                  </a:lnTo>
                  <a:lnTo>
                    <a:pt x="2119335" y="1021648"/>
                  </a:lnTo>
                  <a:lnTo>
                    <a:pt x="2123457" y="1033094"/>
                  </a:lnTo>
                  <a:lnTo>
                    <a:pt x="2127579" y="1045176"/>
                  </a:lnTo>
                  <a:lnTo>
                    <a:pt x="2131383" y="1057257"/>
                  </a:lnTo>
                  <a:lnTo>
                    <a:pt x="2135188" y="1069975"/>
                  </a:lnTo>
                  <a:lnTo>
                    <a:pt x="1680836" y="1069975"/>
                  </a:lnTo>
                  <a:lnTo>
                    <a:pt x="1668471" y="1058847"/>
                  </a:lnTo>
                  <a:lnTo>
                    <a:pt x="1655154" y="1048355"/>
                  </a:lnTo>
                  <a:lnTo>
                    <a:pt x="1642154" y="1038181"/>
                  </a:lnTo>
                  <a:lnTo>
                    <a:pt x="1628520" y="1028643"/>
                  </a:lnTo>
                  <a:lnTo>
                    <a:pt x="1614887" y="1018786"/>
                  </a:lnTo>
                  <a:lnTo>
                    <a:pt x="1600936" y="1009566"/>
                  </a:lnTo>
                  <a:lnTo>
                    <a:pt x="1586351" y="1000664"/>
                  </a:lnTo>
                  <a:lnTo>
                    <a:pt x="1571449" y="992079"/>
                  </a:lnTo>
                  <a:lnTo>
                    <a:pt x="1556547" y="984131"/>
                  </a:lnTo>
                  <a:lnTo>
                    <a:pt x="1541011" y="976182"/>
                  </a:lnTo>
                  <a:lnTo>
                    <a:pt x="1525792" y="968552"/>
                  </a:lnTo>
                  <a:lnTo>
                    <a:pt x="1509622" y="961557"/>
                  </a:lnTo>
                  <a:lnTo>
                    <a:pt x="1493451" y="954244"/>
                  </a:lnTo>
                  <a:lnTo>
                    <a:pt x="1476964" y="947885"/>
                  </a:lnTo>
                  <a:lnTo>
                    <a:pt x="1460477" y="941845"/>
                  </a:lnTo>
                  <a:lnTo>
                    <a:pt x="1443038" y="935804"/>
                  </a:lnTo>
                  <a:lnTo>
                    <a:pt x="1450965" y="926901"/>
                  </a:lnTo>
                  <a:lnTo>
                    <a:pt x="1458891" y="918635"/>
                  </a:lnTo>
                  <a:lnTo>
                    <a:pt x="1467452" y="910368"/>
                  </a:lnTo>
                  <a:lnTo>
                    <a:pt x="1475696" y="902738"/>
                  </a:lnTo>
                  <a:lnTo>
                    <a:pt x="1484891" y="895107"/>
                  </a:lnTo>
                  <a:lnTo>
                    <a:pt x="1493768" y="888430"/>
                  </a:lnTo>
                  <a:lnTo>
                    <a:pt x="1503280" y="882072"/>
                  </a:lnTo>
                  <a:lnTo>
                    <a:pt x="1513109" y="876031"/>
                  </a:lnTo>
                  <a:lnTo>
                    <a:pt x="1522621" y="870308"/>
                  </a:lnTo>
                  <a:lnTo>
                    <a:pt x="1532450" y="865539"/>
                  </a:lnTo>
                  <a:lnTo>
                    <a:pt x="1542913" y="860452"/>
                  </a:lnTo>
                  <a:lnTo>
                    <a:pt x="1553693" y="856000"/>
                  </a:lnTo>
                  <a:lnTo>
                    <a:pt x="1564157" y="851867"/>
                  </a:lnTo>
                  <a:lnTo>
                    <a:pt x="1574937" y="848052"/>
                  </a:lnTo>
                  <a:lnTo>
                    <a:pt x="1586351" y="844872"/>
                  </a:lnTo>
                  <a:lnTo>
                    <a:pt x="1597448" y="841375"/>
                  </a:lnTo>
                  <a:close/>
                  <a:moveTo>
                    <a:pt x="219508" y="841375"/>
                  </a:moveTo>
                  <a:lnTo>
                    <a:pt x="228390" y="846144"/>
                  </a:lnTo>
                  <a:lnTo>
                    <a:pt x="237589" y="850277"/>
                  </a:lnTo>
                  <a:lnTo>
                    <a:pt x="247106" y="854411"/>
                  </a:lnTo>
                  <a:lnTo>
                    <a:pt x="256305" y="858226"/>
                  </a:lnTo>
                  <a:lnTo>
                    <a:pt x="265821" y="862041"/>
                  </a:lnTo>
                  <a:lnTo>
                    <a:pt x="275654" y="865539"/>
                  </a:lnTo>
                  <a:lnTo>
                    <a:pt x="285171" y="868400"/>
                  </a:lnTo>
                  <a:lnTo>
                    <a:pt x="295321" y="871262"/>
                  </a:lnTo>
                  <a:lnTo>
                    <a:pt x="305472" y="873487"/>
                  </a:lnTo>
                  <a:lnTo>
                    <a:pt x="315623" y="875713"/>
                  </a:lnTo>
                  <a:lnTo>
                    <a:pt x="325773" y="877302"/>
                  </a:lnTo>
                  <a:lnTo>
                    <a:pt x="336241" y="878574"/>
                  </a:lnTo>
                  <a:lnTo>
                    <a:pt x="347026" y="879846"/>
                  </a:lnTo>
                  <a:lnTo>
                    <a:pt x="357494" y="880800"/>
                  </a:lnTo>
                  <a:lnTo>
                    <a:pt x="367962" y="881436"/>
                  </a:lnTo>
                  <a:lnTo>
                    <a:pt x="378747" y="881436"/>
                  </a:lnTo>
                  <a:lnTo>
                    <a:pt x="389215" y="881436"/>
                  </a:lnTo>
                  <a:lnTo>
                    <a:pt x="400318" y="880800"/>
                  </a:lnTo>
                  <a:lnTo>
                    <a:pt x="410785" y="879846"/>
                  </a:lnTo>
                  <a:lnTo>
                    <a:pt x="421253" y="878574"/>
                  </a:lnTo>
                  <a:lnTo>
                    <a:pt x="431404" y="877302"/>
                  </a:lnTo>
                  <a:lnTo>
                    <a:pt x="441872" y="875713"/>
                  </a:lnTo>
                  <a:lnTo>
                    <a:pt x="452023" y="873487"/>
                  </a:lnTo>
                  <a:lnTo>
                    <a:pt x="462173" y="871262"/>
                  </a:lnTo>
                  <a:lnTo>
                    <a:pt x="472007" y="868082"/>
                  </a:lnTo>
                  <a:lnTo>
                    <a:pt x="481840" y="865539"/>
                  </a:lnTo>
                  <a:lnTo>
                    <a:pt x="491356" y="862041"/>
                  </a:lnTo>
                  <a:lnTo>
                    <a:pt x="500873" y="858226"/>
                  </a:lnTo>
                  <a:lnTo>
                    <a:pt x="510706" y="854411"/>
                  </a:lnTo>
                  <a:lnTo>
                    <a:pt x="519588" y="850277"/>
                  </a:lnTo>
                  <a:lnTo>
                    <a:pt x="528787" y="846144"/>
                  </a:lnTo>
                  <a:lnTo>
                    <a:pt x="537669" y="841375"/>
                  </a:lnTo>
                  <a:lnTo>
                    <a:pt x="549089" y="844872"/>
                  </a:lnTo>
                  <a:lnTo>
                    <a:pt x="560191" y="848052"/>
                  </a:lnTo>
                  <a:lnTo>
                    <a:pt x="570976" y="851867"/>
                  </a:lnTo>
                  <a:lnTo>
                    <a:pt x="581761" y="856000"/>
                  </a:lnTo>
                  <a:lnTo>
                    <a:pt x="592229" y="860452"/>
                  </a:lnTo>
                  <a:lnTo>
                    <a:pt x="602697" y="865539"/>
                  </a:lnTo>
                  <a:lnTo>
                    <a:pt x="612530" y="870308"/>
                  </a:lnTo>
                  <a:lnTo>
                    <a:pt x="622681" y="876031"/>
                  </a:lnTo>
                  <a:lnTo>
                    <a:pt x="631880" y="882072"/>
                  </a:lnTo>
                  <a:lnTo>
                    <a:pt x="641396" y="888430"/>
                  </a:lnTo>
                  <a:lnTo>
                    <a:pt x="650278" y="895107"/>
                  </a:lnTo>
                  <a:lnTo>
                    <a:pt x="659477" y="902738"/>
                  </a:lnTo>
                  <a:lnTo>
                    <a:pt x="668042" y="910368"/>
                  </a:lnTo>
                  <a:lnTo>
                    <a:pt x="676289" y="918317"/>
                  </a:lnTo>
                  <a:lnTo>
                    <a:pt x="684220" y="926901"/>
                  </a:lnTo>
                  <a:lnTo>
                    <a:pt x="692150" y="935804"/>
                  </a:lnTo>
                  <a:lnTo>
                    <a:pt x="674703" y="941845"/>
                  </a:lnTo>
                  <a:lnTo>
                    <a:pt x="658208" y="947885"/>
                  </a:lnTo>
                  <a:lnTo>
                    <a:pt x="641714" y="954244"/>
                  </a:lnTo>
                  <a:lnTo>
                    <a:pt x="625536" y="961239"/>
                  </a:lnTo>
                  <a:lnTo>
                    <a:pt x="609358" y="968552"/>
                  </a:lnTo>
                  <a:lnTo>
                    <a:pt x="594132" y="976182"/>
                  </a:lnTo>
                  <a:lnTo>
                    <a:pt x="578589" y="983813"/>
                  </a:lnTo>
                  <a:lnTo>
                    <a:pt x="563680" y="992079"/>
                  </a:lnTo>
                  <a:lnTo>
                    <a:pt x="549089" y="1000664"/>
                  </a:lnTo>
                  <a:lnTo>
                    <a:pt x="534180" y="1009566"/>
                  </a:lnTo>
                  <a:lnTo>
                    <a:pt x="520540" y="1018786"/>
                  </a:lnTo>
                  <a:lnTo>
                    <a:pt x="506583" y="1028007"/>
                  </a:lnTo>
                  <a:lnTo>
                    <a:pt x="492943" y="1038181"/>
                  </a:lnTo>
                  <a:lnTo>
                    <a:pt x="479937" y="1048355"/>
                  </a:lnTo>
                  <a:lnTo>
                    <a:pt x="466614" y="1058847"/>
                  </a:lnTo>
                  <a:lnTo>
                    <a:pt x="453926" y="1069975"/>
                  </a:lnTo>
                  <a:lnTo>
                    <a:pt x="0" y="1069975"/>
                  </a:lnTo>
                  <a:lnTo>
                    <a:pt x="3489" y="1057257"/>
                  </a:lnTo>
                  <a:lnTo>
                    <a:pt x="7296" y="1045176"/>
                  </a:lnTo>
                  <a:lnTo>
                    <a:pt x="11419" y="1033094"/>
                  </a:lnTo>
                  <a:lnTo>
                    <a:pt x="15860" y="1021648"/>
                  </a:lnTo>
                  <a:lnTo>
                    <a:pt x="20301" y="1010838"/>
                  </a:lnTo>
                  <a:lnTo>
                    <a:pt x="25377" y="1000028"/>
                  </a:lnTo>
                  <a:lnTo>
                    <a:pt x="30135" y="989854"/>
                  </a:lnTo>
                  <a:lnTo>
                    <a:pt x="35527" y="979998"/>
                  </a:lnTo>
                  <a:lnTo>
                    <a:pt x="40603" y="970459"/>
                  </a:lnTo>
                  <a:lnTo>
                    <a:pt x="46630" y="961557"/>
                  </a:lnTo>
                  <a:lnTo>
                    <a:pt x="52339" y="952973"/>
                  </a:lnTo>
                  <a:lnTo>
                    <a:pt x="58684" y="944070"/>
                  </a:lnTo>
                  <a:lnTo>
                    <a:pt x="65028" y="936122"/>
                  </a:lnTo>
                  <a:lnTo>
                    <a:pt x="71372" y="928809"/>
                  </a:lnTo>
                  <a:lnTo>
                    <a:pt x="78350" y="921178"/>
                  </a:lnTo>
                  <a:lnTo>
                    <a:pt x="85012" y="914184"/>
                  </a:lnTo>
                  <a:lnTo>
                    <a:pt x="92308" y="907507"/>
                  </a:lnTo>
                  <a:lnTo>
                    <a:pt x="99603" y="901148"/>
                  </a:lnTo>
                  <a:lnTo>
                    <a:pt x="107217" y="895107"/>
                  </a:lnTo>
                  <a:lnTo>
                    <a:pt x="114830" y="889066"/>
                  </a:lnTo>
                  <a:lnTo>
                    <a:pt x="122760" y="883979"/>
                  </a:lnTo>
                  <a:lnTo>
                    <a:pt x="130373" y="878574"/>
                  </a:lnTo>
                  <a:lnTo>
                    <a:pt x="138620" y="873805"/>
                  </a:lnTo>
                  <a:lnTo>
                    <a:pt x="146868" y="869354"/>
                  </a:lnTo>
                  <a:lnTo>
                    <a:pt x="155749" y="864585"/>
                  </a:lnTo>
                  <a:lnTo>
                    <a:pt x="164314" y="860452"/>
                  </a:lnTo>
                  <a:lnTo>
                    <a:pt x="173196" y="856954"/>
                  </a:lnTo>
                  <a:lnTo>
                    <a:pt x="182395" y="853457"/>
                  </a:lnTo>
                  <a:lnTo>
                    <a:pt x="191277" y="849959"/>
                  </a:lnTo>
                  <a:lnTo>
                    <a:pt x="200793" y="847098"/>
                  </a:lnTo>
                  <a:lnTo>
                    <a:pt x="209992" y="843919"/>
                  </a:lnTo>
                  <a:lnTo>
                    <a:pt x="219508" y="841375"/>
                  </a:lnTo>
                  <a:close/>
                  <a:moveTo>
                    <a:pt x="741152" y="638588"/>
                  </a:moveTo>
                  <a:lnTo>
                    <a:pt x="748459" y="651932"/>
                  </a:lnTo>
                  <a:lnTo>
                    <a:pt x="755766" y="665275"/>
                  </a:lnTo>
                  <a:lnTo>
                    <a:pt x="763709" y="678301"/>
                  </a:lnTo>
                  <a:lnTo>
                    <a:pt x="771969" y="690692"/>
                  </a:lnTo>
                  <a:lnTo>
                    <a:pt x="780230" y="703082"/>
                  </a:lnTo>
                  <a:lnTo>
                    <a:pt x="788808" y="715155"/>
                  </a:lnTo>
                  <a:lnTo>
                    <a:pt x="797703" y="726275"/>
                  </a:lnTo>
                  <a:lnTo>
                    <a:pt x="806917" y="737712"/>
                  </a:lnTo>
                  <a:lnTo>
                    <a:pt x="816766" y="748514"/>
                  </a:lnTo>
                  <a:lnTo>
                    <a:pt x="825979" y="758998"/>
                  </a:lnTo>
                  <a:lnTo>
                    <a:pt x="836146" y="769165"/>
                  </a:lnTo>
                  <a:lnTo>
                    <a:pt x="846312" y="779014"/>
                  </a:lnTo>
                  <a:lnTo>
                    <a:pt x="856797" y="788545"/>
                  </a:lnTo>
                  <a:lnTo>
                    <a:pt x="867281" y="797441"/>
                  </a:lnTo>
                  <a:lnTo>
                    <a:pt x="878401" y="805701"/>
                  </a:lnTo>
                  <a:lnTo>
                    <a:pt x="889520" y="813961"/>
                  </a:lnTo>
                  <a:lnTo>
                    <a:pt x="900958" y="821586"/>
                  </a:lnTo>
                  <a:lnTo>
                    <a:pt x="912713" y="829211"/>
                  </a:lnTo>
                  <a:lnTo>
                    <a:pt x="924150" y="835883"/>
                  </a:lnTo>
                  <a:lnTo>
                    <a:pt x="936223" y="842237"/>
                  </a:lnTo>
                  <a:lnTo>
                    <a:pt x="948296" y="848274"/>
                  </a:lnTo>
                  <a:lnTo>
                    <a:pt x="960369" y="853675"/>
                  </a:lnTo>
                  <a:lnTo>
                    <a:pt x="972759" y="858440"/>
                  </a:lnTo>
                  <a:lnTo>
                    <a:pt x="985467" y="862888"/>
                  </a:lnTo>
                  <a:lnTo>
                    <a:pt x="998493" y="867018"/>
                  </a:lnTo>
                  <a:lnTo>
                    <a:pt x="1011202" y="870513"/>
                  </a:lnTo>
                  <a:lnTo>
                    <a:pt x="1024227" y="873372"/>
                  </a:lnTo>
                  <a:lnTo>
                    <a:pt x="1037571" y="875596"/>
                  </a:lnTo>
                  <a:lnTo>
                    <a:pt x="1050915" y="877503"/>
                  </a:lnTo>
                  <a:lnTo>
                    <a:pt x="1064258" y="879091"/>
                  </a:lnTo>
                  <a:lnTo>
                    <a:pt x="1077602" y="879726"/>
                  </a:lnTo>
                  <a:lnTo>
                    <a:pt x="1091581" y="880362"/>
                  </a:lnTo>
                  <a:lnTo>
                    <a:pt x="1105242" y="879726"/>
                  </a:lnTo>
                  <a:lnTo>
                    <a:pt x="1118904" y="879091"/>
                  </a:lnTo>
                  <a:lnTo>
                    <a:pt x="1132247" y="877503"/>
                  </a:lnTo>
                  <a:lnTo>
                    <a:pt x="1145591" y="875596"/>
                  </a:lnTo>
                  <a:lnTo>
                    <a:pt x="1158617" y="873372"/>
                  </a:lnTo>
                  <a:lnTo>
                    <a:pt x="1171961" y="870513"/>
                  </a:lnTo>
                  <a:lnTo>
                    <a:pt x="1184669" y="867018"/>
                  </a:lnTo>
                  <a:lnTo>
                    <a:pt x="1197377" y="862888"/>
                  </a:lnTo>
                  <a:lnTo>
                    <a:pt x="1210085" y="858440"/>
                  </a:lnTo>
                  <a:lnTo>
                    <a:pt x="1222476" y="853675"/>
                  </a:lnTo>
                  <a:lnTo>
                    <a:pt x="1234866" y="848274"/>
                  </a:lnTo>
                  <a:lnTo>
                    <a:pt x="1246939" y="842237"/>
                  </a:lnTo>
                  <a:lnTo>
                    <a:pt x="1258694" y="835883"/>
                  </a:lnTo>
                  <a:lnTo>
                    <a:pt x="1270767" y="829211"/>
                  </a:lnTo>
                  <a:lnTo>
                    <a:pt x="1282204" y="821586"/>
                  </a:lnTo>
                  <a:lnTo>
                    <a:pt x="1293324" y="813961"/>
                  </a:lnTo>
                  <a:lnTo>
                    <a:pt x="1304761" y="805701"/>
                  </a:lnTo>
                  <a:lnTo>
                    <a:pt x="1315563" y="797441"/>
                  </a:lnTo>
                  <a:lnTo>
                    <a:pt x="1326048" y="788545"/>
                  </a:lnTo>
                  <a:lnTo>
                    <a:pt x="1336532" y="779014"/>
                  </a:lnTo>
                  <a:lnTo>
                    <a:pt x="1346699" y="769165"/>
                  </a:lnTo>
                  <a:lnTo>
                    <a:pt x="1356865" y="758998"/>
                  </a:lnTo>
                  <a:lnTo>
                    <a:pt x="1366714" y="748514"/>
                  </a:lnTo>
                  <a:lnTo>
                    <a:pt x="1376245" y="737712"/>
                  </a:lnTo>
                  <a:lnTo>
                    <a:pt x="1385141" y="726275"/>
                  </a:lnTo>
                  <a:lnTo>
                    <a:pt x="1394037" y="715155"/>
                  </a:lnTo>
                  <a:lnTo>
                    <a:pt x="1402932" y="703082"/>
                  </a:lnTo>
                  <a:lnTo>
                    <a:pt x="1411193" y="690692"/>
                  </a:lnTo>
                  <a:lnTo>
                    <a:pt x="1419453" y="678301"/>
                  </a:lnTo>
                  <a:lnTo>
                    <a:pt x="1427396" y="665275"/>
                  </a:lnTo>
                  <a:lnTo>
                    <a:pt x="1434703" y="651932"/>
                  </a:lnTo>
                  <a:lnTo>
                    <a:pt x="1442010" y="638588"/>
                  </a:lnTo>
                  <a:lnTo>
                    <a:pt x="741152" y="638588"/>
                  </a:lnTo>
                  <a:close/>
                  <a:moveTo>
                    <a:pt x="379541" y="279400"/>
                  </a:moveTo>
                  <a:lnTo>
                    <a:pt x="389693" y="279400"/>
                  </a:lnTo>
                  <a:lnTo>
                    <a:pt x="399529" y="280036"/>
                  </a:lnTo>
                  <a:lnTo>
                    <a:pt x="409681" y="280672"/>
                  </a:lnTo>
                  <a:lnTo>
                    <a:pt x="419517" y="282263"/>
                  </a:lnTo>
                  <a:lnTo>
                    <a:pt x="428718" y="283853"/>
                  </a:lnTo>
                  <a:lnTo>
                    <a:pt x="438553" y="286080"/>
                  </a:lnTo>
                  <a:lnTo>
                    <a:pt x="448071" y="288306"/>
                  </a:lnTo>
                  <a:lnTo>
                    <a:pt x="457272" y="290851"/>
                  </a:lnTo>
                  <a:lnTo>
                    <a:pt x="466473" y="294031"/>
                  </a:lnTo>
                  <a:lnTo>
                    <a:pt x="475357" y="297530"/>
                  </a:lnTo>
                  <a:lnTo>
                    <a:pt x="483923" y="300711"/>
                  </a:lnTo>
                  <a:lnTo>
                    <a:pt x="492807" y="304846"/>
                  </a:lnTo>
                  <a:lnTo>
                    <a:pt x="501373" y="308981"/>
                  </a:lnTo>
                  <a:lnTo>
                    <a:pt x="509622" y="313434"/>
                  </a:lnTo>
                  <a:lnTo>
                    <a:pt x="517871" y="318523"/>
                  </a:lnTo>
                  <a:lnTo>
                    <a:pt x="525803" y="323612"/>
                  </a:lnTo>
                  <a:lnTo>
                    <a:pt x="520092" y="343651"/>
                  </a:lnTo>
                  <a:lnTo>
                    <a:pt x="514698" y="364008"/>
                  </a:lnTo>
                  <a:lnTo>
                    <a:pt x="510574" y="384364"/>
                  </a:lnTo>
                  <a:lnTo>
                    <a:pt x="507084" y="405039"/>
                  </a:lnTo>
                  <a:lnTo>
                    <a:pt x="504228" y="426350"/>
                  </a:lnTo>
                  <a:lnTo>
                    <a:pt x="502007" y="447661"/>
                  </a:lnTo>
                  <a:lnTo>
                    <a:pt x="501056" y="469290"/>
                  </a:lnTo>
                  <a:lnTo>
                    <a:pt x="500421" y="490919"/>
                  </a:lnTo>
                  <a:lnTo>
                    <a:pt x="501056" y="507777"/>
                  </a:lnTo>
                  <a:lnTo>
                    <a:pt x="501690" y="524953"/>
                  </a:lnTo>
                  <a:lnTo>
                    <a:pt x="502959" y="541492"/>
                  </a:lnTo>
                  <a:lnTo>
                    <a:pt x="504863" y="558032"/>
                  </a:lnTo>
                  <a:lnTo>
                    <a:pt x="507084" y="574572"/>
                  </a:lnTo>
                  <a:lnTo>
                    <a:pt x="509622" y="590794"/>
                  </a:lnTo>
                  <a:lnTo>
                    <a:pt x="512477" y="607016"/>
                  </a:lnTo>
                  <a:lnTo>
                    <a:pt x="516285" y="623237"/>
                  </a:lnTo>
                  <a:lnTo>
                    <a:pt x="204089" y="623237"/>
                  </a:lnTo>
                  <a:lnTo>
                    <a:pt x="212021" y="637551"/>
                  </a:lnTo>
                  <a:lnTo>
                    <a:pt x="220588" y="650910"/>
                  </a:lnTo>
                  <a:lnTo>
                    <a:pt x="225029" y="657907"/>
                  </a:lnTo>
                  <a:lnTo>
                    <a:pt x="229788" y="664269"/>
                  </a:lnTo>
                  <a:lnTo>
                    <a:pt x="234548" y="670312"/>
                  </a:lnTo>
                  <a:lnTo>
                    <a:pt x="239307" y="676356"/>
                  </a:lnTo>
                  <a:lnTo>
                    <a:pt x="244700" y="682399"/>
                  </a:lnTo>
                  <a:lnTo>
                    <a:pt x="250094" y="688124"/>
                  </a:lnTo>
                  <a:lnTo>
                    <a:pt x="255170" y="693213"/>
                  </a:lnTo>
                  <a:lnTo>
                    <a:pt x="260881" y="698621"/>
                  </a:lnTo>
                  <a:lnTo>
                    <a:pt x="266592" y="703710"/>
                  </a:lnTo>
                  <a:lnTo>
                    <a:pt x="271986" y="708163"/>
                  </a:lnTo>
                  <a:lnTo>
                    <a:pt x="277696" y="713252"/>
                  </a:lnTo>
                  <a:lnTo>
                    <a:pt x="283725" y="717387"/>
                  </a:lnTo>
                  <a:lnTo>
                    <a:pt x="290070" y="721522"/>
                  </a:lnTo>
                  <a:lnTo>
                    <a:pt x="296098" y="725657"/>
                  </a:lnTo>
                  <a:lnTo>
                    <a:pt x="302444" y="729156"/>
                  </a:lnTo>
                  <a:lnTo>
                    <a:pt x="309106" y="732655"/>
                  </a:lnTo>
                  <a:lnTo>
                    <a:pt x="315452" y="735835"/>
                  </a:lnTo>
                  <a:lnTo>
                    <a:pt x="322115" y="738698"/>
                  </a:lnTo>
                  <a:lnTo>
                    <a:pt x="328460" y="741561"/>
                  </a:lnTo>
                  <a:lnTo>
                    <a:pt x="335757" y="743787"/>
                  </a:lnTo>
                  <a:lnTo>
                    <a:pt x="342420" y="746014"/>
                  </a:lnTo>
                  <a:lnTo>
                    <a:pt x="349083" y="747922"/>
                  </a:lnTo>
                  <a:lnTo>
                    <a:pt x="356380" y="749512"/>
                  </a:lnTo>
                  <a:lnTo>
                    <a:pt x="363360" y="750785"/>
                  </a:lnTo>
                  <a:lnTo>
                    <a:pt x="370657" y="751739"/>
                  </a:lnTo>
                  <a:lnTo>
                    <a:pt x="377637" y="752375"/>
                  </a:lnTo>
                  <a:lnTo>
                    <a:pt x="384934" y="753011"/>
                  </a:lnTo>
                  <a:lnTo>
                    <a:pt x="392232" y="753011"/>
                  </a:lnTo>
                  <a:lnTo>
                    <a:pt x="402384" y="752693"/>
                  </a:lnTo>
                  <a:lnTo>
                    <a:pt x="412537" y="752057"/>
                  </a:lnTo>
                  <a:lnTo>
                    <a:pt x="422372" y="750467"/>
                  </a:lnTo>
                  <a:lnTo>
                    <a:pt x="432208" y="748558"/>
                  </a:lnTo>
                  <a:lnTo>
                    <a:pt x="442043" y="746014"/>
                  </a:lnTo>
                  <a:lnTo>
                    <a:pt x="451244" y="742833"/>
                  </a:lnTo>
                  <a:lnTo>
                    <a:pt x="460445" y="739652"/>
                  </a:lnTo>
                  <a:lnTo>
                    <a:pt x="469646" y="735517"/>
                  </a:lnTo>
                  <a:lnTo>
                    <a:pt x="478529" y="731064"/>
                  </a:lnTo>
                  <a:lnTo>
                    <a:pt x="487413" y="725975"/>
                  </a:lnTo>
                  <a:lnTo>
                    <a:pt x="495979" y="720250"/>
                  </a:lnTo>
                  <a:lnTo>
                    <a:pt x="504228" y="714206"/>
                  </a:lnTo>
                  <a:lnTo>
                    <a:pt x="512160" y="708163"/>
                  </a:lnTo>
                  <a:lnTo>
                    <a:pt x="520092" y="701483"/>
                  </a:lnTo>
                  <a:lnTo>
                    <a:pt x="528024" y="694486"/>
                  </a:lnTo>
                  <a:lnTo>
                    <a:pt x="535004" y="686852"/>
                  </a:lnTo>
                  <a:lnTo>
                    <a:pt x="540397" y="699893"/>
                  </a:lnTo>
                  <a:lnTo>
                    <a:pt x="545791" y="712934"/>
                  </a:lnTo>
                  <a:lnTo>
                    <a:pt x="551185" y="725975"/>
                  </a:lnTo>
                  <a:lnTo>
                    <a:pt x="557213" y="738380"/>
                  </a:lnTo>
                  <a:lnTo>
                    <a:pt x="548329" y="746332"/>
                  </a:lnTo>
                  <a:lnTo>
                    <a:pt x="539128" y="753965"/>
                  </a:lnTo>
                  <a:lnTo>
                    <a:pt x="529610" y="760963"/>
                  </a:lnTo>
                  <a:lnTo>
                    <a:pt x="519457" y="767961"/>
                  </a:lnTo>
                  <a:lnTo>
                    <a:pt x="509305" y="774004"/>
                  </a:lnTo>
                  <a:lnTo>
                    <a:pt x="498835" y="779411"/>
                  </a:lnTo>
                  <a:lnTo>
                    <a:pt x="487730" y="784819"/>
                  </a:lnTo>
                  <a:lnTo>
                    <a:pt x="476626" y="789590"/>
                  </a:lnTo>
                  <a:lnTo>
                    <a:pt x="465204" y="793725"/>
                  </a:lnTo>
                  <a:lnTo>
                    <a:pt x="453465" y="797542"/>
                  </a:lnTo>
                  <a:lnTo>
                    <a:pt x="441726" y="800722"/>
                  </a:lnTo>
                  <a:lnTo>
                    <a:pt x="429670" y="803267"/>
                  </a:lnTo>
                  <a:lnTo>
                    <a:pt x="417613" y="805493"/>
                  </a:lnTo>
                  <a:lnTo>
                    <a:pt x="404922" y="807084"/>
                  </a:lnTo>
                  <a:lnTo>
                    <a:pt x="392232" y="807720"/>
                  </a:lnTo>
                  <a:lnTo>
                    <a:pt x="379541" y="808038"/>
                  </a:lnTo>
                  <a:lnTo>
                    <a:pt x="366215" y="807720"/>
                  </a:lnTo>
                  <a:lnTo>
                    <a:pt x="352573" y="807084"/>
                  </a:lnTo>
                  <a:lnTo>
                    <a:pt x="339247" y="805175"/>
                  </a:lnTo>
                  <a:lnTo>
                    <a:pt x="326239" y="802949"/>
                  </a:lnTo>
                  <a:lnTo>
                    <a:pt x="313548" y="799768"/>
                  </a:lnTo>
                  <a:lnTo>
                    <a:pt x="301175" y="796587"/>
                  </a:lnTo>
                  <a:lnTo>
                    <a:pt x="288801" y="792452"/>
                  </a:lnTo>
                  <a:lnTo>
                    <a:pt x="276745" y="787363"/>
                  </a:lnTo>
                  <a:lnTo>
                    <a:pt x="265006" y="782274"/>
                  </a:lnTo>
                  <a:lnTo>
                    <a:pt x="253584" y="776231"/>
                  </a:lnTo>
                  <a:lnTo>
                    <a:pt x="242797" y="770187"/>
                  </a:lnTo>
                  <a:lnTo>
                    <a:pt x="232009" y="762872"/>
                  </a:lnTo>
                  <a:lnTo>
                    <a:pt x="221857" y="755874"/>
                  </a:lnTo>
                  <a:lnTo>
                    <a:pt x="211704" y="747922"/>
                  </a:lnTo>
                  <a:lnTo>
                    <a:pt x="202186" y="739652"/>
                  </a:lnTo>
                  <a:lnTo>
                    <a:pt x="192985" y="731064"/>
                  </a:lnTo>
                  <a:lnTo>
                    <a:pt x="184101" y="721522"/>
                  </a:lnTo>
                  <a:lnTo>
                    <a:pt x="175852" y="711980"/>
                  </a:lnTo>
                  <a:lnTo>
                    <a:pt x="167920" y="701801"/>
                  </a:lnTo>
                  <a:lnTo>
                    <a:pt x="160940" y="691623"/>
                  </a:lnTo>
                  <a:lnTo>
                    <a:pt x="153643" y="680809"/>
                  </a:lnTo>
                  <a:lnTo>
                    <a:pt x="147298" y="669994"/>
                  </a:lnTo>
                  <a:lnTo>
                    <a:pt x="141904" y="658225"/>
                  </a:lnTo>
                  <a:lnTo>
                    <a:pt x="136511" y="646457"/>
                  </a:lnTo>
                  <a:lnTo>
                    <a:pt x="131751" y="634370"/>
                  </a:lnTo>
                  <a:lnTo>
                    <a:pt x="127627" y="622283"/>
                  </a:lnTo>
                  <a:lnTo>
                    <a:pt x="124137" y="609560"/>
                  </a:lnTo>
                  <a:lnTo>
                    <a:pt x="120964" y="596837"/>
                  </a:lnTo>
                  <a:lnTo>
                    <a:pt x="118743" y="584114"/>
                  </a:lnTo>
                  <a:lnTo>
                    <a:pt x="116840" y="570755"/>
                  </a:lnTo>
                  <a:lnTo>
                    <a:pt x="116205" y="557396"/>
                  </a:lnTo>
                  <a:lnTo>
                    <a:pt x="115888" y="543719"/>
                  </a:lnTo>
                  <a:lnTo>
                    <a:pt x="116205" y="530042"/>
                  </a:lnTo>
                  <a:lnTo>
                    <a:pt x="116840" y="516683"/>
                  </a:lnTo>
                  <a:lnTo>
                    <a:pt x="118743" y="503324"/>
                  </a:lnTo>
                  <a:lnTo>
                    <a:pt x="120964" y="490283"/>
                  </a:lnTo>
                  <a:lnTo>
                    <a:pt x="124137" y="477560"/>
                  </a:lnTo>
                  <a:lnTo>
                    <a:pt x="127627" y="465155"/>
                  </a:lnTo>
                  <a:lnTo>
                    <a:pt x="131751" y="453068"/>
                  </a:lnTo>
                  <a:lnTo>
                    <a:pt x="136511" y="440981"/>
                  </a:lnTo>
                  <a:lnTo>
                    <a:pt x="141904" y="429213"/>
                  </a:lnTo>
                  <a:lnTo>
                    <a:pt x="147298" y="417444"/>
                  </a:lnTo>
                  <a:lnTo>
                    <a:pt x="153643" y="406629"/>
                  </a:lnTo>
                  <a:lnTo>
                    <a:pt x="160940" y="395815"/>
                  </a:lnTo>
                  <a:lnTo>
                    <a:pt x="167920" y="385637"/>
                  </a:lnTo>
                  <a:lnTo>
                    <a:pt x="175852" y="375458"/>
                  </a:lnTo>
                  <a:lnTo>
                    <a:pt x="184101" y="365916"/>
                  </a:lnTo>
                  <a:lnTo>
                    <a:pt x="192985" y="356374"/>
                  </a:lnTo>
                  <a:lnTo>
                    <a:pt x="202186" y="347786"/>
                  </a:lnTo>
                  <a:lnTo>
                    <a:pt x="211704" y="339516"/>
                  </a:lnTo>
                  <a:lnTo>
                    <a:pt x="221857" y="331564"/>
                  </a:lnTo>
                  <a:lnTo>
                    <a:pt x="232009" y="324567"/>
                  </a:lnTo>
                  <a:lnTo>
                    <a:pt x="242797" y="317251"/>
                  </a:lnTo>
                  <a:lnTo>
                    <a:pt x="253584" y="311207"/>
                  </a:lnTo>
                  <a:lnTo>
                    <a:pt x="265006" y="305164"/>
                  </a:lnTo>
                  <a:lnTo>
                    <a:pt x="276745" y="300075"/>
                  </a:lnTo>
                  <a:lnTo>
                    <a:pt x="288801" y="294986"/>
                  </a:lnTo>
                  <a:lnTo>
                    <a:pt x="301175" y="290851"/>
                  </a:lnTo>
                  <a:lnTo>
                    <a:pt x="313548" y="287670"/>
                  </a:lnTo>
                  <a:lnTo>
                    <a:pt x="326239" y="284489"/>
                  </a:lnTo>
                  <a:lnTo>
                    <a:pt x="339247" y="282263"/>
                  </a:lnTo>
                  <a:lnTo>
                    <a:pt x="352573" y="280354"/>
                  </a:lnTo>
                  <a:lnTo>
                    <a:pt x="366215" y="279718"/>
                  </a:lnTo>
                  <a:lnTo>
                    <a:pt x="379541" y="279400"/>
                  </a:lnTo>
                  <a:close/>
                  <a:moveTo>
                    <a:pt x="1746295" y="279400"/>
                  </a:moveTo>
                  <a:lnTo>
                    <a:pt x="1756477" y="279400"/>
                  </a:lnTo>
                  <a:lnTo>
                    <a:pt x="1770159" y="279718"/>
                  </a:lnTo>
                  <a:lnTo>
                    <a:pt x="1783523" y="280354"/>
                  </a:lnTo>
                  <a:lnTo>
                    <a:pt x="1796886" y="282263"/>
                  </a:lnTo>
                  <a:lnTo>
                    <a:pt x="1809932" y="284489"/>
                  </a:lnTo>
                  <a:lnTo>
                    <a:pt x="1822659" y="287670"/>
                  </a:lnTo>
                  <a:lnTo>
                    <a:pt x="1835387" y="290851"/>
                  </a:lnTo>
                  <a:lnTo>
                    <a:pt x="1847796" y="294986"/>
                  </a:lnTo>
                  <a:lnTo>
                    <a:pt x="1859569" y="300075"/>
                  </a:lnTo>
                  <a:lnTo>
                    <a:pt x="1871341" y="305164"/>
                  </a:lnTo>
                  <a:lnTo>
                    <a:pt x="1882796" y="311207"/>
                  </a:lnTo>
                  <a:lnTo>
                    <a:pt x="1893614" y="317251"/>
                  </a:lnTo>
                  <a:lnTo>
                    <a:pt x="1904433" y="324566"/>
                  </a:lnTo>
                  <a:lnTo>
                    <a:pt x="1914615" y="331564"/>
                  </a:lnTo>
                  <a:lnTo>
                    <a:pt x="1924796" y="339516"/>
                  </a:lnTo>
                  <a:lnTo>
                    <a:pt x="1934342" y="347786"/>
                  </a:lnTo>
                  <a:lnTo>
                    <a:pt x="1943888" y="356374"/>
                  </a:lnTo>
                  <a:lnTo>
                    <a:pt x="1952479" y="365916"/>
                  </a:lnTo>
                  <a:lnTo>
                    <a:pt x="1960751" y="375458"/>
                  </a:lnTo>
                  <a:lnTo>
                    <a:pt x="1968706" y="385637"/>
                  </a:lnTo>
                  <a:lnTo>
                    <a:pt x="1976024" y="395815"/>
                  </a:lnTo>
                  <a:lnTo>
                    <a:pt x="1983024" y="406629"/>
                  </a:lnTo>
                  <a:lnTo>
                    <a:pt x="1989388" y="417444"/>
                  </a:lnTo>
                  <a:lnTo>
                    <a:pt x="1995115" y="429213"/>
                  </a:lnTo>
                  <a:lnTo>
                    <a:pt x="2000206" y="440981"/>
                  </a:lnTo>
                  <a:lnTo>
                    <a:pt x="2005297" y="453068"/>
                  </a:lnTo>
                  <a:lnTo>
                    <a:pt x="2009434" y="465155"/>
                  </a:lnTo>
                  <a:lnTo>
                    <a:pt x="2012615" y="477560"/>
                  </a:lnTo>
                  <a:lnTo>
                    <a:pt x="2015797" y="490283"/>
                  </a:lnTo>
                  <a:lnTo>
                    <a:pt x="2018025" y="503324"/>
                  </a:lnTo>
                  <a:lnTo>
                    <a:pt x="2019934" y="516683"/>
                  </a:lnTo>
                  <a:lnTo>
                    <a:pt x="2020888" y="530042"/>
                  </a:lnTo>
                  <a:lnTo>
                    <a:pt x="2020888" y="543719"/>
                  </a:lnTo>
                  <a:lnTo>
                    <a:pt x="2020888" y="557396"/>
                  </a:lnTo>
                  <a:lnTo>
                    <a:pt x="2019934" y="570755"/>
                  </a:lnTo>
                  <a:lnTo>
                    <a:pt x="2018025" y="584114"/>
                  </a:lnTo>
                  <a:lnTo>
                    <a:pt x="2015797" y="596837"/>
                  </a:lnTo>
                  <a:lnTo>
                    <a:pt x="2012615" y="609560"/>
                  </a:lnTo>
                  <a:lnTo>
                    <a:pt x="2009434" y="622283"/>
                  </a:lnTo>
                  <a:lnTo>
                    <a:pt x="2005297" y="634370"/>
                  </a:lnTo>
                  <a:lnTo>
                    <a:pt x="2000206" y="646457"/>
                  </a:lnTo>
                  <a:lnTo>
                    <a:pt x="1995115" y="658225"/>
                  </a:lnTo>
                  <a:lnTo>
                    <a:pt x="1989388" y="669994"/>
                  </a:lnTo>
                  <a:lnTo>
                    <a:pt x="1983024" y="680809"/>
                  </a:lnTo>
                  <a:lnTo>
                    <a:pt x="1976024" y="691623"/>
                  </a:lnTo>
                  <a:lnTo>
                    <a:pt x="1968706" y="701801"/>
                  </a:lnTo>
                  <a:lnTo>
                    <a:pt x="1960751" y="711980"/>
                  </a:lnTo>
                  <a:lnTo>
                    <a:pt x="1952479" y="721522"/>
                  </a:lnTo>
                  <a:lnTo>
                    <a:pt x="1943888" y="731064"/>
                  </a:lnTo>
                  <a:lnTo>
                    <a:pt x="1934342" y="739652"/>
                  </a:lnTo>
                  <a:lnTo>
                    <a:pt x="1924796" y="747922"/>
                  </a:lnTo>
                  <a:lnTo>
                    <a:pt x="1914615" y="755874"/>
                  </a:lnTo>
                  <a:lnTo>
                    <a:pt x="1904433" y="762872"/>
                  </a:lnTo>
                  <a:lnTo>
                    <a:pt x="1893614" y="770187"/>
                  </a:lnTo>
                  <a:lnTo>
                    <a:pt x="1882796" y="776231"/>
                  </a:lnTo>
                  <a:lnTo>
                    <a:pt x="1871341" y="782274"/>
                  </a:lnTo>
                  <a:lnTo>
                    <a:pt x="1859569" y="787363"/>
                  </a:lnTo>
                  <a:lnTo>
                    <a:pt x="1847796" y="792452"/>
                  </a:lnTo>
                  <a:lnTo>
                    <a:pt x="1835387" y="796587"/>
                  </a:lnTo>
                  <a:lnTo>
                    <a:pt x="1822659" y="799768"/>
                  </a:lnTo>
                  <a:lnTo>
                    <a:pt x="1809932" y="802949"/>
                  </a:lnTo>
                  <a:lnTo>
                    <a:pt x="1796886" y="805175"/>
                  </a:lnTo>
                  <a:lnTo>
                    <a:pt x="1783523" y="807084"/>
                  </a:lnTo>
                  <a:lnTo>
                    <a:pt x="1770159" y="807720"/>
                  </a:lnTo>
                  <a:lnTo>
                    <a:pt x="1756477" y="808038"/>
                  </a:lnTo>
                  <a:lnTo>
                    <a:pt x="1743749" y="807720"/>
                  </a:lnTo>
                  <a:lnTo>
                    <a:pt x="1730704" y="807084"/>
                  </a:lnTo>
                  <a:lnTo>
                    <a:pt x="1718295" y="805493"/>
                  </a:lnTo>
                  <a:lnTo>
                    <a:pt x="1706522" y="803267"/>
                  </a:lnTo>
                  <a:lnTo>
                    <a:pt x="1693794" y="800722"/>
                  </a:lnTo>
                  <a:lnTo>
                    <a:pt x="1682340" y="797542"/>
                  </a:lnTo>
                  <a:lnTo>
                    <a:pt x="1670567" y="793725"/>
                  </a:lnTo>
                  <a:lnTo>
                    <a:pt x="1658794" y="789590"/>
                  </a:lnTo>
                  <a:lnTo>
                    <a:pt x="1647976" y="784819"/>
                  </a:lnTo>
                  <a:lnTo>
                    <a:pt x="1637158" y="779411"/>
                  </a:lnTo>
                  <a:lnTo>
                    <a:pt x="1626339" y="774004"/>
                  </a:lnTo>
                  <a:lnTo>
                    <a:pt x="1615839" y="767325"/>
                  </a:lnTo>
                  <a:lnTo>
                    <a:pt x="1606294" y="760963"/>
                  </a:lnTo>
                  <a:lnTo>
                    <a:pt x="1596430" y="753965"/>
                  </a:lnTo>
                  <a:lnTo>
                    <a:pt x="1586884" y="746332"/>
                  </a:lnTo>
                  <a:lnTo>
                    <a:pt x="1577975" y="738380"/>
                  </a:lnTo>
                  <a:lnTo>
                    <a:pt x="1586248" y="720250"/>
                  </a:lnTo>
                  <a:lnTo>
                    <a:pt x="1594203" y="702438"/>
                  </a:lnTo>
                  <a:lnTo>
                    <a:pt x="1601203" y="683353"/>
                  </a:lnTo>
                  <a:lnTo>
                    <a:pt x="1607566" y="664587"/>
                  </a:lnTo>
                  <a:lnTo>
                    <a:pt x="1615521" y="674765"/>
                  </a:lnTo>
                  <a:lnTo>
                    <a:pt x="1623476" y="684307"/>
                  </a:lnTo>
                  <a:lnTo>
                    <a:pt x="1632067" y="692895"/>
                  </a:lnTo>
                  <a:lnTo>
                    <a:pt x="1641294" y="701483"/>
                  </a:lnTo>
                  <a:lnTo>
                    <a:pt x="1650521" y="709435"/>
                  </a:lnTo>
                  <a:lnTo>
                    <a:pt x="1660067" y="716751"/>
                  </a:lnTo>
                  <a:lnTo>
                    <a:pt x="1669931" y="723431"/>
                  </a:lnTo>
                  <a:lnTo>
                    <a:pt x="1680113" y="729474"/>
                  </a:lnTo>
                  <a:lnTo>
                    <a:pt x="1690613" y="734563"/>
                  </a:lnTo>
                  <a:lnTo>
                    <a:pt x="1701113" y="739652"/>
                  </a:lnTo>
                  <a:lnTo>
                    <a:pt x="1711931" y="743787"/>
                  </a:lnTo>
                  <a:lnTo>
                    <a:pt x="1723067" y="746968"/>
                  </a:lnTo>
                  <a:lnTo>
                    <a:pt x="1734204" y="749831"/>
                  </a:lnTo>
                  <a:lnTo>
                    <a:pt x="1745977" y="751739"/>
                  </a:lnTo>
                  <a:lnTo>
                    <a:pt x="1757750" y="752693"/>
                  </a:lnTo>
                  <a:lnTo>
                    <a:pt x="1769204" y="753011"/>
                  </a:lnTo>
                  <a:lnTo>
                    <a:pt x="1776841" y="753011"/>
                  </a:lnTo>
                  <a:lnTo>
                    <a:pt x="1783841" y="752375"/>
                  </a:lnTo>
                  <a:lnTo>
                    <a:pt x="1791477" y="751739"/>
                  </a:lnTo>
                  <a:lnTo>
                    <a:pt x="1798795" y="750785"/>
                  </a:lnTo>
                  <a:lnTo>
                    <a:pt x="1805795" y="749512"/>
                  </a:lnTo>
                  <a:lnTo>
                    <a:pt x="1812477" y="747922"/>
                  </a:lnTo>
                  <a:lnTo>
                    <a:pt x="1819796" y="746014"/>
                  </a:lnTo>
                  <a:lnTo>
                    <a:pt x="1826477" y="743787"/>
                  </a:lnTo>
                  <a:lnTo>
                    <a:pt x="1833477" y="741561"/>
                  </a:lnTo>
                  <a:lnTo>
                    <a:pt x="1840159" y="738698"/>
                  </a:lnTo>
                  <a:lnTo>
                    <a:pt x="1846523" y="735835"/>
                  </a:lnTo>
                  <a:lnTo>
                    <a:pt x="1853205" y="732655"/>
                  </a:lnTo>
                  <a:lnTo>
                    <a:pt x="1859569" y="729156"/>
                  </a:lnTo>
                  <a:lnTo>
                    <a:pt x="1865614" y="725657"/>
                  </a:lnTo>
                  <a:lnTo>
                    <a:pt x="1872296" y="721522"/>
                  </a:lnTo>
                  <a:lnTo>
                    <a:pt x="1878342" y="717387"/>
                  </a:lnTo>
                  <a:lnTo>
                    <a:pt x="1884069" y="713252"/>
                  </a:lnTo>
                  <a:lnTo>
                    <a:pt x="1890114" y="708163"/>
                  </a:lnTo>
                  <a:lnTo>
                    <a:pt x="1895842" y="703710"/>
                  </a:lnTo>
                  <a:lnTo>
                    <a:pt x="1901569" y="698621"/>
                  </a:lnTo>
                  <a:lnTo>
                    <a:pt x="1906978" y="693213"/>
                  </a:lnTo>
                  <a:lnTo>
                    <a:pt x="1912387" y="688124"/>
                  </a:lnTo>
                  <a:lnTo>
                    <a:pt x="1917796" y="682399"/>
                  </a:lnTo>
                  <a:lnTo>
                    <a:pt x="1922569" y="676356"/>
                  </a:lnTo>
                  <a:lnTo>
                    <a:pt x="1927660" y="670312"/>
                  </a:lnTo>
                  <a:lnTo>
                    <a:pt x="1932433" y="664269"/>
                  </a:lnTo>
                  <a:lnTo>
                    <a:pt x="1936887" y="657907"/>
                  </a:lnTo>
                  <a:lnTo>
                    <a:pt x="1941342" y="650910"/>
                  </a:lnTo>
                  <a:lnTo>
                    <a:pt x="1950251" y="637551"/>
                  </a:lnTo>
                  <a:lnTo>
                    <a:pt x="1958206" y="623237"/>
                  </a:lnTo>
                  <a:lnTo>
                    <a:pt x="1619021" y="623237"/>
                  </a:lnTo>
                  <a:lnTo>
                    <a:pt x="1622839" y="607016"/>
                  </a:lnTo>
                  <a:lnTo>
                    <a:pt x="1625703" y="590794"/>
                  </a:lnTo>
                  <a:lnTo>
                    <a:pt x="1628248" y="574572"/>
                  </a:lnTo>
                  <a:lnTo>
                    <a:pt x="1630476" y="558032"/>
                  </a:lnTo>
                  <a:lnTo>
                    <a:pt x="1632385" y="541492"/>
                  </a:lnTo>
                  <a:lnTo>
                    <a:pt x="1633658" y="524953"/>
                  </a:lnTo>
                  <a:lnTo>
                    <a:pt x="1634294" y="507777"/>
                  </a:lnTo>
                  <a:lnTo>
                    <a:pt x="1634930" y="490919"/>
                  </a:lnTo>
                  <a:lnTo>
                    <a:pt x="1634294" y="469290"/>
                  </a:lnTo>
                  <a:lnTo>
                    <a:pt x="1633339" y="447661"/>
                  </a:lnTo>
                  <a:lnTo>
                    <a:pt x="1631112" y="426668"/>
                  </a:lnTo>
                  <a:lnTo>
                    <a:pt x="1628248" y="405357"/>
                  </a:lnTo>
                  <a:lnTo>
                    <a:pt x="1625067" y="384364"/>
                  </a:lnTo>
                  <a:lnTo>
                    <a:pt x="1620612" y="364008"/>
                  </a:lnTo>
                  <a:lnTo>
                    <a:pt x="1615521" y="343651"/>
                  </a:lnTo>
                  <a:lnTo>
                    <a:pt x="1609476" y="323612"/>
                  </a:lnTo>
                  <a:lnTo>
                    <a:pt x="1617748" y="318523"/>
                  </a:lnTo>
                  <a:lnTo>
                    <a:pt x="1625703" y="314070"/>
                  </a:lnTo>
                  <a:lnTo>
                    <a:pt x="1633976" y="308981"/>
                  </a:lnTo>
                  <a:lnTo>
                    <a:pt x="1642567" y="304846"/>
                  </a:lnTo>
                  <a:lnTo>
                    <a:pt x="1651476" y="301029"/>
                  </a:lnTo>
                  <a:lnTo>
                    <a:pt x="1660385" y="297530"/>
                  </a:lnTo>
                  <a:lnTo>
                    <a:pt x="1669294" y="294031"/>
                  </a:lnTo>
                  <a:lnTo>
                    <a:pt x="1678522" y="290851"/>
                  </a:lnTo>
                  <a:lnTo>
                    <a:pt x="1687749" y="288306"/>
                  </a:lnTo>
                  <a:lnTo>
                    <a:pt x="1697294" y="286080"/>
                  </a:lnTo>
                  <a:lnTo>
                    <a:pt x="1706840" y="283853"/>
                  </a:lnTo>
                  <a:lnTo>
                    <a:pt x="1716386" y="282263"/>
                  </a:lnTo>
                  <a:lnTo>
                    <a:pt x="1726249" y="280672"/>
                  </a:lnTo>
                  <a:lnTo>
                    <a:pt x="1736431" y="280036"/>
                  </a:lnTo>
                  <a:lnTo>
                    <a:pt x="1746295" y="279400"/>
                  </a:lnTo>
                  <a:close/>
                  <a:moveTo>
                    <a:pt x="1054727" y="0"/>
                  </a:moveTo>
                  <a:lnTo>
                    <a:pt x="1067435" y="0"/>
                  </a:lnTo>
                  <a:lnTo>
                    <a:pt x="1080461" y="0"/>
                  </a:lnTo>
                  <a:lnTo>
                    <a:pt x="1092852" y="635"/>
                  </a:lnTo>
                  <a:lnTo>
                    <a:pt x="1105242" y="1271"/>
                  </a:lnTo>
                  <a:lnTo>
                    <a:pt x="1117951" y="2542"/>
                  </a:lnTo>
                  <a:lnTo>
                    <a:pt x="1130023" y="3813"/>
                  </a:lnTo>
                  <a:lnTo>
                    <a:pt x="1142414" y="5401"/>
                  </a:lnTo>
                  <a:lnTo>
                    <a:pt x="1154487" y="7307"/>
                  </a:lnTo>
                  <a:lnTo>
                    <a:pt x="1166560" y="10167"/>
                  </a:lnTo>
                  <a:lnTo>
                    <a:pt x="1178632" y="12391"/>
                  </a:lnTo>
                  <a:lnTo>
                    <a:pt x="1190387" y="15250"/>
                  </a:lnTo>
                  <a:lnTo>
                    <a:pt x="1202143" y="18745"/>
                  </a:lnTo>
                  <a:lnTo>
                    <a:pt x="1213580" y="22239"/>
                  </a:lnTo>
                  <a:lnTo>
                    <a:pt x="1225335" y="25734"/>
                  </a:lnTo>
                  <a:lnTo>
                    <a:pt x="1236455" y="29547"/>
                  </a:lnTo>
                  <a:lnTo>
                    <a:pt x="1247892" y="33995"/>
                  </a:lnTo>
                  <a:lnTo>
                    <a:pt x="1258694" y="38760"/>
                  </a:lnTo>
                  <a:lnTo>
                    <a:pt x="1270132" y="43208"/>
                  </a:lnTo>
                  <a:lnTo>
                    <a:pt x="1280616" y="48291"/>
                  </a:lnTo>
                  <a:lnTo>
                    <a:pt x="1291418" y="53692"/>
                  </a:lnTo>
                  <a:lnTo>
                    <a:pt x="1301902" y="59411"/>
                  </a:lnTo>
                  <a:lnTo>
                    <a:pt x="1312069" y="65130"/>
                  </a:lnTo>
                  <a:lnTo>
                    <a:pt x="1322235" y="71166"/>
                  </a:lnTo>
                  <a:lnTo>
                    <a:pt x="1332402" y="77520"/>
                  </a:lnTo>
                  <a:lnTo>
                    <a:pt x="1342251" y="83874"/>
                  </a:lnTo>
                  <a:lnTo>
                    <a:pt x="1352100" y="90546"/>
                  </a:lnTo>
                  <a:lnTo>
                    <a:pt x="1361313" y="97218"/>
                  </a:lnTo>
                  <a:lnTo>
                    <a:pt x="1370844" y="104525"/>
                  </a:lnTo>
                  <a:lnTo>
                    <a:pt x="1380375" y="112150"/>
                  </a:lnTo>
                  <a:lnTo>
                    <a:pt x="1389271" y="119457"/>
                  </a:lnTo>
                  <a:lnTo>
                    <a:pt x="1397849" y="127400"/>
                  </a:lnTo>
                  <a:lnTo>
                    <a:pt x="1406427" y="135660"/>
                  </a:lnTo>
                  <a:lnTo>
                    <a:pt x="1415323" y="143603"/>
                  </a:lnTo>
                  <a:lnTo>
                    <a:pt x="1423266" y="152181"/>
                  </a:lnTo>
                  <a:lnTo>
                    <a:pt x="1431526" y="161077"/>
                  </a:lnTo>
                  <a:lnTo>
                    <a:pt x="1439469" y="169655"/>
                  </a:lnTo>
                  <a:lnTo>
                    <a:pt x="1446776" y="178551"/>
                  </a:lnTo>
                  <a:lnTo>
                    <a:pt x="1454083" y="188082"/>
                  </a:lnTo>
                  <a:lnTo>
                    <a:pt x="1461391" y="197295"/>
                  </a:lnTo>
                  <a:lnTo>
                    <a:pt x="1468380" y="206826"/>
                  </a:lnTo>
                  <a:lnTo>
                    <a:pt x="1475052" y="216675"/>
                  </a:lnTo>
                  <a:lnTo>
                    <a:pt x="1481406" y="226524"/>
                  </a:lnTo>
                  <a:lnTo>
                    <a:pt x="1487760" y="236691"/>
                  </a:lnTo>
                  <a:lnTo>
                    <a:pt x="1493797" y="246857"/>
                  </a:lnTo>
                  <a:lnTo>
                    <a:pt x="1499515" y="256706"/>
                  </a:lnTo>
                  <a:lnTo>
                    <a:pt x="1505234" y="267508"/>
                  </a:lnTo>
                  <a:lnTo>
                    <a:pt x="1510317" y="278310"/>
                  </a:lnTo>
                  <a:lnTo>
                    <a:pt x="1515718" y="288794"/>
                  </a:lnTo>
                  <a:lnTo>
                    <a:pt x="1520166" y="300232"/>
                  </a:lnTo>
                  <a:lnTo>
                    <a:pt x="1524614" y="311034"/>
                  </a:lnTo>
                  <a:lnTo>
                    <a:pt x="1529380" y="322471"/>
                  </a:lnTo>
                  <a:lnTo>
                    <a:pt x="1532874" y="333591"/>
                  </a:lnTo>
                  <a:lnTo>
                    <a:pt x="1536687" y="345346"/>
                  </a:lnTo>
                  <a:lnTo>
                    <a:pt x="1540182" y="356466"/>
                  </a:lnTo>
                  <a:lnTo>
                    <a:pt x="1543676" y="368221"/>
                  </a:lnTo>
                  <a:lnTo>
                    <a:pt x="1546218" y="380294"/>
                  </a:lnTo>
                  <a:lnTo>
                    <a:pt x="1548760" y="392366"/>
                  </a:lnTo>
                  <a:lnTo>
                    <a:pt x="1551301" y="404439"/>
                  </a:lnTo>
                  <a:lnTo>
                    <a:pt x="1553208" y="416512"/>
                  </a:lnTo>
                  <a:lnTo>
                    <a:pt x="1554796" y="428902"/>
                  </a:lnTo>
                  <a:lnTo>
                    <a:pt x="1556385" y="440975"/>
                  </a:lnTo>
                  <a:lnTo>
                    <a:pt x="1557338" y="453366"/>
                  </a:lnTo>
                  <a:lnTo>
                    <a:pt x="1558291" y="466074"/>
                  </a:lnTo>
                  <a:lnTo>
                    <a:pt x="1558609" y="478464"/>
                  </a:lnTo>
                  <a:lnTo>
                    <a:pt x="1558926" y="491173"/>
                  </a:lnTo>
                  <a:lnTo>
                    <a:pt x="1558609" y="503881"/>
                  </a:lnTo>
                  <a:lnTo>
                    <a:pt x="1558291" y="516589"/>
                  </a:lnTo>
                  <a:lnTo>
                    <a:pt x="1557338" y="528980"/>
                  </a:lnTo>
                  <a:lnTo>
                    <a:pt x="1556385" y="541370"/>
                  </a:lnTo>
                  <a:lnTo>
                    <a:pt x="1554796" y="553761"/>
                  </a:lnTo>
                  <a:lnTo>
                    <a:pt x="1553208" y="566151"/>
                  </a:lnTo>
                  <a:lnTo>
                    <a:pt x="1551301" y="578224"/>
                  </a:lnTo>
                  <a:lnTo>
                    <a:pt x="1548760" y="590297"/>
                  </a:lnTo>
                  <a:lnTo>
                    <a:pt x="1546218" y="602370"/>
                  </a:lnTo>
                  <a:lnTo>
                    <a:pt x="1543676" y="613807"/>
                  </a:lnTo>
                  <a:lnTo>
                    <a:pt x="1540182" y="625562"/>
                  </a:lnTo>
                  <a:lnTo>
                    <a:pt x="1536687" y="637317"/>
                  </a:lnTo>
                  <a:lnTo>
                    <a:pt x="1532874" y="648755"/>
                  </a:lnTo>
                  <a:lnTo>
                    <a:pt x="1529380" y="660192"/>
                  </a:lnTo>
                  <a:lnTo>
                    <a:pt x="1524614" y="671312"/>
                  </a:lnTo>
                  <a:lnTo>
                    <a:pt x="1520166" y="682431"/>
                  </a:lnTo>
                  <a:lnTo>
                    <a:pt x="1515718" y="693233"/>
                  </a:lnTo>
                  <a:lnTo>
                    <a:pt x="1510317" y="704035"/>
                  </a:lnTo>
                  <a:lnTo>
                    <a:pt x="1505234" y="715155"/>
                  </a:lnTo>
                  <a:lnTo>
                    <a:pt x="1499515" y="725322"/>
                  </a:lnTo>
                  <a:lnTo>
                    <a:pt x="1493797" y="735806"/>
                  </a:lnTo>
                  <a:lnTo>
                    <a:pt x="1487760" y="745972"/>
                  </a:lnTo>
                  <a:lnTo>
                    <a:pt x="1481406" y="756139"/>
                  </a:lnTo>
                  <a:lnTo>
                    <a:pt x="1475052" y="765988"/>
                  </a:lnTo>
                  <a:lnTo>
                    <a:pt x="1468380" y="775519"/>
                  </a:lnTo>
                  <a:lnTo>
                    <a:pt x="1461391" y="785050"/>
                  </a:lnTo>
                  <a:lnTo>
                    <a:pt x="1454083" y="794581"/>
                  </a:lnTo>
                  <a:lnTo>
                    <a:pt x="1446776" y="803795"/>
                  </a:lnTo>
                  <a:lnTo>
                    <a:pt x="1439469" y="813008"/>
                  </a:lnTo>
                  <a:lnTo>
                    <a:pt x="1431526" y="821586"/>
                  </a:lnTo>
                  <a:lnTo>
                    <a:pt x="1423266" y="830164"/>
                  </a:lnTo>
                  <a:lnTo>
                    <a:pt x="1415323" y="838425"/>
                  </a:lnTo>
                  <a:lnTo>
                    <a:pt x="1406427" y="846685"/>
                  </a:lnTo>
                  <a:lnTo>
                    <a:pt x="1397849" y="854945"/>
                  </a:lnTo>
                  <a:lnTo>
                    <a:pt x="1389271" y="862888"/>
                  </a:lnTo>
                  <a:lnTo>
                    <a:pt x="1380375" y="870513"/>
                  </a:lnTo>
                  <a:lnTo>
                    <a:pt x="1370844" y="877503"/>
                  </a:lnTo>
                  <a:lnTo>
                    <a:pt x="1361313" y="885127"/>
                  </a:lnTo>
                  <a:lnTo>
                    <a:pt x="1352100" y="891799"/>
                  </a:lnTo>
                  <a:lnTo>
                    <a:pt x="1342251" y="898789"/>
                  </a:lnTo>
                  <a:lnTo>
                    <a:pt x="1332402" y="905143"/>
                  </a:lnTo>
                  <a:lnTo>
                    <a:pt x="1322235" y="911497"/>
                  </a:lnTo>
                  <a:lnTo>
                    <a:pt x="1312069" y="917533"/>
                  </a:lnTo>
                  <a:lnTo>
                    <a:pt x="1301902" y="923252"/>
                  </a:lnTo>
                  <a:lnTo>
                    <a:pt x="1291418" y="928653"/>
                  </a:lnTo>
                  <a:lnTo>
                    <a:pt x="1280616" y="934054"/>
                  </a:lnTo>
                  <a:lnTo>
                    <a:pt x="1270132" y="939455"/>
                  </a:lnTo>
                  <a:lnTo>
                    <a:pt x="1258694" y="943903"/>
                  </a:lnTo>
                  <a:lnTo>
                    <a:pt x="1247892" y="948351"/>
                  </a:lnTo>
                  <a:lnTo>
                    <a:pt x="1236455" y="952799"/>
                  </a:lnTo>
                  <a:lnTo>
                    <a:pt x="1225335" y="956611"/>
                  </a:lnTo>
                  <a:lnTo>
                    <a:pt x="1213580" y="960424"/>
                  </a:lnTo>
                  <a:lnTo>
                    <a:pt x="1202143" y="963601"/>
                  </a:lnTo>
                  <a:lnTo>
                    <a:pt x="1190387" y="967096"/>
                  </a:lnTo>
                  <a:lnTo>
                    <a:pt x="1178632" y="970273"/>
                  </a:lnTo>
                  <a:lnTo>
                    <a:pt x="1166560" y="972497"/>
                  </a:lnTo>
                  <a:lnTo>
                    <a:pt x="1154487" y="975038"/>
                  </a:lnTo>
                  <a:lnTo>
                    <a:pt x="1142414" y="976944"/>
                  </a:lnTo>
                  <a:lnTo>
                    <a:pt x="1130023" y="978533"/>
                  </a:lnTo>
                  <a:lnTo>
                    <a:pt x="1117951" y="979804"/>
                  </a:lnTo>
                  <a:lnTo>
                    <a:pt x="1105242" y="981075"/>
                  </a:lnTo>
                  <a:lnTo>
                    <a:pt x="1092852" y="981710"/>
                  </a:lnTo>
                  <a:lnTo>
                    <a:pt x="1080461" y="982663"/>
                  </a:lnTo>
                  <a:lnTo>
                    <a:pt x="1067435" y="982663"/>
                  </a:lnTo>
                  <a:lnTo>
                    <a:pt x="1054727" y="982663"/>
                  </a:lnTo>
                  <a:lnTo>
                    <a:pt x="1042337" y="981710"/>
                  </a:lnTo>
                  <a:lnTo>
                    <a:pt x="1029628" y="981075"/>
                  </a:lnTo>
                  <a:lnTo>
                    <a:pt x="1017238" y="979804"/>
                  </a:lnTo>
                  <a:lnTo>
                    <a:pt x="1005165" y="978533"/>
                  </a:lnTo>
                  <a:lnTo>
                    <a:pt x="992775" y="976944"/>
                  </a:lnTo>
                  <a:lnTo>
                    <a:pt x="980702" y="975038"/>
                  </a:lnTo>
                  <a:lnTo>
                    <a:pt x="968629" y="972497"/>
                  </a:lnTo>
                  <a:lnTo>
                    <a:pt x="956556" y="970273"/>
                  </a:lnTo>
                  <a:lnTo>
                    <a:pt x="944801" y="967096"/>
                  </a:lnTo>
                  <a:lnTo>
                    <a:pt x="933046" y="963601"/>
                  </a:lnTo>
                  <a:lnTo>
                    <a:pt x="921609" y="960424"/>
                  </a:lnTo>
                  <a:lnTo>
                    <a:pt x="909854" y="956611"/>
                  </a:lnTo>
                  <a:lnTo>
                    <a:pt x="898734" y="952799"/>
                  </a:lnTo>
                  <a:lnTo>
                    <a:pt x="887296" y="948351"/>
                  </a:lnTo>
                  <a:lnTo>
                    <a:pt x="876494" y="943903"/>
                  </a:lnTo>
                  <a:lnTo>
                    <a:pt x="865692" y="939455"/>
                  </a:lnTo>
                  <a:lnTo>
                    <a:pt x="854573" y="934054"/>
                  </a:lnTo>
                  <a:lnTo>
                    <a:pt x="843771" y="928653"/>
                  </a:lnTo>
                  <a:lnTo>
                    <a:pt x="833604" y="923252"/>
                  </a:lnTo>
                  <a:lnTo>
                    <a:pt x="823120" y="917533"/>
                  </a:lnTo>
                  <a:lnTo>
                    <a:pt x="812953" y="911497"/>
                  </a:lnTo>
                  <a:lnTo>
                    <a:pt x="802787" y="905143"/>
                  </a:lnTo>
                  <a:lnTo>
                    <a:pt x="792938" y="898789"/>
                  </a:lnTo>
                  <a:lnTo>
                    <a:pt x="783089" y="891799"/>
                  </a:lnTo>
                  <a:lnTo>
                    <a:pt x="773876" y="885127"/>
                  </a:lnTo>
                  <a:lnTo>
                    <a:pt x="764344" y="877503"/>
                  </a:lnTo>
                  <a:lnTo>
                    <a:pt x="754813" y="870513"/>
                  </a:lnTo>
                  <a:lnTo>
                    <a:pt x="745917" y="862888"/>
                  </a:lnTo>
                  <a:lnTo>
                    <a:pt x="737339" y="854945"/>
                  </a:lnTo>
                  <a:lnTo>
                    <a:pt x="728761" y="846685"/>
                  </a:lnTo>
                  <a:lnTo>
                    <a:pt x="720183" y="838425"/>
                  </a:lnTo>
                  <a:lnTo>
                    <a:pt x="711923" y="830164"/>
                  </a:lnTo>
                  <a:lnTo>
                    <a:pt x="703663" y="821586"/>
                  </a:lnTo>
                  <a:lnTo>
                    <a:pt x="696355" y="813008"/>
                  </a:lnTo>
                  <a:lnTo>
                    <a:pt x="688413" y="803795"/>
                  </a:lnTo>
                  <a:lnTo>
                    <a:pt x="681106" y="794581"/>
                  </a:lnTo>
                  <a:lnTo>
                    <a:pt x="674116" y="785050"/>
                  </a:lnTo>
                  <a:lnTo>
                    <a:pt x="666809" y="775519"/>
                  </a:lnTo>
                  <a:lnTo>
                    <a:pt x="660137" y="765988"/>
                  </a:lnTo>
                  <a:lnTo>
                    <a:pt x="653783" y="756139"/>
                  </a:lnTo>
                  <a:lnTo>
                    <a:pt x="647429" y="745972"/>
                  </a:lnTo>
                  <a:lnTo>
                    <a:pt x="641392" y="735806"/>
                  </a:lnTo>
                  <a:lnTo>
                    <a:pt x="635674" y="725322"/>
                  </a:lnTo>
                  <a:lnTo>
                    <a:pt x="629955" y="715155"/>
                  </a:lnTo>
                  <a:lnTo>
                    <a:pt x="624872" y="704035"/>
                  </a:lnTo>
                  <a:lnTo>
                    <a:pt x="619788" y="693233"/>
                  </a:lnTo>
                  <a:lnTo>
                    <a:pt x="615023" y="682431"/>
                  </a:lnTo>
                  <a:lnTo>
                    <a:pt x="610575" y="671312"/>
                  </a:lnTo>
                  <a:lnTo>
                    <a:pt x="605809" y="660192"/>
                  </a:lnTo>
                  <a:lnTo>
                    <a:pt x="602315" y="648755"/>
                  </a:lnTo>
                  <a:lnTo>
                    <a:pt x="598502" y="637317"/>
                  </a:lnTo>
                  <a:lnTo>
                    <a:pt x="595007" y="625562"/>
                  </a:lnTo>
                  <a:lnTo>
                    <a:pt x="591513" y="613807"/>
                  </a:lnTo>
                  <a:lnTo>
                    <a:pt x="588971" y="602370"/>
                  </a:lnTo>
                  <a:lnTo>
                    <a:pt x="586429" y="590297"/>
                  </a:lnTo>
                  <a:lnTo>
                    <a:pt x="584205" y="578224"/>
                  </a:lnTo>
                  <a:lnTo>
                    <a:pt x="581981" y="566151"/>
                  </a:lnTo>
                  <a:lnTo>
                    <a:pt x="580393" y="553761"/>
                  </a:lnTo>
                  <a:lnTo>
                    <a:pt x="578804" y="541370"/>
                  </a:lnTo>
                  <a:lnTo>
                    <a:pt x="577851" y="528980"/>
                  </a:lnTo>
                  <a:lnTo>
                    <a:pt x="576898" y="516589"/>
                  </a:lnTo>
                  <a:lnTo>
                    <a:pt x="576580" y="503881"/>
                  </a:lnTo>
                  <a:lnTo>
                    <a:pt x="576263" y="491173"/>
                  </a:lnTo>
                  <a:lnTo>
                    <a:pt x="576580" y="478464"/>
                  </a:lnTo>
                  <a:lnTo>
                    <a:pt x="576898" y="466074"/>
                  </a:lnTo>
                  <a:lnTo>
                    <a:pt x="577851" y="453366"/>
                  </a:lnTo>
                  <a:lnTo>
                    <a:pt x="578804" y="440975"/>
                  </a:lnTo>
                  <a:lnTo>
                    <a:pt x="580393" y="428902"/>
                  </a:lnTo>
                  <a:lnTo>
                    <a:pt x="581981" y="416512"/>
                  </a:lnTo>
                  <a:lnTo>
                    <a:pt x="584205" y="404439"/>
                  </a:lnTo>
                  <a:lnTo>
                    <a:pt x="586429" y="392366"/>
                  </a:lnTo>
                  <a:lnTo>
                    <a:pt x="588971" y="380294"/>
                  </a:lnTo>
                  <a:lnTo>
                    <a:pt x="591513" y="368221"/>
                  </a:lnTo>
                  <a:lnTo>
                    <a:pt x="595007" y="356466"/>
                  </a:lnTo>
                  <a:lnTo>
                    <a:pt x="598502" y="345346"/>
                  </a:lnTo>
                  <a:lnTo>
                    <a:pt x="602315" y="333591"/>
                  </a:lnTo>
                  <a:lnTo>
                    <a:pt x="605809" y="322471"/>
                  </a:lnTo>
                  <a:lnTo>
                    <a:pt x="610575" y="311034"/>
                  </a:lnTo>
                  <a:lnTo>
                    <a:pt x="615023" y="300232"/>
                  </a:lnTo>
                  <a:lnTo>
                    <a:pt x="619788" y="288794"/>
                  </a:lnTo>
                  <a:lnTo>
                    <a:pt x="624872" y="278310"/>
                  </a:lnTo>
                  <a:lnTo>
                    <a:pt x="629955" y="267508"/>
                  </a:lnTo>
                  <a:lnTo>
                    <a:pt x="635674" y="256706"/>
                  </a:lnTo>
                  <a:lnTo>
                    <a:pt x="641392" y="246857"/>
                  </a:lnTo>
                  <a:lnTo>
                    <a:pt x="647429" y="236691"/>
                  </a:lnTo>
                  <a:lnTo>
                    <a:pt x="653783" y="226524"/>
                  </a:lnTo>
                  <a:lnTo>
                    <a:pt x="660137" y="216675"/>
                  </a:lnTo>
                  <a:lnTo>
                    <a:pt x="666809" y="206826"/>
                  </a:lnTo>
                  <a:lnTo>
                    <a:pt x="674116" y="197295"/>
                  </a:lnTo>
                  <a:lnTo>
                    <a:pt x="681106" y="188082"/>
                  </a:lnTo>
                  <a:lnTo>
                    <a:pt x="688413" y="178551"/>
                  </a:lnTo>
                  <a:lnTo>
                    <a:pt x="696355" y="169655"/>
                  </a:lnTo>
                  <a:lnTo>
                    <a:pt x="703663" y="161077"/>
                  </a:lnTo>
                  <a:lnTo>
                    <a:pt x="711923" y="152181"/>
                  </a:lnTo>
                  <a:lnTo>
                    <a:pt x="720183" y="143603"/>
                  </a:lnTo>
                  <a:lnTo>
                    <a:pt x="728761" y="135660"/>
                  </a:lnTo>
                  <a:lnTo>
                    <a:pt x="737339" y="127400"/>
                  </a:lnTo>
                  <a:lnTo>
                    <a:pt x="745917" y="119457"/>
                  </a:lnTo>
                  <a:lnTo>
                    <a:pt x="754813" y="112150"/>
                  </a:lnTo>
                  <a:lnTo>
                    <a:pt x="764344" y="104525"/>
                  </a:lnTo>
                  <a:lnTo>
                    <a:pt x="773876" y="97218"/>
                  </a:lnTo>
                  <a:lnTo>
                    <a:pt x="783089" y="90546"/>
                  </a:lnTo>
                  <a:lnTo>
                    <a:pt x="792938" y="83874"/>
                  </a:lnTo>
                  <a:lnTo>
                    <a:pt x="802787" y="77520"/>
                  </a:lnTo>
                  <a:lnTo>
                    <a:pt x="812953" y="71166"/>
                  </a:lnTo>
                  <a:lnTo>
                    <a:pt x="823120" y="65130"/>
                  </a:lnTo>
                  <a:lnTo>
                    <a:pt x="833604" y="59411"/>
                  </a:lnTo>
                  <a:lnTo>
                    <a:pt x="843771" y="53692"/>
                  </a:lnTo>
                  <a:lnTo>
                    <a:pt x="854573" y="48291"/>
                  </a:lnTo>
                  <a:lnTo>
                    <a:pt x="865692" y="43208"/>
                  </a:lnTo>
                  <a:lnTo>
                    <a:pt x="876494" y="38760"/>
                  </a:lnTo>
                  <a:lnTo>
                    <a:pt x="887296" y="33995"/>
                  </a:lnTo>
                  <a:lnTo>
                    <a:pt x="898734" y="29547"/>
                  </a:lnTo>
                  <a:lnTo>
                    <a:pt x="909854" y="25734"/>
                  </a:lnTo>
                  <a:lnTo>
                    <a:pt x="921609" y="22239"/>
                  </a:lnTo>
                  <a:lnTo>
                    <a:pt x="933046" y="18745"/>
                  </a:lnTo>
                  <a:lnTo>
                    <a:pt x="944801" y="15250"/>
                  </a:lnTo>
                  <a:lnTo>
                    <a:pt x="956556" y="12391"/>
                  </a:lnTo>
                  <a:lnTo>
                    <a:pt x="968629" y="10167"/>
                  </a:lnTo>
                  <a:lnTo>
                    <a:pt x="980702" y="7307"/>
                  </a:lnTo>
                  <a:lnTo>
                    <a:pt x="992775" y="5401"/>
                  </a:lnTo>
                  <a:lnTo>
                    <a:pt x="1005165" y="3813"/>
                  </a:lnTo>
                  <a:lnTo>
                    <a:pt x="1017238" y="2542"/>
                  </a:lnTo>
                  <a:lnTo>
                    <a:pt x="1029628" y="1271"/>
                  </a:lnTo>
                  <a:lnTo>
                    <a:pt x="1042337" y="635"/>
                  </a:lnTo>
                  <a:lnTo>
                    <a:pt x="1054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79" tIns="34289" rIns="68579" bIns="34289"/>
            <a:lstStyle/>
            <a:p>
              <a:pPr defTabSz="685800">
                <a:lnSpc>
                  <a:spcPct val="120000"/>
                </a:lnSpc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94410" y="2534192"/>
            <a:ext cx="507135" cy="507135"/>
            <a:chOff x="1325880" y="3378922"/>
            <a:chExt cx="676180" cy="676180"/>
          </a:xfrm>
        </p:grpSpPr>
        <p:sp>
          <p:nvSpPr>
            <p:cNvPr id="4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494926" y="3547968"/>
              <a:ext cx="355698" cy="355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Oval 13"/>
            <p:cNvSpPr/>
            <p:nvPr/>
          </p:nvSpPr>
          <p:spPr>
            <a:xfrm>
              <a:off x="1325880" y="3378922"/>
              <a:ext cx="676180" cy="6761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498444" y="3519832"/>
              <a:ext cx="372269" cy="404382"/>
              <a:chOff x="5843588" y="533400"/>
              <a:chExt cx="496888" cy="539751"/>
            </a:xfrm>
            <a:solidFill>
              <a:schemeClr val="accent6"/>
            </a:solidFill>
          </p:grpSpPr>
          <p:sp>
            <p:nvSpPr>
              <p:cNvPr id="84" name="Freeform 70"/>
              <p:cNvSpPr>
                <a:spLocks noEditPoints="1"/>
              </p:cNvSpPr>
              <p:nvPr/>
            </p:nvSpPr>
            <p:spPr bwMode="auto">
              <a:xfrm>
                <a:off x="5843588" y="533400"/>
                <a:ext cx="384175" cy="517525"/>
              </a:xfrm>
              <a:custGeom>
                <a:avLst/>
                <a:gdLst>
                  <a:gd name="T0" fmla="*/ 80 w 136"/>
                  <a:gd name="T1" fmla="*/ 156 h 184"/>
                  <a:gd name="T2" fmla="*/ 68 w 136"/>
                  <a:gd name="T3" fmla="*/ 168 h 184"/>
                  <a:gd name="T4" fmla="*/ 56 w 136"/>
                  <a:gd name="T5" fmla="*/ 156 h 184"/>
                  <a:gd name="T6" fmla="*/ 68 w 136"/>
                  <a:gd name="T7" fmla="*/ 144 h 184"/>
                  <a:gd name="T8" fmla="*/ 80 w 136"/>
                  <a:gd name="T9" fmla="*/ 156 h 184"/>
                  <a:gd name="T10" fmla="*/ 80 w 136"/>
                  <a:gd name="T11" fmla="*/ 136 h 184"/>
                  <a:gd name="T12" fmla="*/ 20 w 136"/>
                  <a:gd name="T13" fmla="*/ 136 h 184"/>
                  <a:gd name="T14" fmla="*/ 16 w 136"/>
                  <a:gd name="T15" fmla="*/ 132 h 184"/>
                  <a:gd name="T16" fmla="*/ 16 w 136"/>
                  <a:gd name="T17" fmla="*/ 36 h 184"/>
                  <a:gd name="T18" fmla="*/ 20 w 136"/>
                  <a:gd name="T19" fmla="*/ 32 h 184"/>
                  <a:gd name="T20" fmla="*/ 116 w 136"/>
                  <a:gd name="T21" fmla="*/ 32 h 184"/>
                  <a:gd name="T22" fmla="*/ 120 w 136"/>
                  <a:gd name="T23" fmla="*/ 36 h 184"/>
                  <a:gd name="T24" fmla="*/ 120 w 136"/>
                  <a:gd name="T25" fmla="*/ 40 h 184"/>
                  <a:gd name="T26" fmla="*/ 136 w 136"/>
                  <a:gd name="T27" fmla="*/ 40 h 184"/>
                  <a:gd name="T28" fmla="*/ 136 w 136"/>
                  <a:gd name="T29" fmla="*/ 12 h 184"/>
                  <a:gd name="T30" fmla="*/ 124 w 136"/>
                  <a:gd name="T31" fmla="*/ 0 h 184"/>
                  <a:gd name="T32" fmla="*/ 12 w 136"/>
                  <a:gd name="T33" fmla="*/ 0 h 184"/>
                  <a:gd name="T34" fmla="*/ 0 w 136"/>
                  <a:gd name="T35" fmla="*/ 12 h 184"/>
                  <a:gd name="T36" fmla="*/ 0 w 136"/>
                  <a:gd name="T37" fmla="*/ 172 h 184"/>
                  <a:gd name="T38" fmla="*/ 12 w 136"/>
                  <a:gd name="T39" fmla="*/ 184 h 184"/>
                  <a:gd name="T40" fmla="*/ 81 w 136"/>
                  <a:gd name="T41" fmla="*/ 184 h 184"/>
                  <a:gd name="T42" fmla="*/ 80 w 136"/>
                  <a:gd name="T43" fmla="*/ 180 h 184"/>
                  <a:gd name="T44" fmla="*/ 80 w 136"/>
                  <a:gd name="T45" fmla="*/ 156 h 184"/>
                  <a:gd name="T46" fmla="*/ 65 w 136"/>
                  <a:gd name="T47" fmla="*/ 17 h 184"/>
                  <a:gd name="T48" fmla="*/ 71 w 136"/>
                  <a:gd name="T49" fmla="*/ 17 h 184"/>
                  <a:gd name="T50" fmla="*/ 72 w 136"/>
                  <a:gd name="T51" fmla="*/ 20 h 184"/>
                  <a:gd name="T52" fmla="*/ 71 w 136"/>
                  <a:gd name="T53" fmla="*/ 23 h 184"/>
                  <a:gd name="T54" fmla="*/ 68 w 136"/>
                  <a:gd name="T55" fmla="*/ 24 h 184"/>
                  <a:gd name="T56" fmla="*/ 65 w 136"/>
                  <a:gd name="T57" fmla="*/ 23 h 184"/>
                  <a:gd name="T58" fmla="*/ 64 w 136"/>
                  <a:gd name="T59" fmla="*/ 20 h 184"/>
                  <a:gd name="T60" fmla="*/ 65 w 136"/>
                  <a:gd name="T61" fmla="*/ 1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6" h="184">
                    <a:moveTo>
                      <a:pt x="80" y="156"/>
                    </a:moveTo>
                    <a:cubicBezTo>
                      <a:pt x="80" y="162"/>
                      <a:pt x="75" y="168"/>
                      <a:pt x="68" y="168"/>
                    </a:cubicBezTo>
                    <a:cubicBezTo>
                      <a:pt x="62" y="168"/>
                      <a:pt x="56" y="162"/>
                      <a:pt x="56" y="156"/>
                    </a:cubicBezTo>
                    <a:cubicBezTo>
                      <a:pt x="56" y="149"/>
                      <a:pt x="62" y="144"/>
                      <a:pt x="68" y="144"/>
                    </a:cubicBezTo>
                    <a:cubicBezTo>
                      <a:pt x="75" y="144"/>
                      <a:pt x="80" y="149"/>
                      <a:pt x="80" y="156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4"/>
                      <a:pt x="18" y="32"/>
                      <a:pt x="20" y="32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8" y="32"/>
                      <a:pt x="120" y="34"/>
                      <a:pt x="120" y="36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5"/>
                      <a:pt x="131" y="0"/>
                      <a:pt x="12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8"/>
                      <a:pt x="6" y="184"/>
                      <a:pt x="12" y="184"/>
                    </a:cubicBezTo>
                    <a:cubicBezTo>
                      <a:pt x="81" y="184"/>
                      <a:pt x="81" y="184"/>
                      <a:pt x="81" y="184"/>
                    </a:cubicBezTo>
                    <a:cubicBezTo>
                      <a:pt x="80" y="183"/>
                      <a:pt x="80" y="181"/>
                      <a:pt x="80" y="180"/>
                    </a:cubicBezTo>
                    <a:lnTo>
                      <a:pt x="80" y="156"/>
                    </a:lnTo>
                    <a:close/>
                    <a:moveTo>
                      <a:pt x="65" y="17"/>
                    </a:moveTo>
                    <a:cubicBezTo>
                      <a:pt x="67" y="16"/>
                      <a:pt x="70" y="16"/>
                      <a:pt x="71" y="17"/>
                    </a:cubicBezTo>
                    <a:cubicBezTo>
                      <a:pt x="72" y="18"/>
                      <a:pt x="72" y="19"/>
                      <a:pt x="72" y="20"/>
                    </a:cubicBezTo>
                    <a:cubicBezTo>
                      <a:pt x="72" y="21"/>
                      <a:pt x="72" y="22"/>
                      <a:pt x="71" y="23"/>
                    </a:cubicBezTo>
                    <a:cubicBezTo>
                      <a:pt x="70" y="23"/>
                      <a:pt x="69" y="24"/>
                      <a:pt x="68" y="24"/>
                    </a:cubicBezTo>
                    <a:cubicBezTo>
                      <a:pt x="67" y="24"/>
                      <a:pt x="66" y="23"/>
                      <a:pt x="65" y="23"/>
                    </a:cubicBezTo>
                    <a:cubicBezTo>
                      <a:pt x="65" y="22"/>
                      <a:pt x="64" y="21"/>
                      <a:pt x="64" y="20"/>
                    </a:cubicBezTo>
                    <a:cubicBezTo>
                      <a:pt x="64" y="19"/>
                      <a:pt x="65" y="18"/>
                      <a:pt x="65" y="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5" name="Freeform 71"/>
              <p:cNvSpPr>
                <a:spLocks noEditPoints="1"/>
              </p:cNvSpPr>
              <p:nvPr/>
            </p:nvSpPr>
            <p:spPr bwMode="auto">
              <a:xfrm>
                <a:off x="6091238" y="668338"/>
                <a:ext cx="249238" cy="404813"/>
              </a:xfrm>
              <a:custGeom>
                <a:avLst/>
                <a:gdLst>
                  <a:gd name="T0" fmla="*/ 76 w 88"/>
                  <a:gd name="T1" fmla="*/ 0 h 144"/>
                  <a:gd name="T2" fmla="*/ 12 w 88"/>
                  <a:gd name="T3" fmla="*/ 0 h 144"/>
                  <a:gd name="T4" fmla="*/ 0 w 88"/>
                  <a:gd name="T5" fmla="*/ 12 h 144"/>
                  <a:gd name="T6" fmla="*/ 0 w 88"/>
                  <a:gd name="T7" fmla="*/ 132 h 144"/>
                  <a:gd name="T8" fmla="*/ 12 w 88"/>
                  <a:gd name="T9" fmla="*/ 144 h 144"/>
                  <a:gd name="T10" fmla="*/ 76 w 88"/>
                  <a:gd name="T11" fmla="*/ 144 h 144"/>
                  <a:gd name="T12" fmla="*/ 88 w 88"/>
                  <a:gd name="T13" fmla="*/ 132 h 144"/>
                  <a:gd name="T14" fmla="*/ 88 w 88"/>
                  <a:gd name="T15" fmla="*/ 12 h 144"/>
                  <a:gd name="T16" fmla="*/ 76 w 88"/>
                  <a:gd name="T17" fmla="*/ 0 h 144"/>
                  <a:gd name="T18" fmla="*/ 41 w 88"/>
                  <a:gd name="T19" fmla="*/ 17 h 144"/>
                  <a:gd name="T20" fmla="*/ 47 w 88"/>
                  <a:gd name="T21" fmla="*/ 17 h 144"/>
                  <a:gd name="T22" fmla="*/ 48 w 88"/>
                  <a:gd name="T23" fmla="*/ 20 h 144"/>
                  <a:gd name="T24" fmla="*/ 47 w 88"/>
                  <a:gd name="T25" fmla="*/ 23 h 144"/>
                  <a:gd name="T26" fmla="*/ 44 w 88"/>
                  <a:gd name="T27" fmla="*/ 24 h 144"/>
                  <a:gd name="T28" fmla="*/ 41 w 88"/>
                  <a:gd name="T29" fmla="*/ 23 h 144"/>
                  <a:gd name="T30" fmla="*/ 40 w 88"/>
                  <a:gd name="T31" fmla="*/ 20 h 144"/>
                  <a:gd name="T32" fmla="*/ 41 w 88"/>
                  <a:gd name="T33" fmla="*/ 17 h 144"/>
                  <a:gd name="T34" fmla="*/ 25 w 88"/>
                  <a:gd name="T35" fmla="*/ 17 h 144"/>
                  <a:gd name="T36" fmla="*/ 31 w 88"/>
                  <a:gd name="T37" fmla="*/ 17 h 144"/>
                  <a:gd name="T38" fmla="*/ 32 w 88"/>
                  <a:gd name="T39" fmla="*/ 20 h 144"/>
                  <a:gd name="T40" fmla="*/ 31 w 88"/>
                  <a:gd name="T41" fmla="*/ 23 h 144"/>
                  <a:gd name="T42" fmla="*/ 28 w 88"/>
                  <a:gd name="T43" fmla="*/ 24 h 144"/>
                  <a:gd name="T44" fmla="*/ 25 w 88"/>
                  <a:gd name="T45" fmla="*/ 23 h 144"/>
                  <a:gd name="T46" fmla="*/ 24 w 88"/>
                  <a:gd name="T47" fmla="*/ 20 h 144"/>
                  <a:gd name="T48" fmla="*/ 25 w 88"/>
                  <a:gd name="T49" fmla="*/ 17 h 144"/>
                  <a:gd name="T50" fmla="*/ 47 w 88"/>
                  <a:gd name="T51" fmla="*/ 127 h 144"/>
                  <a:gd name="T52" fmla="*/ 44 w 88"/>
                  <a:gd name="T53" fmla="*/ 128 h 144"/>
                  <a:gd name="T54" fmla="*/ 41 w 88"/>
                  <a:gd name="T55" fmla="*/ 127 h 144"/>
                  <a:gd name="T56" fmla="*/ 40 w 88"/>
                  <a:gd name="T57" fmla="*/ 124 h 144"/>
                  <a:gd name="T58" fmla="*/ 41 w 88"/>
                  <a:gd name="T59" fmla="*/ 121 h 144"/>
                  <a:gd name="T60" fmla="*/ 47 w 88"/>
                  <a:gd name="T61" fmla="*/ 121 h 144"/>
                  <a:gd name="T62" fmla="*/ 48 w 88"/>
                  <a:gd name="T63" fmla="*/ 124 h 144"/>
                  <a:gd name="T64" fmla="*/ 47 w 88"/>
                  <a:gd name="T65" fmla="*/ 127 h 144"/>
                  <a:gd name="T66" fmla="*/ 72 w 88"/>
                  <a:gd name="T67" fmla="*/ 108 h 144"/>
                  <a:gd name="T68" fmla="*/ 68 w 88"/>
                  <a:gd name="T69" fmla="*/ 112 h 144"/>
                  <a:gd name="T70" fmla="*/ 20 w 88"/>
                  <a:gd name="T71" fmla="*/ 112 h 144"/>
                  <a:gd name="T72" fmla="*/ 16 w 88"/>
                  <a:gd name="T73" fmla="*/ 108 h 144"/>
                  <a:gd name="T74" fmla="*/ 16 w 88"/>
                  <a:gd name="T75" fmla="*/ 36 h 144"/>
                  <a:gd name="T76" fmla="*/ 20 w 88"/>
                  <a:gd name="T77" fmla="*/ 32 h 144"/>
                  <a:gd name="T78" fmla="*/ 68 w 88"/>
                  <a:gd name="T79" fmla="*/ 32 h 144"/>
                  <a:gd name="T80" fmla="*/ 72 w 88"/>
                  <a:gd name="T81" fmla="*/ 36 h 144"/>
                  <a:gd name="T82" fmla="*/ 72 w 88"/>
                  <a:gd name="T83" fmla="*/ 10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8" h="144">
                    <a:moveTo>
                      <a:pt x="7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8"/>
                      <a:pt x="6" y="144"/>
                      <a:pt x="12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83" y="144"/>
                      <a:pt x="88" y="138"/>
                      <a:pt x="88" y="13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lose/>
                    <a:moveTo>
                      <a:pt x="41" y="17"/>
                    </a:moveTo>
                    <a:cubicBezTo>
                      <a:pt x="43" y="16"/>
                      <a:pt x="45" y="16"/>
                      <a:pt x="47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8" y="22"/>
                      <a:pt x="47" y="23"/>
                    </a:cubicBezTo>
                    <a:cubicBezTo>
                      <a:pt x="46" y="23"/>
                      <a:pt x="45" y="24"/>
                      <a:pt x="44" y="24"/>
                    </a:cubicBezTo>
                    <a:cubicBezTo>
                      <a:pt x="43" y="24"/>
                      <a:pt x="42" y="23"/>
                      <a:pt x="41" y="23"/>
                    </a:cubicBezTo>
                    <a:cubicBezTo>
                      <a:pt x="41" y="22"/>
                      <a:pt x="40" y="21"/>
                      <a:pt x="40" y="20"/>
                    </a:cubicBezTo>
                    <a:cubicBezTo>
                      <a:pt x="40" y="19"/>
                      <a:pt x="41" y="18"/>
                      <a:pt x="41" y="17"/>
                    </a:cubicBezTo>
                    <a:close/>
                    <a:moveTo>
                      <a:pt x="25" y="17"/>
                    </a:moveTo>
                    <a:cubicBezTo>
                      <a:pt x="27" y="16"/>
                      <a:pt x="30" y="16"/>
                      <a:pt x="31" y="17"/>
                    </a:cubicBezTo>
                    <a:cubicBezTo>
                      <a:pt x="32" y="18"/>
                      <a:pt x="32" y="19"/>
                      <a:pt x="32" y="20"/>
                    </a:cubicBezTo>
                    <a:cubicBezTo>
                      <a:pt x="32" y="21"/>
                      <a:pt x="32" y="22"/>
                      <a:pt x="31" y="23"/>
                    </a:cubicBezTo>
                    <a:cubicBezTo>
                      <a:pt x="30" y="23"/>
                      <a:pt x="29" y="24"/>
                      <a:pt x="28" y="24"/>
                    </a:cubicBezTo>
                    <a:cubicBezTo>
                      <a:pt x="27" y="24"/>
                      <a:pt x="26" y="23"/>
                      <a:pt x="25" y="23"/>
                    </a:cubicBezTo>
                    <a:cubicBezTo>
                      <a:pt x="25" y="22"/>
                      <a:pt x="24" y="21"/>
                      <a:pt x="24" y="20"/>
                    </a:cubicBezTo>
                    <a:cubicBezTo>
                      <a:pt x="24" y="19"/>
                      <a:pt x="25" y="18"/>
                      <a:pt x="25" y="17"/>
                    </a:cubicBezTo>
                    <a:close/>
                    <a:moveTo>
                      <a:pt x="47" y="127"/>
                    </a:moveTo>
                    <a:cubicBezTo>
                      <a:pt x="46" y="127"/>
                      <a:pt x="45" y="128"/>
                      <a:pt x="44" y="128"/>
                    </a:cubicBezTo>
                    <a:cubicBezTo>
                      <a:pt x="43" y="128"/>
                      <a:pt x="42" y="127"/>
                      <a:pt x="41" y="127"/>
                    </a:cubicBezTo>
                    <a:cubicBezTo>
                      <a:pt x="41" y="126"/>
                      <a:pt x="40" y="125"/>
                      <a:pt x="40" y="124"/>
                    </a:cubicBezTo>
                    <a:cubicBezTo>
                      <a:pt x="40" y="123"/>
                      <a:pt x="41" y="122"/>
                      <a:pt x="41" y="121"/>
                    </a:cubicBezTo>
                    <a:cubicBezTo>
                      <a:pt x="43" y="120"/>
                      <a:pt x="46" y="120"/>
                      <a:pt x="47" y="121"/>
                    </a:cubicBezTo>
                    <a:cubicBezTo>
                      <a:pt x="48" y="122"/>
                      <a:pt x="48" y="123"/>
                      <a:pt x="48" y="124"/>
                    </a:cubicBezTo>
                    <a:cubicBezTo>
                      <a:pt x="48" y="125"/>
                      <a:pt x="48" y="126"/>
                      <a:pt x="47" y="127"/>
                    </a:cubicBezTo>
                    <a:close/>
                    <a:moveTo>
                      <a:pt x="72" y="108"/>
                    </a:moveTo>
                    <a:cubicBezTo>
                      <a:pt x="72" y="110"/>
                      <a:pt x="70" y="112"/>
                      <a:pt x="68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18" y="112"/>
                      <a:pt x="16" y="110"/>
                      <a:pt x="16" y="108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4"/>
                      <a:pt x="18" y="32"/>
                      <a:pt x="20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70" y="32"/>
                      <a:pt x="72" y="34"/>
                      <a:pt x="72" y="36"/>
                    </a:cubicBezTo>
                    <a:lnTo>
                      <a:pt x="72" y="1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94410" y="1460455"/>
            <a:ext cx="507135" cy="507135"/>
            <a:chOff x="1325880" y="1947273"/>
            <a:chExt cx="676180" cy="676180"/>
          </a:xfrm>
        </p:grpSpPr>
        <p:sp>
          <p:nvSpPr>
            <p:cNvPr id="3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494926" y="2116319"/>
              <a:ext cx="355698" cy="355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Oval 13"/>
            <p:cNvSpPr/>
            <p:nvPr/>
          </p:nvSpPr>
          <p:spPr>
            <a:xfrm>
              <a:off x="1325880" y="1947273"/>
              <a:ext cx="676180" cy="67618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86" name="Gruppe 67"/>
            <p:cNvGrpSpPr/>
            <p:nvPr/>
          </p:nvGrpSpPr>
          <p:grpSpPr bwMode="auto">
            <a:xfrm>
              <a:off x="1416613" y="2063840"/>
              <a:ext cx="462148" cy="422979"/>
              <a:chOff x="355442" y="4350695"/>
              <a:chExt cx="900893" cy="825896"/>
            </a:xfrm>
            <a:solidFill>
              <a:schemeClr val="accent4"/>
            </a:solidFill>
          </p:grpSpPr>
          <p:sp>
            <p:nvSpPr>
              <p:cNvPr id="87" name="Freeform 26"/>
              <p:cNvSpPr>
                <a:spLocks noEditPoints="1"/>
              </p:cNvSpPr>
              <p:nvPr/>
            </p:nvSpPr>
            <p:spPr bwMode="auto">
              <a:xfrm>
                <a:off x="355442" y="4350695"/>
                <a:ext cx="584955" cy="588138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da-DK" sz="135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8" name="Freeform 27"/>
              <p:cNvSpPr>
                <a:spLocks noEditPoints="1"/>
              </p:cNvSpPr>
              <p:nvPr/>
            </p:nvSpPr>
            <p:spPr bwMode="auto">
              <a:xfrm>
                <a:off x="840298" y="4757386"/>
                <a:ext cx="416037" cy="419205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da-DK" sz="135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销售概述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13" y="1217281"/>
            <a:ext cx="3621087" cy="3067591"/>
          </a:xfrm>
          <a:solidFill>
            <a:srgbClr val="169F85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3" grpId="0"/>
      <p:bldP spid="44" grpId="0"/>
      <p:bldP spid="51" grpId="0"/>
      <p:bldP spid="5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lbow Connector 106"/>
          <p:cNvCxnSpPr>
            <a:cxnSpLocks noChangeShapeType="1"/>
          </p:cNvCxnSpPr>
          <p:nvPr/>
        </p:nvCxnSpPr>
        <p:spPr bwMode="auto">
          <a:xfrm>
            <a:off x="2899172" y="1829991"/>
            <a:ext cx="903684" cy="6953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07"/>
          <p:cNvCxnSpPr>
            <a:cxnSpLocks noChangeShapeType="1"/>
          </p:cNvCxnSpPr>
          <p:nvPr/>
        </p:nvCxnSpPr>
        <p:spPr bwMode="auto">
          <a:xfrm flipV="1">
            <a:off x="2899172" y="3340894"/>
            <a:ext cx="903684" cy="6953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09"/>
          <p:cNvCxnSpPr>
            <a:cxnSpLocks noChangeShapeType="1"/>
          </p:cNvCxnSpPr>
          <p:nvPr/>
        </p:nvCxnSpPr>
        <p:spPr bwMode="auto">
          <a:xfrm>
            <a:off x="2899172" y="2939654"/>
            <a:ext cx="903684" cy="2381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Elbow Connector 45"/>
          <p:cNvCxnSpPr>
            <a:cxnSpLocks noChangeShapeType="1"/>
          </p:cNvCxnSpPr>
          <p:nvPr/>
        </p:nvCxnSpPr>
        <p:spPr bwMode="auto">
          <a:xfrm flipH="1">
            <a:off x="5313760" y="1829991"/>
            <a:ext cx="922734" cy="6953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46"/>
          <p:cNvCxnSpPr>
            <a:cxnSpLocks noChangeShapeType="1"/>
          </p:cNvCxnSpPr>
          <p:nvPr/>
        </p:nvCxnSpPr>
        <p:spPr bwMode="auto">
          <a:xfrm flipH="1" flipV="1">
            <a:off x="5313760" y="3340894"/>
            <a:ext cx="922734" cy="6953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47"/>
          <p:cNvCxnSpPr>
            <a:cxnSpLocks noChangeShapeType="1"/>
          </p:cNvCxnSpPr>
          <p:nvPr/>
        </p:nvCxnSpPr>
        <p:spPr bwMode="auto">
          <a:xfrm flipH="1">
            <a:off x="5313760" y="2939654"/>
            <a:ext cx="922734" cy="2381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Freeform 54@|5FFC:14657585|FBC:16777215|LFC:11765543|LBC:16777215"/>
          <p:cNvSpPr/>
          <p:nvPr/>
        </p:nvSpPr>
        <p:spPr bwMode="auto">
          <a:xfrm>
            <a:off x="3908822" y="2308622"/>
            <a:ext cx="1308497" cy="1308497"/>
          </a:xfrm>
          <a:custGeom>
            <a:avLst/>
            <a:gdLst>
              <a:gd name="T0" fmla="*/ 0 w 661361"/>
              <a:gd name="T1" fmla="*/ 872332 h 661361"/>
              <a:gd name="T2" fmla="*/ 255502 w 661361"/>
              <a:gd name="T3" fmla="*/ 255500 h 661361"/>
              <a:gd name="T4" fmla="*/ 872335 w 661361"/>
              <a:gd name="T5" fmla="*/ 0 h 661361"/>
              <a:gd name="T6" fmla="*/ 1489168 w 661361"/>
              <a:gd name="T7" fmla="*/ 255502 h 661361"/>
              <a:gd name="T8" fmla="*/ 1744667 w 661361"/>
              <a:gd name="T9" fmla="*/ 872335 h 661361"/>
              <a:gd name="T10" fmla="*/ 1489168 w 661361"/>
              <a:gd name="T11" fmla="*/ 1489168 h 661361"/>
              <a:gd name="T12" fmla="*/ 872335 w 661361"/>
              <a:gd name="T13" fmla="*/ 1744667 h 661361"/>
              <a:gd name="T14" fmla="*/ 255502 w 661361"/>
              <a:gd name="T15" fmla="*/ 1489168 h 661361"/>
              <a:gd name="T16" fmla="*/ 3 w 661361"/>
              <a:gd name="T17" fmla="*/ 872335 h 661361"/>
              <a:gd name="T18" fmla="*/ 0 w 661361"/>
              <a:gd name="T19" fmla="*/ 872332 h 661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106172" tIns="106172" rIns="106172" bIns="106172" anchor="ctr"/>
          <a:lstStyle/>
          <a:p>
            <a:pPr>
              <a:lnSpc>
                <a:spcPct val="120000"/>
              </a:lnSpc>
            </a:pPr>
            <a:endParaRPr lang="zh-CN" altLang="en-US" sz="1350"/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4234458" y="2525316"/>
            <a:ext cx="677184" cy="721349"/>
          </a:xfrm>
          <a:custGeom>
            <a:avLst/>
            <a:gdLst>
              <a:gd name="T0" fmla="*/ 2147483647 w 243"/>
              <a:gd name="T1" fmla="*/ 2147483647 h 269"/>
              <a:gd name="T2" fmla="*/ 2147483647 w 243"/>
              <a:gd name="T3" fmla="*/ 2147483647 h 269"/>
              <a:gd name="T4" fmla="*/ 2147483647 w 243"/>
              <a:gd name="T5" fmla="*/ 2147483647 h 269"/>
              <a:gd name="T6" fmla="*/ 2147483647 w 243"/>
              <a:gd name="T7" fmla="*/ 2147483647 h 269"/>
              <a:gd name="T8" fmla="*/ 2147483647 w 243"/>
              <a:gd name="T9" fmla="*/ 2147483647 h 269"/>
              <a:gd name="T10" fmla="*/ 2147483647 w 243"/>
              <a:gd name="T11" fmla="*/ 2147483647 h 269"/>
              <a:gd name="T12" fmla="*/ 2147483647 w 243"/>
              <a:gd name="T13" fmla="*/ 2147483647 h 269"/>
              <a:gd name="T14" fmla="*/ 2147483647 w 243"/>
              <a:gd name="T15" fmla="*/ 2147483647 h 269"/>
              <a:gd name="T16" fmla="*/ 2147483647 w 243"/>
              <a:gd name="T17" fmla="*/ 2147483647 h 269"/>
              <a:gd name="T18" fmla="*/ 2147483647 w 243"/>
              <a:gd name="T19" fmla="*/ 2147483647 h 269"/>
              <a:gd name="T20" fmla="*/ 2147483647 w 243"/>
              <a:gd name="T21" fmla="*/ 2147483647 h 269"/>
              <a:gd name="T22" fmla="*/ 2147483647 w 243"/>
              <a:gd name="T23" fmla="*/ 2147483647 h 269"/>
              <a:gd name="T24" fmla="*/ 2147483647 w 243"/>
              <a:gd name="T25" fmla="*/ 0 h 269"/>
              <a:gd name="T26" fmla="*/ 2147483647 w 243"/>
              <a:gd name="T27" fmla="*/ 2147483647 h 269"/>
              <a:gd name="T28" fmla="*/ 2147483647 w 243"/>
              <a:gd name="T29" fmla="*/ 2147483647 h 269"/>
              <a:gd name="T30" fmla="*/ 2147483647 w 243"/>
              <a:gd name="T31" fmla="*/ 2147483647 h 269"/>
              <a:gd name="T32" fmla="*/ 2147483647 w 243"/>
              <a:gd name="T33" fmla="*/ 2147483647 h 269"/>
              <a:gd name="T34" fmla="*/ 2147483647 w 243"/>
              <a:gd name="T35" fmla="*/ 2147483647 h 269"/>
              <a:gd name="T36" fmla="*/ 2147483647 w 243"/>
              <a:gd name="T37" fmla="*/ 2147483647 h 269"/>
              <a:gd name="T38" fmla="*/ 2147483647 w 243"/>
              <a:gd name="T39" fmla="*/ 2147483647 h 269"/>
              <a:gd name="T40" fmla="*/ 2147483647 w 243"/>
              <a:gd name="T41" fmla="*/ 2147483647 h 269"/>
              <a:gd name="T42" fmla="*/ 2147483647 w 243"/>
              <a:gd name="T43" fmla="*/ 2147483647 h 269"/>
              <a:gd name="T44" fmla="*/ 2147483647 w 243"/>
              <a:gd name="T45" fmla="*/ 2147483647 h 269"/>
              <a:gd name="T46" fmla="*/ 2147483647 w 243"/>
              <a:gd name="T47" fmla="*/ 2147483647 h 269"/>
              <a:gd name="T48" fmla="*/ 2147483647 w 243"/>
              <a:gd name="T49" fmla="*/ 2147483647 h 269"/>
              <a:gd name="T50" fmla="*/ 2147483647 w 243"/>
              <a:gd name="T51" fmla="*/ 2147483647 h 269"/>
              <a:gd name="T52" fmla="*/ 2147483647 w 243"/>
              <a:gd name="T53" fmla="*/ 2147483647 h 269"/>
              <a:gd name="T54" fmla="*/ 2147483647 w 243"/>
              <a:gd name="T55" fmla="*/ 2147483647 h 269"/>
              <a:gd name="T56" fmla="*/ 2147483647 w 243"/>
              <a:gd name="T57" fmla="*/ 2147483647 h 269"/>
              <a:gd name="T58" fmla="*/ 2147483647 w 243"/>
              <a:gd name="T59" fmla="*/ 2147483647 h 269"/>
              <a:gd name="T60" fmla="*/ 2147483647 w 243"/>
              <a:gd name="T61" fmla="*/ 2147483647 h 269"/>
              <a:gd name="T62" fmla="*/ 2147483647 w 243"/>
              <a:gd name="T63" fmla="*/ 2147483647 h 269"/>
              <a:gd name="T64" fmla="*/ 2147483647 w 243"/>
              <a:gd name="T65" fmla="*/ 2147483647 h 269"/>
              <a:gd name="T66" fmla="*/ 2147483647 w 243"/>
              <a:gd name="T67" fmla="*/ 2147483647 h 269"/>
              <a:gd name="T68" fmla="*/ 2147483647 w 243"/>
              <a:gd name="T69" fmla="*/ 2147483647 h 269"/>
              <a:gd name="T70" fmla="*/ 2147483647 w 243"/>
              <a:gd name="T71" fmla="*/ 2147483647 h 269"/>
              <a:gd name="T72" fmla="*/ 2147483647 w 243"/>
              <a:gd name="T73" fmla="*/ 2147483647 h 269"/>
              <a:gd name="T74" fmla="*/ 2147483647 w 243"/>
              <a:gd name="T75" fmla="*/ 2147483647 h 269"/>
              <a:gd name="T76" fmla="*/ 2147483647 w 243"/>
              <a:gd name="T77" fmla="*/ 2147483647 h 269"/>
              <a:gd name="T78" fmla="*/ 2147483647 w 243"/>
              <a:gd name="T79" fmla="*/ 2147483647 h 269"/>
              <a:gd name="T80" fmla="*/ 2147483647 w 243"/>
              <a:gd name="T81" fmla="*/ 2147483647 h 269"/>
              <a:gd name="T82" fmla="*/ 2147483647 w 243"/>
              <a:gd name="T83" fmla="*/ 2147483647 h 269"/>
              <a:gd name="T84" fmla="*/ 2147483647 w 243"/>
              <a:gd name="T85" fmla="*/ 2147483647 h 269"/>
              <a:gd name="T86" fmla="*/ 2147483647 w 243"/>
              <a:gd name="T87" fmla="*/ 2147483647 h 269"/>
              <a:gd name="T88" fmla="*/ 2147483647 w 243"/>
              <a:gd name="T89" fmla="*/ 2147483647 h 269"/>
              <a:gd name="T90" fmla="*/ 2147483647 w 243"/>
              <a:gd name="T91" fmla="*/ 2147483647 h 2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79" tIns="34289" rIns="68579" bIns="34289"/>
          <a:lstStyle/>
          <a:p>
            <a:pPr defTabSz="685800">
              <a:lnSpc>
                <a:spcPct val="120000"/>
              </a:lnSpc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94135" y="1393033"/>
            <a:ext cx="2109788" cy="872730"/>
            <a:chOff x="925513" y="1857375"/>
            <a:chExt cx="2813050" cy="1163638"/>
          </a:xfrm>
        </p:grpSpPr>
        <p:sp>
          <p:nvSpPr>
            <p:cNvPr id="28" name="Rounded Rectangle 4"/>
            <p:cNvSpPr>
              <a:spLocks noChangeArrowheads="1"/>
            </p:cNvSpPr>
            <p:nvPr/>
          </p:nvSpPr>
          <p:spPr bwMode="auto">
            <a:xfrm>
              <a:off x="925513" y="1857375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1029970">
                <a:lnSpc>
                  <a:spcPct val="120000"/>
                </a:lnSpc>
              </a:pPr>
              <a:endParaRPr lang="en-US" altLang="zh-CN" sz="157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32807" y="2142537"/>
              <a:ext cx="648000" cy="504000"/>
              <a:chOff x="6001942" y="1479948"/>
              <a:chExt cx="477440" cy="390526"/>
            </a:xfrm>
          </p:grpSpPr>
          <p:sp>
            <p:nvSpPr>
              <p:cNvPr id="31" name="Freeform 157"/>
              <p:cNvSpPr>
                <a:spLocks noEditPoints="1"/>
              </p:cNvSpPr>
              <p:nvPr/>
            </p:nvSpPr>
            <p:spPr bwMode="auto">
              <a:xfrm>
                <a:off x="6209110" y="1758555"/>
                <a:ext cx="270272" cy="107156"/>
              </a:xfrm>
              <a:custGeom>
                <a:avLst/>
                <a:gdLst>
                  <a:gd name="T0" fmla="*/ 2147483647 w 114"/>
                  <a:gd name="T1" fmla="*/ 2147483647 h 45"/>
                  <a:gd name="T2" fmla="*/ 2147483647 w 114"/>
                  <a:gd name="T3" fmla="*/ 2147483647 h 45"/>
                  <a:gd name="T4" fmla="*/ 2147483647 w 114"/>
                  <a:gd name="T5" fmla="*/ 2147483647 h 45"/>
                  <a:gd name="T6" fmla="*/ 2147483647 w 114"/>
                  <a:gd name="T7" fmla="*/ 2147483647 h 45"/>
                  <a:gd name="T8" fmla="*/ 2147483647 w 114"/>
                  <a:gd name="T9" fmla="*/ 2147483647 h 45"/>
                  <a:gd name="T10" fmla="*/ 2147483647 w 114"/>
                  <a:gd name="T11" fmla="*/ 2147483647 h 45"/>
                  <a:gd name="T12" fmla="*/ 2147483647 w 114"/>
                  <a:gd name="T13" fmla="*/ 2147483647 h 45"/>
                  <a:gd name="T14" fmla="*/ 2147483647 w 114"/>
                  <a:gd name="T15" fmla="*/ 2147483647 h 45"/>
                  <a:gd name="T16" fmla="*/ 2147483647 w 114"/>
                  <a:gd name="T17" fmla="*/ 2147483647 h 45"/>
                  <a:gd name="T18" fmla="*/ 2147483647 w 114"/>
                  <a:gd name="T19" fmla="*/ 2147483647 h 45"/>
                  <a:gd name="T20" fmla="*/ 2147483647 w 114"/>
                  <a:gd name="T21" fmla="*/ 2147483647 h 45"/>
                  <a:gd name="T22" fmla="*/ 2147483647 w 114"/>
                  <a:gd name="T23" fmla="*/ 2147483647 h 45"/>
                  <a:gd name="T24" fmla="*/ 2147483647 w 114"/>
                  <a:gd name="T25" fmla="*/ 2147483647 h 45"/>
                  <a:gd name="T26" fmla="*/ 2147483647 w 114"/>
                  <a:gd name="T27" fmla="*/ 2147483647 h 45"/>
                  <a:gd name="T28" fmla="*/ 2147483647 w 114"/>
                  <a:gd name="T29" fmla="*/ 2147483647 h 45"/>
                  <a:gd name="T30" fmla="*/ 2147483647 w 114"/>
                  <a:gd name="T31" fmla="*/ 2147483647 h 45"/>
                  <a:gd name="T32" fmla="*/ 2147483647 w 114"/>
                  <a:gd name="T33" fmla="*/ 2147483647 h 45"/>
                  <a:gd name="T34" fmla="*/ 2147483647 w 114"/>
                  <a:gd name="T35" fmla="*/ 2147483647 h 45"/>
                  <a:gd name="T36" fmla="*/ 2147483647 w 114"/>
                  <a:gd name="T37" fmla="*/ 2147483647 h 45"/>
                  <a:gd name="T38" fmla="*/ 2147483647 w 114"/>
                  <a:gd name="T39" fmla="*/ 2147483647 h 45"/>
                  <a:gd name="T40" fmla="*/ 2147483647 w 114"/>
                  <a:gd name="T41" fmla="*/ 2147483647 h 45"/>
                  <a:gd name="T42" fmla="*/ 2147483647 w 114"/>
                  <a:gd name="T43" fmla="*/ 2147483647 h 45"/>
                  <a:gd name="T44" fmla="*/ 2147483647 w 114"/>
                  <a:gd name="T45" fmla="*/ 2147483647 h 45"/>
                  <a:gd name="T46" fmla="*/ 2147483647 w 114"/>
                  <a:gd name="T47" fmla="*/ 2147483647 h 45"/>
                  <a:gd name="T48" fmla="*/ 2147483647 w 114"/>
                  <a:gd name="T49" fmla="*/ 2147483647 h 45"/>
                  <a:gd name="T50" fmla="*/ 2147483647 w 114"/>
                  <a:gd name="T51" fmla="*/ 2147483647 h 45"/>
                  <a:gd name="T52" fmla="*/ 2147483647 w 114"/>
                  <a:gd name="T53" fmla="*/ 2147483647 h 45"/>
                  <a:gd name="T54" fmla="*/ 2147483647 w 114"/>
                  <a:gd name="T55" fmla="*/ 2147483647 h 45"/>
                  <a:gd name="T56" fmla="*/ 2147483647 w 114"/>
                  <a:gd name="T57" fmla="*/ 2147483647 h 45"/>
                  <a:gd name="T58" fmla="*/ 2147483647 w 114"/>
                  <a:gd name="T59" fmla="*/ 2147483647 h 45"/>
                  <a:gd name="T60" fmla="*/ 2147483647 w 114"/>
                  <a:gd name="T61" fmla="*/ 2147483647 h 45"/>
                  <a:gd name="T62" fmla="*/ 2147483647 w 114"/>
                  <a:gd name="T63" fmla="*/ 2147483647 h 45"/>
                  <a:gd name="T64" fmla="*/ 2147483647 w 114"/>
                  <a:gd name="T65" fmla="*/ 2147483647 h 45"/>
                  <a:gd name="T66" fmla="*/ 2147483647 w 114"/>
                  <a:gd name="T67" fmla="*/ 2147483647 h 45"/>
                  <a:gd name="T68" fmla="*/ 2147483647 w 114"/>
                  <a:gd name="T69" fmla="*/ 2147483647 h 45"/>
                  <a:gd name="T70" fmla="*/ 2147483647 w 114"/>
                  <a:gd name="T71" fmla="*/ 2147483647 h 45"/>
                  <a:gd name="T72" fmla="*/ 2147483647 w 114"/>
                  <a:gd name="T73" fmla="*/ 2147483647 h 45"/>
                  <a:gd name="T74" fmla="*/ 2147483647 w 114"/>
                  <a:gd name="T75" fmla="*/ 2147483647 h 45"/>
                  <a:gd name="T76" fmla="*/ 2147483647 w 114"/>
                  <a:gd name="T77" fmla="*/ 2147483647 h 45"/>
                  <a:gd name="T78" fmla="*/ 2147483647 w 114"/>
                  <a:gd name="T79" fmla="*/ 2147483647 h 45"/>
                  <a:gd name="T80" fmla="*/ 2147483647 w 114"/>
                  <a:gd name="T81" fmla="*/ 2147483647 h 45"/>
                  <a:gd name="T82" fmla="*/ 2147483647 w 114"/>
                  <a:gd name="T83" fmla="*/ 2147483647 h 45"/>
                  <a:gd name="T84" fmla="*/ 2147483647 w 114"/>
                  <a:gd name="T85" fmla="*/ 2147483647 h 45"/>
                  <a:gd name="T86" fmla="*/ 2147483647 w 114"/>
                  <a:gd name="T87" fmla="*/ 2147483647 h 45"/>
                  <a:gd name="T88" fmla="*/ 2147483647 w 114"/>
                  <a:gd name="T89" fmla="*/ 2147483647 h 45"/>
                  <a:gd name="T90" fmla="*/ 2147483647 w 114"/>
                  <a:gd name="T91" fmla="*/ 2147483647 h 45"/>
                  <a:gd name="T92" fmla="*/ 2147483647 w 114"/>
                  <a:gd name="T93" fmla="*/ 2147483647 h 45"/>
                  <a:gd name="T94" fmla="*/ 2147483647 w 114"/>
                  <a:gd name="T95" fmla="*/ 2147483647 h 45"/>
                  <a:gd name="T96" fmla="*/ 2147483647 w 114"/>
                  <a:gd name="T97" fmla="*/ 2147483647 h 45"/>
                  <a:gd name="T98" fmla="*/ 2147483647 w 114"/>
                  <a:gd name="T99" fmla="*/ 2147483647 h 45"/>
                  <a:gd name="T100" fmla="*/ 2147483647 w 114"/>
                  <a:gd name="T101" fmla="*/ 2147483647 h 45"/>
                  <a:gd name="T102" fmla="*/ 2147483647 w 114"/>
                  <a:gd name="T103" fmla="*/ 2147483647 h 45"/>
                  <a:gd name="T104" fmla="*/ 2147483647 w 114"/>
                  <a:gd name="T105" fmla="*/ 2147483647 h 45"/>
                  <a:gd name="T106" fmla="*/ 2147483647 w 114"/>
                  <a:gd name="T107" fmla="*/ 2147483647 h 45"/>
                  <a:gd name="T108" fmla="*/ 2147483647 w 114"/>
                  <a:gd name="T109" fmla="*/ 2147483647 h 45"/>
                  <a:gd name="T110" fmla="*/ 2147483647 w 114"/>
                  <a:gd name="T111" fmla="*/ 2147483647 h 45"/>
                  <a:gd name="T112" fmla="*/ 2147483647 w 114"/>
                  <a:gd name="T113" fmla="*/ 2147483647 h 45"/>
                  <a:gd name="T114" fmla="*/ 2147483647 w 114"/>
                  <a:gd name="T115" fmla="*/ 2147483647 h 45"/>
                  <a:gd name="T116" fmla="*/ 2147483647 w 114"/>
                  <a:gd name="T117" fmla="*/ 2147483647 h 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" h="45">
                    <a:moveTo>
                      <a:pt x="16" y="0"/>
                    </a:moveTo>
                    <a:cubicBezTo>
                      <a:pt x="13" y="0"/>
                      <a:pt x="11" y="2"/>
                      <a:pt x="10" y="4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3"/>
                      <a:pt x="3" y="45"/>
                      <a:pt x="6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12" y="45"/>
                      <a:pt x="114" y="43"/>
                      <a:pt x="113" y="41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4" y="2"/>
                      <a:pt x="101" y="0"/>
                      <a:pt x="99" y="0"/>
                    </a:cubicBezTo>
                    <a:lnTo>
                      <a:pt x="16" y="0"/>
                    </a:lnTo>
                    <a:close/>
                    <a:moveTo>
                      <a:pt x="79" y="3"/>
                    </a:moveTo>
                    <a:cubicBezTo>
                      <a:pt x="79" y="3"/>
                      <a:pt x="79" y="2"/>
                      <a:pt x="80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4" y="2"/>
                      <a:pt x="84" y="3"/>
                      <a:pt x="85" y="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4" y="5"/>
                      <a:pt x="83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0" y="5"/>
                      <a:pt x="79" y="5"/>
                      <a:pt x="79" y="4"/>
                    </a:cubicBezTo>
                    <a:lnTo>
                      <a:pt x="79" y="3"/>
                    </a:lnTo>
                    <a:close/>
                    <a:moveTo>
                      <a:pt x="64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4" y="11"/>
                      <a:pt x="64" y="11"/>
                      <a:pt x="64" y="11"/>
                    </a:cubicBezTo>
                    <a:lnTo>
                      <a:pt x="64" y="8"/>
                    </a:lnTo>
                    <a:close/>
                    <a:moveTo>
                      <a:pt x="64" y="12"/>
                    </a:move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4" y="12"/>
                    </a:lnTo>
                    <a:close/>
                    <a:moveTo>
                      <a:pt x="65" y="16"/>
                    </a:move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5" y="19"/>
                      <a:pt x="65" y="19"/>
                      <a:pt x="65" y="19"/>
                    </a:cubicBezTo>
                    <a:lnTo>
                      <a:pt x="65" y="16"/>
                    </a:lnTo>
                    <a:close/>
                    <a:moveTo>
                      <a:pt x="65" y="20"/>
                    </a:moveTo>
                    <a:cubicBezTo>
                      <a:pt x="69" y="20"/>
                      <a:pt x="69" y="20"/>
                      <a:pt x="69" y="20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65" y="23"/>
                      <a:pt x="65" y="23"/>
                      <a:pt x="65" y="23"/>
                    </a:cubicBezTo>
                    <a:lnTo>
                      <a:pt x="65" y="20"/>
                    </a:lnTo>
                    <a:close/>
                    <a:moveTo>
                      <a:pt x="65" y="24"/>
                    </a:move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65" y="27"/>
                      <a:pt x="65" y="27"/>
                      <a:pt x="65" y="27"/>
                    </a:cubicBezTo>
                    <a:lnTo>
                      <a:pt x="65" y="24"/>
                    </a:lnTo>
                    <a:close/>
                    <a:moveTo>
                      <a:pt x="65" y="28"/>
                    </a:move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65" y="31"/>
                      <a:pt x="65" y="31"/>
                      <a:pt x="65" y="31"/>
                    </a:cubicBezTo>
                    <a:lnTo>
                      <a:pt x="65" y="28"/>
                    </a:lnTo>
                    <a:close/>
                    <a:moveTo>
                      <a:pt x="58" y="8"/>
                    </a:moveTo>
                    <a:cubicBezTo>
                      <a:pt x="63" y="8"/>
                      <a:pt x="63" y="8"/>
                      <a:pt x="63" y="8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8" y="11"/>
                      <a:pt x="58" y="11"/>
                      <a:pt x="58" y="11"/>
                    </a:cubicBezTo>
                    <a:lnTo>
                      <a:pt x="58" y="8"/>
                    </a:lnTo>
                    <a:close/>
                    <a:moveTo>
                      <a:pt x="58" y="12"/>
                    </a:move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8" y="15"/>
                      <a:pt x="58" y="15"/>
                      <a:pt x="58" y="15"/>
                    </a:cubicBezTo>
                    <a:lnTo>
                      <a:pt x="58" y="12"/>
                    </a:lnTo>
                    <a:close/>
                    <a:moveTo>
                      <a:pt x="58" y="16"/>
                    </a:move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58" y="16"/>
                    </a:lnTo>
                    <a:close/>
                    <a:moveTo>
                      <a:pt x="58" y="20"/>
                    </a:move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58" y="23"/>
                      <a:pt x="58" y="23"/>
                      <a:pt x="58" y="23"/>
                    </a:cubicBezTo>
                    <a:lnTo>
                      <a:pt x="58" y="20"/>
                    </a:lnTo>
                    <a:close/>
                    <a:moveTo>
                      <a:pt x="58" y="24"/>
                    </a:move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58" y="27"/>
                      <a:pt x="58" y="27"/>
                      <a:pt x="58" y="27"/>
                    </a:cubicBezTo>
                    <a:lnTo>
                      <a:pt x="58" y="24"/>
                    </a:lnTo>
                    <a:close/>
                    <a:moveTo>
                      <a:pt x="58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58" y="30"/>
                      <a:pt x="58" y="30"/>
                      <a:pt x="58" y="30"/>
                    </a:cubicBezTo>
                    <a:lnTo>
                      <a:pt x="58" y="28"/>
                    </a:lnTo>
                    <a:close/>
                    <a:moveTo>
                      <a:pt x="52" y="8"/>
                    </a:moveTo>
                    <a:cubicBezTo>
                      <a:pt x="57" y="8"/>
                      <a:pt x="57" y="8"/>
                      <a:pt x="57" y="8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2" y="11"/>
                      <a:pt x="52" y="11"/>
                      <a:pt x="52" y="11"/>
                    </a:cubicBezTo>
                    <a:lnTo>
                      <a:pt x="52" y="8"/>
                    </a:lnTo>
                    <a:close/>
                    <a:moveTo>
                      <a:pt x="52" y="12"/>
                    </a:move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2" y="15"/>
                      <a:pt x="52" y="15"/>
                      <a:pt x="52" y="15"/>
                    </a:cubicBezTo>
                    <a:lnTo>
                      <a:pt x="52" y="12"/>
                    </a:lnTo>
                    <a:close/>
                    <a:moveTo>
                      <a:pt x="52" y="16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2" y="19"/>
                      <a:pt x="52" y="19"/>
                      <a:pt x="52" y="19"/>
                    </a:cubicBezTo>
                    <a:lnTo>
                      <a:pt x="52" y="16"/>
                    </a:lnTo>
                    <a:close/>
                    <a:moveTo>
                      <a:pt x="52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2" y="23"/>
                      <a:pt x="52" y="23"/>
                      <a:pt x="52" y="23"/>
                    </a:cubicBezTo>
                    <a:lnTo>
                      <a:pt x="52" y="20"/>
                    </a:lnTo>
                    <a:close/>
                    <a:moveTo>
                      <a:pt x="52" y="24"/>
                    </a:move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1" y="26"/>
                      <a:pt x="51" y="26"/>
                      <a:pt x="51" y="26"/>
                    </a:cubicBezTo>
                    <a:lnTo>
                      <a:pt x="52" y="24"/>
                    </a:lnTo>
                    <a:close/>
                    <a:moveTo>
                      <a:pt x="51" y="28"/>
                    </a:move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1" y="30"/>
                      <a:pt x="51" y="30"/>
                      <a:pt x="51" y="30"/>
                    </a:cubicBezTo>
                    <a:lnTo>
                      <a:pt x="51" y="28"/>
                    </a:lnTo>
                    <a:close/>
                    <a:moveTo>
                      <a:pt x="46" y="8"/>
                    </a:moveTo>
                    <a:cubicBezTo>
                      <a:pt x="50" y="8"/>
                      <a:pt x="50" y="8"/>
                      <a:pt x="50" y="8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8"/>
                    </a:lnTo>
                    <a:close/>
                    <a:moveTo>
                      <a:pt x="46" y="12"/>
                    </a:move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6" y="15"/>
                      <a:pt x="46" y="15"/>
                      <a:pt x="46" y="15"/>
                    </a:cubicBezTo>
                    <a:lnTo>
                      <a:pt x="46" y="12"/>
                    </a:lnTo>
                    <a:close/>
                    <a:moveTo>
                      <a:pt x="45" y="16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5" y="19"/>
                      <a:pt x="45" y="19"/>
                      <a:pt x="45" y="19"/>
                    </a:cubicBezTo>
                    <a:lnTo>
                      <a:pt x="45" y="16"/>
                    </a:lnTo>
                    <a:close/>
                    <a:moveTo>
                      <a:pt x="45" y="20"/>
                    </a:move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5" y="23"/>
                      <a:pt x="45" y="23"/>
                      <a:pt x="45" y="23"/>
                    </a:cubicBezTo>
                    <a:lnTo>
                      <a:pt x="45" y="20"/>
                    </a:lnTo>
                    <a:close/>
                    <a:moveTo>
                      <a:pt x="45" y="24"/>
                    </a:move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5" y="26"/>
                      <a:pt x="45" y="26"/>
                      <a:pt x="45" y="26"/>
                    </a:cubicBezTo>
                    <a:lnTo>
                      <a:pt x="45" y="24"/>
                    </a:lnTo>
                    <a:close/>
                    <a:moveTo>
                      <a:pt x="45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5" y="28"/>
                    </a:lnTo>
                    <a:close/>
                    <a:moveTo>
                      <a:pt x="22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2" y="30"/>
                    </a:lnTo>
                    <a:close/>
                    <a:moveTo>
                      <a:pt x="23" y="26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3" y="24"/>
                      <a:pt x="23" y="24"/>
                      <a:pt x="23" y="24"/>
                    </a:cubicBezTo>
                    <a:lnTo>
                      <a:pt x="23" y="26"/>
                    </a:lnTo>
                    <a:close/>
                    <a:moveTo>
                      <a:pt x="23" y="22"/>
                    </a:move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4" y="20"/>
                      <a:pt x="24" y="20"/>
                      <a:pt x="24" y="20"/>
                    </a:cubicBezTo>
                    <a:lnTo>
                      <a:pt x="23" y="22"/>
                    </a:lnTo>
                    <a:close/>
                    <a:moveTo>
                      <a:pt x="24" y="19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5" y="16"/>
                      <a:pt x="25" y="16"/>
                      <a:pt x="25" y="16"/>
                    </a:cubicBezTo>
                    <a:lnTo>
                      <a:pt x="24" y="19"/>
                    </a:lnTo>
                    <a:close/>
                    <a:moveTo>
                      <a:pt x="25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5" y="12"/>
                      <a:pt x="25" y="12"/>
                      <a:pt x="25" y="12"/>
                    </a:cubicBezTo>
                    <a:lnTo>
                      <a:pt x="25" y="15"/>
                    </a:lnTo>
                    <a:close/>
                    <a:moveTo>
                      <a:pt x="25" y="1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6" y="8"/>
                      <a:pt x="26" y="8"/>
                      <a:pt x="26" y="8"/>
                    </a:cubicBezTo>
                    <a:lnTo>
                      <a:pt x="25" y="11"/>
                    </a:lnTo>
                    <a:close/>
                    <a:moveTo>
                      <a:pt x="29" y="30"/>
                    </a:move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9" y="28"/>
                      <a:pt x="29" y="28"/>
                      <a:pt x="29" y="28"/>
                    </a:cubicBezTo>
                    <a:lnTo>
                      <a:pt x="29" y="30"/>
                    </a:lnTo>
                    <a:close/>
                    <a:moveTo>
                      <a:pt x="29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29" y="26"/>
                    </a:lnTo>
                    <a:close/>
                    <a:moveTo>
                      <a:pt x="30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0" y="20"/>
                      <a:pt x="30" y="20"/>
                      <a:pt x="30" y="20"/>
                    </a:cubicBezTo>
                    <a:lnTo>
                      <a:pt x="30" y="22"/>
                    </a:lnTo>
                    <a:close/>
                    <a:moveTo>
                      <a:pt x="31" y="19"/>
                    </a:move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31" y="16"/>
                      <a:pt x="31" y="16"/>
                      <a:pt x="31" y="16"/>
                    </a:cubicBezTo>
                    <a:lnTo>
                      <a:pt x="31" y="19"/>
                    </a:lnTo>
                    <a:close/>
                    <a:moveTo>
                      <a:pt x="31" y="15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1" y="12"/>
                      <a:pt x="31" y="12"/>
                      <a:pt x="31" y="12"/>
                    </a:cubicBezTo>
                    <a:lnTo>
                      <a:pt x="31" y="15"/>
                    </a:lnTo>
                    <a:close/>
                    <a:moveTo>
                      <a:pt x="32" y="11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8"/>
                      <a:pt x="32" y="8"/>
                      <a:pt x="32" y="8"/>
                    </a:cubicBezTo>
                    <a:lnTo>
                      <a:pt x="32" y="11"/>
                    </a:lnTo>
                    <a:close/>
                    <a:moveTo>
                      <a:pt x="36" y="30"/>
                    </a:move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6" y="28"/>
                      <a:pt x="36" y="28"/>
                      <a:pt x="36" y="28"/>
                    </a:cubicBezTo>
                    <a:lnTo>
                      <a:pt x="36" y="30"/>
                    </a:lnTo>
                    <a:close/>
                    <a:moveTo>
                      <a:pt x="36" y="26"/>
                    </a:move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6" y="24"/>
                      <a:pt x="36" y="24"/>
                      <a:pt x="36" y="24"/>
                    </a:cubicBezTo>
                    <a:lnTo>
                      <a:pt x="36" y="26"/>
                    </a:lnTo>
                    <a:close/>
                    <a:moveTo>
                      <a:pt x="37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7" y="20"/>
                      <a:pt x="37" y="20"/>
                      <a:pt x="37" y="20"/>
                    </a:cubicBezTo>
                    <a:lnTo>
                      <a:pt x="37" y="22"/>
                    </a:lnTo>
                    <a:close/>
                    <a:moveTo>
                      <a:pt x="37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7" y="16"/>
                      <a:pt x="37" y="16"/>
                      <a:pt x="37" y="16"/>
                    </a:cubicBezTo>
                    <a:lnTo>
                      <a:pt x="37" y="19"/>
                    </a:lnTo>
                    <a:close/>
                    <a:moveTo>
                      <a:pt x="37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8" y="12"/>
                      <a:pt x="38" y="12"/>
                      <a:pt x="38" y="12"/>
                    </a:cubicBezTo>
                    <a:lnTo>
                      <a:pt x="37" y="15"/>
                    </a:lnTo>
                    <a:close/>
                    <a:moveTo>
                      <a:pt x="38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8" y="8"/>
                      <a:pt x="38" y="8"/>
                      <a:pt x="38" y="8"/>
                    </a:cubicBezTo>
                    <a:lnTo>
                      <a:pt x="38" y="11"/>
                    </a:lnTo>
                    <a:close/>
                    <a:moveTo>
                      <a:pt x="43" y="30"/>
                    </a:move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28"/>
                      <a:pt x="43" y="28"/>
                      <a:pt x="43" y="28"/>
                    </a:cubicBezTo>
                    <a:lnTo>
                      <a:pt x="43" y="30"/>
                    </a:lnTo>
                    <a:close/>
                    <a:moveTo>
                      <a:pt x="43" y="26"/>
                    </a:move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43" y="24"/>
                      <a:pt x="43" y="24"/>
                      <a:pt x="43" y="24"/>
                    </a:cubicBezTo>
                    <a:lnTo>
                      <a:pt x="43" y="26"/>
                    </a:lnTo>
                    <a:close/>
                    <a:moveTo>
                      <a:pt x="43" y="23"/>
                    </a:move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3" y="20"/>
                      <a:pt x="43" y="20"/>
                      <a:pt x="43" y="20"/>
                    </a:cubicBezTo>
                    <a:lnTo>
                      <a:pt x="43" y="23"/>
                    </a:lnTo>
                    <a:close/>
                    <a:moveTo>
                      <a:pt x="43" y="19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4" y="16"/>
                      <a:pt x="44" y="16"/>
                      <a:pt x="44" y="16"/>
                    </a:cubicBezTo>
                    <a:lnTo>
                      <a:pt x="43" y="19"/>
                    </a:lnTo>
                    <a:close/>
                    <a:moveTo>
                      <a:pt x="44" y="15"/>
                    </a:move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4" y="12"/>
                      <a:pt x="44" y="12"/>
                      <a:pt x="44" y="12"/>
                    </a:cubicBezTo>
                    <a:lnTo>
                      <a:pt x="44" y="15"/>
                    </a:lnTo>
                    <a:close/>
                    <a:moveTo>
                      <a:pt x="44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4" y="8"/>
                      <a:pt x="44" y="8"/>
                      <a:pt x="44" y="8"/>
                    </a:cubicBezTo>
                    <a:lnTo>
                      <a:pt x="44" y="11"/>
                    </a:lnTo>
                    <a:close/>
                    <a:moveTo>
                      <a:pt x="71" y="43"/>
                    </a:moveTo>
                    <a:cubicBezTo>
                      <a:pt x="71" y="44"/>
                      <a:pt x="71" y="44"/>
                      <a:pt x="7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4"/>
                      <a:pt x="43" y="44"/>
                      <a:pt x="43" y="4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2"/>
                      <a:pt x="44" y="32"/>
                      <a:pt x="45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0" y="32"/>
                      <a:pt x="71" y="32"/>
                      <a:pt x="71" y="33"/>
                    </a:cubicBezTo>
                    <a:lnTo>
                      <a:pt x="71" y="43"/>
                    </a:lnTo>
                    <a:close/>
                    <a:moveTo>
                      <a:pt x="77" y="31"/>
                    </a:move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7" y="28"/>
                      <a:pt x="77" y="28"/>
                      <a:pt x="77" y="28"/>
                    </a:cubicBezTo>
                    <a:lnTo>
                      <a:pt x="77" y="31"/>
                    </a:lnTo>
                    <a:close/>
                    <a:moveTo>
                      <a:pt x="76" y="27"/>
                    </a:moveTo>
                    <a:cubicBezTo>
                      <a:pt x="72" y="27"/>
                      <a:pt x="72" y="27"/>
                      <a:pt x="72" y="27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6" y="24"/>
                      <a:pt x="76" y="24"/>
                      <a:pt x="76" y="24"/>
                    </a:cubicBezTo>
                    <a:lnTo>
                      <a:pt x="76" y="27"/>
                    </a:lnTo>
                    <a:close/>
                    <a:moveTo>
                      <a:pt x="76" y="23"/>
                    </a:move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6" y="20"/>
                      <a:pt x="76" y="20"/>
                      <a:pt x="76" y="20"/>
                    </a:cubicBezTo>
                    <a:lnTo>
                      <a:pt x="76" y="23"/>
                    </a:lnTo>
                    <a:close/>
                    <a:moveTo>
                      <a:pt x="76" y="19"/>
                    </a:moveTo>
                    <a:cubicBezTo>
                      <a:pt x="71" y="19"/>
                      <a:pt x="71" y="19"/>
                      <a:pt x="71" y="19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6" y="16"/>
                      <a:pt x="76" y="16"/>
                      <a:pt x="76" y="16"/>
                    </a:cubicBezTo>
                    <a:lnTo>
                      <a:pt x="76" y="19"/>
                    </a:lnTo>
                    <a:close/>
                    <a:moveTo>
                      <a:pt x="75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15"/>
                    </a:lnTo>
                    <a:close/>
                    <a:moveTo>
                      <a:pt x="75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5" y="8"/>
                      <a:pt x="75" y="8"/>
                      <a:pt x="75" y="8"/>
                    </a:cubicBezTo>
                    <a:lnTo>
                      <a:pt x="75" y="11"/>
                    </a:lnTo>
                    <a:close/>
                    <a:moveTo>
                      <a:pt x="75" y="5"/>
                    </a:moveTo>
                    <a:cubicBezTo>
                      <a:pt x="72" y="5"/>
                      <a:pt x="72" y="5"/>
                      <a:pt x="72" y="5"/>
                    </a:cubicBezTo>
                    <a:cubicBezTo>
                      <a:pt x="72" y="5"/>
                      <a:pt x="71" y="5"/>
                      <a:pt x="71" y="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3"/>
                      <a:pt x="71" y="2"/>
                      <a:pt x="72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6" y="2"/>
                      <a:pt x="76" y="3"/>
                      <a:pt x="76" y="3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5"/>
                      <a:pt x="76" y="5"/>
                      <a:pt x="75" y="5"/>
                    </a:cubicBezTo>
                    <a:close/>
                    <a:moveTo>
                      <a:pt x="84" y="31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83" y="28"/>
                      <a:pt x="83" y="28"/>
                      <a:pt x="83" y="28"/>
                    </a:cubicBezTo>
                    <a:lnTo>
                      <a:pt x="84" y="31"/>
                    </a:lnTo>
                    <a:close/>
                    <a:moveTo>
                      <a:pt x="83" y="27"/>
                    </a:move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83" y="24"/>
                      <a:pt x="83" y="24"/>
                      <a:pt x="83" y="24"/>
                    </a:cubicBezTo>
                    <a:lnTo>
                      <a:pt x="83" y="27"/>
                    </a:lnTo>
                    <a:close/>
                    <a:moveTo>
                      <a:pt x="83" y="23"/>
                    </a:moveTo>
                    <a:cubicBezTo>
                      <a:pt x="78" y="23"/>
                      <a:pt x="78" y="23"/>
                      <a:pt x="78" y="23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82" y="20"/>
                      <a:pt x="82" y="20"/>
                      <a:pt x="82" y="20"/>
                    </a:cubicBezTo>
                    <a:lnTo>
                      <a:pt x="83" y="23"/>
                    </a:lnTo>
                    <a:close/>
                    <a:moveTo>
                      <a:pt x="82" y="19"/>
                    </a:moveTo>
                    <a:cubicBezTo>
                      <a:pt x="78" y="19"/>
                      <a:pt x="78" y="19"/>
                      <a:pt x="78" y="1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82" y="16"/>
                      <a:pt x="82" y="16"/>
                      <a:pt x="82" y="16"/>
                    </a:cubicBezTo>
                    <a:lnTo>
                      <a:pt x="82" y="19"/>
                    </a:lnTo>
                    <a:close/>
                    <a:moveTo>
                      <a:pt x="82" y="15"/>
                    </a:move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81" y="12"/>
                      <a:pt x="81" y="12"/>
                      <a:pt x="81" y="12"/>
                    </a:cubicBezTo>
                    <a:lnTo>
                      <a:pt x="82" y="15"/>
                    </a:lnTo>
                    <a:close/>
                    <a:moveTo>
                      <a:pt x="81" y="11"/>
                    </a:move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81" y="8"/>
                      <a:pt x="81" y="8"/>
                      <a:pt x="81" y="8"/>
                    </a:cubicBezTo>
                    <a:lnTo>
                      <a:pt x="81" y="11"/>
                    </a:lnTo>
                    <a:close/>
                    <a:moveTo>
                      <a:pt x="90" y="31"/>
                    </a:move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90" y="28"/>
                      <a:pt x="90" y="28"/>
                      <a:pt x="90" y="28"/>
                    </a:cubicBezTo>
                    <a:lnTo>
                      <a:pt x="90" y="31"/>
                    </a:lnTo>
                    <a:close/>
                    <a:moveTo>
                      <a:pt x="90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9" y="24"/>
                      <a:pt x="89" y="24"/>
                      <a:pt x="89" y="24"/>
                    </a:cubicBezTo>
                    <a:lnTo>
                      <a:pt x="90" y="27"/>
                    </a:lnTo>
                    <a:close/>
                    <a:moveTo>
                      <a:pt x="89" y="23"/>
                    </a:move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9" y="20"/>
                      <a:pt x="89" y="20"/>
                      <a:pt x="89" y="20"/>
                    </a:cubicBezTo>
                    <a:lnTo>
                      <a:pt x="89" y="23"/>
                    </a:lnTo>
                    <a:close/>
                    <a:moveTo>
                      <a:pt x="89" y="19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8" y="16"/>
                      <a:pt x="88" y="16"/>
                      <a:pt x="88" y="16"/>
                    </a:cubicBezTo>
                    <a:lnTo>
                      <a:pt x="89" y="19"/>
                    </a:lnTo>
                    <a:close/>
                    <a:moveTo>
                      <a:pt x="88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8" y="12"/>
                      <a:pt x="88" y="12"/>
                      <a:pt x="88" y="12"/>
                    </a:cubicBezTo>
                    <a:lnTo>
                      <a:pt x="88" y="15"/>
                    </a:lnTo>
                    <a:close/>
                    <a:moveTo>
                      <a:pt x="88" y="11"/>
                    </a:move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7" y="8"/>
                      <a:pt x="87" y="8"/>
                      <a:pt x="87" y="8"/>
                    </a:cubicBezTo>
                    <a:lnTo>
                      <a:pt x="88" y="11"/>
                    </a:lnTo>
                    <a:close/>
                    <a:moveTo>
                      <a:pt x="97" y="31"/>
                    </a:move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7" y="28"/>
                      <a:pt x="97" y="28"/>
                      <a:pt x="97" y="28"/>
                    </a:cubicBezTo>
                    <a:lnTo>
                      <a:pt x="97" y="31"/>
                    </a:lnTo>
                    <a:close/>
                    <a:moveTo>
                      <a:pt x="97" y="27"/>
                    </a:moveTo>
                    <a:cubicBezTo>
                      <a:pt x="92" y="27"/>
                      <a:pt x="92" y="27"/>
                      <a:pt x="92" y="27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6" y="24"/>
                      <a:pt x="96" y="24"/>
                      <a:pt x="96" y="24"/>
                    </a:cubicBezTo>
                    <a:lnTo>
                      <a:pt x="97" y="27"/>
                    </a:lnTo>
                    <a:close/>
                    <a:moveTo>
                      <a:pt x="96" y="23"/>
                    </a:move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5" y="20"/>
                      <a:pt x="95" y="20"/>
                      <a:pt x="95" y="20"/>
                    </a:cubicBezTo>
                    <a:lnTo>
                      <a:pt x="96" y="23"/>
                    </a:lnTo>
                    <a:close/>
                    <a:moveTo>
                      <a:pt x="95" y="19"/>
                    </a:move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5" y="16"/>
                      <a:pt x="95" y="16"/>
                      <a:pt x="95" y="16"/>
                    </a:cubicBezTo>
                    <a:lnTo>
                      <a:pt x="95" y="19"/>
                    </a:lnTo>
                    <a:close/>
                    <a:moveTo>
                      <a:pt x="94" y="15"/>
                    </a:moveTo>
                    <a:cubicBezTo>
                      <a:pt x="90" y="15"/>
                      <a:pt x="90" y="15"/>
                      <a:pt x="90" y="15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4" y="12"/>
                      <a:pt x="94" y="12"/>
                      <a:pt x="94" y="12"/>
                    </a:cubicBezTo>
                    <a:lnTo>
                      <a:pt x="94" y="15"/>
                    </a:lnTo>
                    <a:close/>
                    <a:moveTo>
                      <a:pt x="94" y="11"/>
                    </a:move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3" y="8"/>
                      <a:pt x="93" y="8"/>
                      <a:pt x="93" y="8"/>
                    </a:cubicBezTo>
                    <a:lnTo>
                      <a:pt x="94" y="11"/>
                    </a:lnTo>
                    <a:close/>
                    <a:moveTo>
                      <a:pt x="93" y="4"/>
                    </a:moveTo>
                    <a:cubicBezTo>
                      <a:pt x="93" y="5"/>
                      <a:pt x="92" y="5"/>
                      <a:pt x="91" y="5"/>
                    </a:cubicBezTo>
                    <a:cubicBezTo>
                      <a:pt x="89" y="5"/>
                      <a:pt x="89" y="5"/>
                      <a:pt x="89" y="5"/>
                    </a:cubicBezTo>
                    <a:cubicBezTo>
                      <a:pt x="88" y="5"/>
                      <a:pt x="87" y="5"/>
                      <a:pt x="87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2"/>
                      <a:pt x="88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2" y="2"/>
                      <a:pt x="92" y="3"/>
                      <a:pt x="92" y="3"/>
                    </a:cubicBezTo>
                    <a:lnTo>
                      <a:pt x="93" y="4"/>
                    </a:lnTo>
                    <a:close/>
                    <a:moveTo>
                      <a:pt x="101" y="4"/>
                    </a:moveTo>
                    <a:cubicBezTo>
                      <a:pt x="101" y="5"/>
                      <a:pt x="100" y="5"/>
                      <a:pt x="100" y="5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6" y="5"/>
                      <a:pt x="95" y="5"/>
                      <a:pt x="95" y="4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2"/>
                      <a:pt x="96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100" y="2"/>
                      <a:pt x="100" y="3"/>
                      <a:pt x="101" y="3"/>
                    </a:cubicBez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51434" tIns="25717" rIns="51434" bIns="25717"/>
              <a:lstStyle/>
              <a:p>
                <a:pPr defTabSz="51435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158"/>
              <p:cNvSpPr>
                <a:spLocks noEditPoints="1"/>
              </p:cNvSpPr>
              <p:nvPr/>
            </p:nvSpPr>
            <p:spPr bwMode="auto">
              <a:xfrm>
                <a:off x="6237686" y="1599011"/>
                <a:ext cx="215503" cy="154781"/>
              </a:xfrm>
              <a:custGeom>
                <a:avLst/>
                <a:gdLst>
                  <a:gd name="T0" fmla="*/ 2147483647 w 91"/>
                  <a:gd name="T1" fmla="*/ 0 h 65"/>
                  <a:gd name="T2" fmla="*/ 2147483647 w 91"/>
                  <a:gd name="T3" fmla="*/ 0 h 65"/>
                  <a:gd name="T4" fmla="*/ 0 w 91"/>
                  <a:gd name="T5" fmla="*/ 2147483647 h 65"/>
                  <a:gd name="T6" fmla="*/ 0 w 91"/>
                  <a:gd name="T7" fmla="*/ 2147483647 h 65"/>
                  <a:gd name="T8" fmla="*/ 2147483647 w 91"/>
                  <a:gd name="T9" fmla="*/ 2147483647 h 65"/>
                  <a:gd name="T10" fmla="*/ 2147483647 w 91"/>
                  <a:gd name="T11" fmla="*/ 2147483647 h 65"/>
                  <a:gd name="T12" fmla="*/ 2147483647 w 91"/>
                  <a:gd name="T13" fmla="*/ 2147483647 h 65"/>
                  <a:gd name="T14" fmla="*/ 2147483647 w 91"/>
                  <a:gd name="T15" fmla="*/ 2147483647 h 65"/>
                  <a:gd name="T16" fmla="*/ 2147483647 w 91"/>
                  <a:gd name="T17" fmla="*/ 0 h 65"/>
                  <a:gd name="T18" fmla="*/ 2147483647 w 91"/>
                  <a:gd name="T19" fmla="*/ 2147483647 h 65"/>
                  <a:gd name="T20" fmla="*/ 2147483647 w 91"/>
                  <a:gd name="T21" fmla="*/ 2147483647 h 65"/>
                  <a:gd name="T22" fmla="*/ 2147483647 w 91"/>
                  <a:gd name="T23" fmla="*/ 2147483647 h 65"/>
                  <a:gd name="T24" fmla="*/ 2147483647 w 91"/>
                  <a:gd name="T25" fmla="*/ 2147483647 h 65"/>
                  <a:gd name="T26" fmla="*/ 2147483647 w 91"/>
                  <a:gd name="T27" fmla="*/ 2147483647 h 65"/>
                  <a:gd name="T28" fmla="*/ 2147483647 w 91"/>
                  <a:gd name="T29" fmla="*/ 2147483647 h 65"/>
                  <a:gd name="T30" fmla="*/ 2147483647 w 91"/>
                  <a:gd name="T31" fmla="*/ 2147483647 h 65"/>
                  <a:gd name="T32" fmla="*/ 2147483647 w 91"/>
                  <a:gd name="T33" fmla="*/ 2147483647 h 65"/>
                  <a:gd name="T34" fmla="*/ 2147483647 w 91"/>
                  <a:gd name="T35" fmla="*/ 2147483647 h 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1" h="65">
                    <a:moveTo>
                      <a:pt x="8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4"/>
                      <a:pt x="1" y="65"/>
                      <a:pt x="2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90" y="65"/>
                      <a:pt x="91" y="64"/>
                      <a:pt x="91" y="63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1"/>
                      <a:pt x="90" y="0"/>
                      <a:pt x="89" y="0"/>
                    </a:cubicBezTo>
                    <a:close/>
                    <a:moveTo>
                      <a:pt x="87" y="59"/>
                    </a:moveTo>
                    <a:cubicBezTo>
                      <a:pt x="87" y="60"/>
                      <a:pt x="86" y="61"/>
                      <a:pt x="85" y="61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5" y="61"/>
                      <a:pt x="4" y="60"/>
                      <a:pt x="4" y="5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6" y="4"/>
                      <a:pt x="87" y="5"/>
                      <a:pt x="87" y="6"/>
                    </a:cubicBezTo>
                    <a:lnTo>
                      <a:pt x="87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51434" tIns="25717" rIns="51434" bIns="25717"/>
              <a:lstStyle/>
              <a:p>
                <a:pPr defTabSz="51435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Freeform 159"/>
              <p:cNvSpPr/>
              <p:nvPr/>
            </p:nvSpPr>
            <p:spPr bwMode="auto">
              <a:xfrm>
                <a:off x="6216255" y="1865711"/>
                <a:ext cx="253603" cy="4763"/>
              </a:xfrm>
              <a:custGeom>
                <a:avLst/>
                <a:gdLst>
                  <a:gd name="T0" fmla="*/ 2147483647 w 107"/>
                  <a:gd name="T1" fmla="*/ 2147483647 h 2"/>
                  <a:gd name="T2" fmla="*/ 2147483647 w 107"/>
                  <a:gd name="T3" fmla="*/ 2147483647 h 2"/>
                  <a:gd name="T4" fmla="*/ 2147483647 w 107"/>
                  <a:gd name="T5" fmla="*/ 2147483647 h 2"/>
                  <a:gd name="T6" fmla="*/ 0 w 107"/>
                  <a:gd name="T7" fmla="*/ 2147483647 h 2"/>
                  <a:gd name="T8" fmla="*/ 0 w 107"/>
                  <a:gd name="T9" fmla="*/ 2147483647 h 2"/>
                  <a:gd name="T10" fmla="*/ 2147483647 w 107"/>
                  <a:gd name="T11" fmla="*/ 0 h 2"/>
                  <a:gd name="T12" fmla="*/ 2147483647 w 107"/>
                  <a:gd name="T13" fmla="*/ 0 h 2"/>
                  <a:gd name="T14" fmla="*/ 2147483647 w 107"/>
                  <a:gd name="T15" fmla="*/ 2147483647 h 2"/>
                  <a:gd name="T16" fmla="*/ 2147483647 w 107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2">
                    <a:moveTo>
                      <a:pt x="107" y="2"/>
                    </a:moveTo>
                    <a:cubicBezTo>
                      <a:pt x="107" y="2"/>
                      <a:pt x="107" y="2"/>
                      <a:pt x="106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7" y="0"/>
                      <a:pt x="107" y="1"/>
                      <a:pt x="107" y="1"/>
                    </a:cubicBez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51434" tIns="25717" rIns="51434" bIns="25717"/>
              <a:lstStyle/>
              <a:p>
                <a:pPr defTabSz="51435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160"/>
              <p:cNvSpPr/>
              <p:nvPr/>
            </p:nvSpPr>
            <p:spPr bwMode="auto">
              <a:xfrm>
                <a:off x="6256735" y="1615679"/>
                <a:ext cx="84534" cy="76200"/>
              </a:xfrm>
              <a:custGeom>
                <a:avLst/>
                <a:gdLst>
                  <a:gd name="T0" fmla="*/ 0 w 36"/>
                  <a:gd name="T1" fmla="*/ 2147483647 h 32"/>
                  <a:gd name="T2" fmla="*/ 0 w 36"/>
                  <a:gd name="T3" fmla="*/ 2147483647 h 32"/>
                  <a:gd name="T4" fmla="*/ 2147483647 w 36"/>
                  <a:gd name="T5" fmla="*/ 2147483647 h 32"/>
                  <a:gd name="T6" fmla="*/ 2147483647 w 36"/>
                  <a:gd name="T7" fmla="*/ 2147483647 h 32"/>
                  <a:gd name="T8" fmla="*/ 0 w 36"/>
                  <a:gd name="T9" fmla="*/ 214748364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2">
                    <a:moveTo>
                      <a:pt x="0" y="32"/>
                    </a:moveTo>
                    <a:cubicBezTo>
                      <a:pt x="0" y="32"/>
                      <a:pt x="0" y="3"/>
                      <a:pt x="0" y="1"/>
                    </a:cubicBezTo>
                    <a:cubicBezTo>
                      <a:pt x="1" y="0"/>
                      <a:pt x="36" y="2"/>
                      <a:pt x="36" y="2"/>
                    </a:cubicBezTo>
                    <a:cubicBezTo>
                      <a:pt x="36" y="2"/>
                      <a:pt x="4" y="3"/>
                      <a:pt x="3" y="5"/>
                    </a:cubicBezTo>
                    <a:cubicBezTo>
                      <a:pt x="2" y="7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51434" tIns="25717" rIns="51434" bIns="25717"/>
              <a:lstStyle/>
              <a:p>
                <a:pPr defTabSz="51435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161"/>
              <p:cNvSpPr/>
              <p:nvPr/>
            </p:nvSpPr>
            <p:spPr bwMode="auto">
              <a:xfrm>
                <a:off x="6348414" y="1660922"/>
                <a:ext cx="88106" cy="76200"/>
              </a:xfrm>
              <a:custGeom>
                <a:avLst/>
                <a:gdLst>
                  <a:gd name="T0" fmla="*/ 2147483647 w 37"/>
                  <a:gd name="T1" fmla="*/ 0 h 32"/>
                  <a:gd name="T2" fmla="*/ 2147483647 w 37"/>
                  <a:gd name="T3" fmla="*/ 2147483647 h 32"/>
                  <a:gd name="T4" fmla="*/ 0 w 37"/>
                  <a:gd name="T5" fmla="*/ 2147483647 h 32"/>
                  <a:gd name="T6" fmla="*/ 2147483647 w 37"/>
                  <a:gd name="T7" fmla="*/ 2147483647 h 32"/>
                  <a:gd name="T8" fmla="*/ 2147483647 w 3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32">
                    <a:moveTo>
                      <a:pt x="37" y="0"/>
                    </a:moveTo>
                    <a:cubicBezTo>
                      <a:pt x="37" y="0"/>
                      <a:pt x="37" y="29"/>
                      <a:pt x="36" y="30"/>
                    </a:cubicBezTo>
                    <a:cubicBezTo>
                      <a:pt x="36" y="32"/>
                      <a:pt x="0" y="30"/>
                      <a:pt x="0" y="30"/>
                    </a:cubicBezTo>
                    <a:cubicBezTo>
                      <a:pt x="0" y="30"/>
                      <a:pt x="32" y="29"/>
                      <a:pt x="33" y="27"/>
                    </a:cubicBezTo>
                    <a:cubicBezTo>
                      <a:pt x="34" y="25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51434" tIns="25717" rIns="51434" bIns="25717"/>
              <a:lstStyle/>
              <a:p>
                <a:pPr defTabSz="51435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162"/>
              <p:cNvSpPr>
                <a:spLocks noEditPoints="1"/>
              </p:cNvSpPr>
              <p:nvPr/>
            </p:nvSpPr>
            <p:spPr bwMode="auto">
              <a:xfrm>
                <a:off x="6001942" y="1479948"/>
                <a:ext cx="365522" cy="385763"/>
              </a:xfrm>
              <a:custGeom>
                <a:avLst/>
                <a:gdLst>
                  <a:gd name="T0" fmla="*/ 2147483647 w 154"/>
                  <a:gd name="T1" fmla="*/ 2147483647 h 162"/>
                  <a:gd name="T2" fmla="*/ 2147483647 w 154"/>
                  <a:gd name="T3" fmla="*/ 2147483647 h 162"/>
                  <a:gd name="T4" fmla="*/ 2147483647 w 154"/>
                  <a:gd name="T5" fmla="*/ 2147483647 h 162"/>
                  <a:gd name="T6" fmla="*/ 2147483647 w 154"/>
                  <a:gd name="T7" fmla="*/ 2147483647 h 162"/>
                  <a:gd name="T8" fmla="*/ 2147483647 w 154"/>
                  <a:gd name="T9" fmla="*/ 2147483647 h 162"/>
                  <a:gd name="T10" fmla="*/ 2147483647 w 154"/>
                  <a:gd name="T11" fmla="*/ 2147483647 h 162"/>
                  <a:gd name="T12" fmla="*/ 2147483647 w 154"/>
                  <a:gd name="T13" fmla="*/ 2147483647 h 162"/>
                  <a:gd name="T14" fmla="*/ 2147483647 w 154"/>
                  <a:gd name="T15" fmla="*/ 2147483647 h 162"/>
                  <a:gd name="T16" fmla="*/ 2147483647 w 154"/>
                  <a:gd name="T17" fmla="*/ 2147483647 h 162"/>
                  <a:gd name="T18" fmla="*/ 2147483647 w 154"/>
                  <a:gd name="T19" fmla="*/ 2147483647 h 162"/>
                  <a:gd name="T20" fmla="*/ 2147483647 w 154"/>
                  <a:gd name="T21" fmla="*/ 2147483647 h 162"/>
                  <a:gd name="T22" fmla="*/ 2147483647 w 154"/>
                  <a:gd name="T23" fmla="*/ 2147483647 h 162"/>
                  <a:gd name="T24" fmla="*/ 2147483647 w 154"/>
                  <a:gd name="T25" fmla="*/ 2147483647 h 162"/>
                  <a:gd name="T26" fmla="*/ 2147483647 w 154"/>
                  <a:gd name="T27" fmla="*/ 2147483647 h 162"/>
                  <a:gd name="T28" fmla="*/ 2147483647 w 154"/>
                  <a:gd name="T29" fmla="*/ 2147483647 h 162"/>
                  <a:gd name="T30" fmla="*/ 2147483647 w 154"/>
                  <a:gd name="T31" fmla="*/ 2147483647 h 162"/>
                  <a:gd name="T32" fmla="*/ 2147483647 w 154"/>
                  <a:gd name="T33" fmla="*/ 2147483647 h 162"/>
                  <a:gd name="T34" fmla="*/ 2147483647 w 154"/>
                  <a:gd name="T35" fmla="*/ 2147483647 h 162"/>
                  <a:gd name="T36" fmla="*/ 2147483647 w 154"/>
                  <a:gd name="T37" fmla="*/ 2147483647 h 162"/>
                  <a:gd name="T38" fmla="*/ 2147483647 w 154"/>
                  <a:gd name="T39" fmla="*/ 2147483647 h 162"/>
                  <a:gd name="T40" fmla="*/ 2147483647 w 154"/>
                  <a:gd name="T41" fmla="*/ 2147483647 h 162"/>
                  <a:gd name="T42" fmla="*/ 2147483647 w 154"/>
                  <a:gd name="T43" fmla="*/ 2147483647 h 162"/>
                  <a:gd name="T44" fmla="*/ 2147483647 w 154"/>
                  <a:gd name="T45" fmla="*/ 2147483647 h 162"/>
                  <a:gd name="T46" fmla="*/ 2147483647 w 154"/>
                  <a:gd name="T47" fmla="*/ 2147483647 h 162"/>
                  <a:gd name="T48" fmla="*/ 2147483647 w 154"/>
                  <a:gd name="T49" fmla="*/ 2147483647 h 162"/>
                  <a:gd name="T50" fmla="*/ 2147483647 w 154"/>
                  <a:gd name="T51" fmla="*/ 2147483647 h 162"/>
                  <a:gd name="T52" fmla="*/ 2147483647 w 154"/>
                  <a:gd name="T53" fmla="*/ 2147483647 h 162"/>
                  <a:gd name="T54" fmla="*/ 2147483647 w 154"/>
                  <a:gd name="T55" fmla="*/ 2147483647 h 162"/>
                  <a:gd name="T56" fmla="*/ 2147483647 w 154"/>
                  <a:gd name="T57" fmla="*/ 2147483647 h 162"/>
                  <a:gd name="T58" fmla="*/ 2147483647 w 154"/>
                  <a:gd name="T59" fmla="*/ 2147483647 h 162"/>
                  <a:gd name="T60" fmla="*/ 2147483647 w 154"/>
                  <a:gd name="T61" fmla="*/ 2147483647 h 162"/>
                  <a:gd name="T62" fmla="*/ 2147483647 w 154"/>
                  <a:gd name="T63" fmla="*/ 2147483647 h 162"/>
                  <a:gd name="T64" fmla="*/ 2147483647 w 154"/>
                  <a:gd name="T65" fmla="*/ 2147483647 h 162"/>
                  <a:gd name="T66" fmla="*/ 2147483647 w 154"/>
                  <a:gd name="T67" fmla="*/ 2147483647 h 162"/>
                  <a:gd name="T68" fmla="*/ 2147483647 w 154"/>
                  <a:gd name="T69" fmla="*/ 2147483647 h 162"/>
                  <a:gd name="T70" fmla="*/ 2147483647 w 154"/>
                  <a:gd name="T71" fmla="*/ 2147483647 h 162"/>
                  <a:gd name="T72" fmla="*/ 2147483647 w 154"/>
                  <a:gd name="T73" fmla="*/ 2147483647 h 162"/>
                  <a:gd name="T74" fmla="*/ 2147483647 w 154"/>
                  <a:gd name="T75" fmla="*/ 2147483647 h 162"/>
                  <a:gd name="T76" fmla="*/ 2147483647 w 154"/>
                  <a:gd name="T77" fmla="*/ 2147483647 h 162"/>
                  <a:gd name="T78" fmla="*/ 2147483647 w 154"/>
                  <a:gd name="T79" fmla="*/ 2147483647 h 162"/>
                  <a:gd name="T80" fmla="*/ 2147483647 w 154"/>
                  <a:gd name="T81" fmla="*/ 2147483647 h 162"/>
                  <a:gd name="T82" fmla="*/ 2147483647 w 154"/>
                  <a:gd name="T83" fmla="*/ 2147483647 h 162"/>
                  <a:gd name="T84" fmla="*/ 2147483647 w 154"/>
                  <a:gd name="T85" fmla="*/ 2147483647 h 162"/>
                  <a:gd name="T86" fmla="*/ 2147483647 w 154"/>
                  <a:gd name="T87" fmla="*/ 2147483647 h 162"/>
                  <a:gd name="T88" fmla="*/ 2147483647 w 154"/>
                  <a:gd name="T89" fmla="*/ 2147483647 h 162"/>
                  <a:gd name="T90" fmla="*/ 2147483647 w 154"/>
                  <a:gd name="T91" fmla="*/ 2147483647 h 162"/>
                  <a:gd name="T92" fmla="*/ 2147483647 w 154"/>
                  <a:gd name="T93" fmla="*/ 2147483647 h 162"/>
                  <a:gd name="T94" fmla="*/ 2147483647 w 154"/>
                  <a:gd name="T95" fmla="*/ 2147483647 h 162"/>
                  <a:gd name="T96" fmla="*/ 2147483647 w 154"/>
                  <a:gd name="T97" fmla="*/ 2147483647 h 162"/>
                  <a:gd name="T98" fmla="*/ 2147483647 w 154"/>
                  <a:gd name="T99" fmla="*/ 2147483647 h 162"/>
                  <a:gd name="T100" fmla="*/ 2147483647 w 154"/>
                  <a:gd name="T101" fmla="*/ 2147483647 h 162"/>
                  <a:gd name="T102" fmla="*/ 2147483647 w 154"/>
                  <a:gd name="T103" fmla="*/ 2147483647 h 162"/>
                  <a:gd name="T104" fmla="*/ 2147483647 w 154"/>
                  <a:gd name="T105" fmla="*/ 2147483647 h 1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4" h="162">
                    <a:moveTo>
                      <a:pt x="81" y="162"/>
                    </a:moveTo>
                    <a:cubicBezTo>
                      <a:pt x="84" y="150"/>
                      <a:pt x="84" y="150"/>
                      <a:pt x="84" y="150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5" y="137"/>
                      <a:pt x="86" y="137"/>
                      <a:pt x="87" y="137"/>
                    </a:cubicBezTo>
                    <a:cubicBezTo>
                      <a:pt x="89" y="130"/>
                      <a:pt x="89" y="130"/>
                      <a:pt x="89" y="130"/>
                    </a:cubicBezTo>
                    <a:cubicBezTo>
                      <a:pt x="87" y="130"/>
                      <a:pt x="86" y="130"/>
                      <a:pt x="84" y="130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87" y="108"/>
                      <a:pt x="90" y="108"/>
                      <a:pt x="93" y="108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0" y="102"/>
                      <a:pt x="87" y="101"/>
                      <a:pt x="84" y="101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7" y="60"/>
                      <a:pt x="90" y="60"/>
                      <a:pt x="93" y="60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0" y="54"/>
                      <a:pt x="87" y="54"/>
                      <a:pt x="84" y="54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90" y="32"/>
                      <a:pt x="96" y="31"/>
                      <a:pt x="101" y="31"/>
                    </a:cubicBezTo>
                    <a:cubicBezTo>
                      <a:pt x="102" y="33"/>
                      <a:pt x="103" y="35"/>
                      <a:pt x="104" y="38"/>
                    </a:cubicBezTo>
                    <a:cubicBezTo>
                      <a:pt x="104" y="40"/>
                      <a:pt x="105" y="42"/>
                      <a:pt x="105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1" y="39"/>
                      <a:pt x="109" y="34"/>
                      <a:pt x="108" y="30"/>
                    </a:cubicBezTo>
                    <a:cubicBezTo>
                      <a:pt x="111" y="29"/>
                      <a:pt x="115" y="29"/>
                      <a:pt x="118" y="28"/>
                    </a:cubicBezTo>
                    <a:cubicBezTo>
                      <a:pt x="122" y="33"/>
                      <a:pt x="125" y="39"/>
                      <a:pt x="127" y="45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1" y="38"/>
                      <a:pt x="128" y="32"/>
                      <a:pt x="125" y="26"/>
                    </a:cubicBezTo>
                    <a:cubicBezTo>
                      <a:pt x="127" y="26"/>
                      <a:pt x="129" y="25"/>
                      <a:pt x="131" y="25"/>
                    </a:cubicBezTo>
                    <a:cubicBezTo>
                      <a:pt x="132" y="26"/>
                      <a:pt x="133" y="27"/>
                      <a:pt x="134" y="28"/>
                    </a:cubicBezTo>
                    <a:cubicBezTo>
                      <a:pt x="138" y="32"/>
                      <a:pt x="142" y="36"/>
                      <a:pt x="145" y="41"/>
                    </a:cubicBezTo>
                    <a:cubicBezTo>
                      <a:pt x="142" y="42"/>
                      <a:pt x="140" y="44"/>
                      <a:pt x="137" y="45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4" y="44"/>
                      <a:pt x="153" y="43"/>
                      <a:pt x="153" y="43"/>
                    </a:cubicBezTo>
                    <a:cubicBezTo>
                      <a:pt x="152" y="41"/>
                      <a:pt x="151" y="39"/>
                      <a:pt x="150" y="37"/>
                    </a:cubicBezTo>
                    <a:cubicBezTo>
                      <a:pt x="146" y="32"/>
                      <a:pt x="142" y="27"/>
                      <a:pt x="137" y="22"/>
                    </a:cubicBezTo>
                    <a:cubicBezTo>
                      <a:pt x="136" y="21"/>
                      <a:pt x="134" y="19"/>
                      <a:pt x="132" y="18"/>
                    </a:cubicBezTo>
                    <a:cubicBezTo>
                      <a:pt x="118" y="6"/>
                      <a:pt x="100" y="0"/>
                      <a:pt x="81" y="0"/>
                    </a:cubicBezTo>
                    <a:cubicBezTo>
                      <a:pt x="62" y="0"/>
                      <a:pt x="44" y="6"/>
                      <a:pt x="30" y="18"/>
                    </a:cubicBezTo>
                    <a:cubicBezTo>
                      <a:pt x="28" y="19"/>
                      <a:pt x="26" y="21"/>
                      <a:pt x="25" y="22"/>
                    </a:cubicBezTo>
                    <a:cubicBezTo>
                      <a:pt x="20" y="27"/>
                      <a:pt x="16" y="32"/>
                      <a:pt x="12" y="37"/>
                    </a:cubicBezTo>
                    <a:cubicBezTo>
                      <a:pt x="11" y="39"/>
                      <a:pt x="10" y="41"/>
                      <a:pt x="9" y="43"/>
                    </a:cubicBezTo>
                    <a:cubicBezTo>
                      <a:pt x="3" y="54"/>
                      <a:pt x="0" y="67"/>
                      <a:pt x="0" y="81"/>
                    </a:cubicBezTo>
                    <a:cubicBezTo>
                      <a:pt x="0" y="95"/>
                      <a:pt x="3" y="108"/>
                      <a:pt x="9" y="119"/>
                    </a:cubicBezTo>
                    <a:cubicBezTo>
                      <a:pt x="10" y="121"/>
                      <a:pt x="11" y="123"/>
                      <a:pt x="12" y="125"/>
                    </a:cubicBezTo>
                    <a:cubicBezTo>
                      <a:pt x="16" y="130"/>
                      <a:pt x="20" y="135"/>
                      <a:pt x="25" y="140"/>
                    </a:cubicBezTo>
                    <a:cubicBezTo>
                      <a:pt x="26" y="141"/>
                      <a:pt x="28" y="143"/>
                      <a:pt x="30" y="144"/>
                    </a:cubicBezTo>
                    <a:cubicBezTo>
                      <a:pt x="44" y="156"/>
                      <a:pt x="62" y="162"/>
                      <a:pt x="81" y="162"/>
                    </a:cubicBezTo>
                    <a:cubicBezTo>
                      <a:pt x="81" y="162"/>
                      <a:pt x="81" y="162"/>
                      <a:pt x="81" y="162"/>
                    </a:cubicBezTo>
                    <a:close/>
                    <a:moveTo>
                      <a:pt x="125" y="20"/>
                    </a:moveTo>
                    <a:cubicBezTo>
                      <a:pt x="125" y="20"/>
                      <a:pt x="124" y="20"/>
                      <a:pt x="124" y="20"/>
                    </a:cubicBezTo>
                    <a:cubicBezTo>
                      <a:pt x="123" y="21"/>
                      <a:pt x="122" y="21"/>
                      <a:pt x="121" y="21"/>
                    </a:cubicBezTo>
                    <a:cubicBezTo>
                      <a:pt x="119" y="18"/>
                      <a:pt x="116" y="16"/>
                      <a:pt x="114" y="13"/>
                    </a:cubicBezTo>
                    <a:cubicBezTo>
                      <a:pt x="118" y="15"/>
                      <a:pt x="121" y="17"/>
                      <a:pt x="125" y="20"/>
                    </a:cubicBezTo>
                    <a:close/>
                    <a:moveTo>
                      <a:pt x="114" y="22"/>
                    </a:moveTo>
                    <a:cubicBezTo>
                      <a:pt x="111" y="23"/>
                      <a:pt x="108" y="23"/>
                      <a:pt x="106" y="24"/>
                    </a:cubicBezTo>
                    <a:cubicBezTo>
                      <a:pt x="103" y="18"/>
                      <a:pt x="101" y="14"/>
                      <a:pt x="98" y="10"/>
                    </a:cubicBezTo>
                    <a:cubicBezTo>
                      <a:pt x="104" y="13"/>
                      <a:pt x="109" y="17"/>
                      <a:pt x="114" y="22"/>
                    </a:cubicBezTo>
                    <a:close/>
                    <a:moveTo>
                      <a:pt x="84" y="6"/>
                    </a:moveTo>
                    <a:cubicBezTo>
                      <a:pt x="86" y="7"/>
                      <a:pt x="89" y="9"/>
                      <a:pt x="91" y="11"/>
                    </a:cubicBezTo>
                    <a:cubicBezTo>
                      <a:pt x="94" y="14"/>
                      <a:pt x="97" y="19"/>
                      <a:pt x="99" y="25"/>
                    </a:cubicBezTo>
                    <a:cubicBezTo>
                      <a:pt x="94" y="25"/>
                      <a:pt x="89" y="25"/>
                      <a:pt x="84" y="25"/>
                    </a:cubicBezTo>
                    <a:lnTo>
                      <a:pt x="84" y="6"/>
                    </a:lnTo>
                    <a:close/>
                    <a:moveTo>
                      <a:pt x="64" y="10"/>
                    </a:moveTo>
                    <a:cubicBezTo>
                      <a:pt x="61" y="14"/>
                      <a:pt x="59" y="18"/>
                      <a:pt x="56" y="24"/>
                    </a:cubicBezTo>
                    <a:cubicBezTo>
                      <a:pt x="54" y="23"/>
                      <a:pt x="51" y="23"/>
                      <a:pt x="48" y="22"/>
                    </a:cubicBezTo>
                    <a:cubicBezTo>
                      <a:pt x="53" y="17"/>
                      <a:pt x="58" y="13"/>
                      <a:pt x="64" y="10"/>
                    </a:cubicBezTo>
                    <a:close/>
                    <a:moveTo>
                      <a:pt x="47" y="84"/>
                    </a:moveTo>
                    <a:cubicBezTo>
                      <a:pt x="47" y="91"/>
                      <a:pt x="48" y="98"/>
                      <a:pt x="48" y="104"/>
                    </a:cubicBezTo>
                    <a:cubicBezTo>
                      <a:pt x="42" y="105"/>
                      <a:pt x="37" y="107"/>
                      <a:pt x="32" y="108"/>
                    </a:cubicBezTo>
                    <a:cubicBezTo>
                      <a:pt x="30" y="101"/>
                      <a:pt x="29" y="92"/>
                      <a:pt x="29" y="84"/>
                    </a:cubicBezTo>
                    <a:lnTo>
                      <a:pt x="47" y="84"/>
                    </a:lnTo>
                    <a:close/>
                    <a:moveTo>
                      <a:pt x="29" y="78"/>
                    </a:moveTo>
                    <a:cubicBezTo>
                      <a:pt x="29" y="69"/>
                      <a:pt x="30" y="61"/>
                      <a:pt x="32" y="54"/>
                    </a:cubicBezTo>
                    <a:cubicBezTo>
                      <a:pt x="33" y="54"/>
                      <a:pt x="35" y="55"/>
                      <a:pt x="36" y="55"/>
                    </a:cubicBezTo>
                    <a:cubicBezTo>
                      <a:pt x="40" y="56"/>
                      <a:pt x="44" y="57"/>
                      <a:pt x="48" y="58"/>
                    </a:cubicBezTo>
                    <a:cubicBezTo>
                      <a:pt x="48" y="64"/>
                      <a:pt x="47" y="71"/>
                      <a:pt x="47" y="78"/>
                    </a:cubicBezTo>
                    <a:lnTo>
                      <a:pt x="29" y="78"/>
                    </a:lnTo>
                    <a:close/>
                    <a:moveTo>
                      <a:pt x="38" y="113"/>
                    </a:moveTo>
                    <a:cubicBezTo>
                      <a:pt x="42" y="112"/>
                      <a:pt x="45" y="111"/>
                      <a:pt x="49" y="110"/>
                    </a:cubicBezTo>
                    <a:cubicBezTo>
                      <a:pt x="50" y="118"/>
                      <a:pt x="52" y="126"/>
                      <a:pt x="54" y="132"/>
                    </a:cubicBezTo>
                    <a:cubicBezTo>
                      <a:pt x="51" y="133"/>
                      <a:pt x="47" y="133"/>
                      <a:pt x="44" y="134"/>
                    </a:cubicBezTo>
                    <a:cubicBezTo>
                      <a:pt x="40" y="128"/>
                      <a:pt x="36" y="121"/>
                      <a:pt x="34" y="114"/>
                    </a:cubicBezTo>
                    <a:cubicBezTo>
                      <a:pt x="35" y="114"/>
                      <a:pt x="37" y="113"/>
                      <a:pt x="38" y="113"/>
                    </a:cubicBezTo>
                    <a:close/>
                    <a:moveTo>
                      <a:pt x="49" y="52"/>
                    </a:moveTo>
                    <a:cubicBezTo>
                      <a:pt x="44" y="51"/>
                      <a:pt x="38" y="49"/>
                      <a:pt x="34" y="48"/>
                    </a:cubicBezTo>
                    <a:cubicBezTo>
                      <a:pt x="36" y="40"/>
                      <a:pt x="40" y="34"/>
                      <a:pt x="44" y="28"/>
                    </a:cubicBezTo>
                    <a:cubicBezTo>
                      <a:pt x="47" y="29"/>
                      <a:pt x="51" y="29"/>
                      <a:pt x="54" y="30"/>
                    </a:cubicBezTo>
                    <a:cubicBezTo>
                      <a:pt x="54" y="32"/>
                      <a:pt x="53" y="34"/>
                      <a:pt x="52" y="36"/>
                    </a:cubicBezTo>
                    <a:cubicBezTo>
                      <a:pt x="51" y="41"/>
                      <a:pt x="50" y="46"/>
                      <a:pt x="49" y="52"/>
                    </a:cubicBezTo>
                    <a:close/>
                    <a:moveTo>
                      <a:pt x="48" y="13"/>
                    </a:moveTo>
                    <a:cubicBezTo>
                      <a:pt x="46" y="16"/>
                      <a:pt x="43" y="18"/>
                      <a:pt x="41" y="21"/>
                    </a:cubicBezTo>
                    <a:cubicBezTo>
                      <a:pt x="40" y="21"/>
                      <a:pt x="38" y="20"/>
                      <a:pt x="37" y="20"/>
                    </a:cubicBezTo>
                    <a:cubicBezTo>
                      <a:pt x="41" y="17"/>
                      <a:pt x="44" y="15"/>
                      <a:pt x="48" y="13"/>
                    </a:cubicBezTo>
                    <a:close/>
                    <a:moveTo>
                      <a:pt x="28" y="28"/>
                    </a:moveTo>
                    <a:cubicBezTo>
                      <a:pt x="29" y="27"/>
                      <a:pt x="30" y="26"/>
                      <a:pt x="31" y="25"/>
                    </a:cubicBezTo>
                    <a:cubicBezTo>
                      <a:pt x="33" y="25"/>
                      <a:pt x="35" y="26"/>
                      <a:pt x="36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4" y="32"/>
                      <a:pt x="30" y="39"/>
                      <a:pt x="28" y="46"/>
                    </a:cubicBezTo>
                    <a:cubicBezTo>
                      <a:pt x="28" y="46"/>
                      <a:pt x="27" y="46"/>
                      <a:pt x="27" y="46"/>
                    </a:cubicBezTo>
                    <a:cubicBezTo>
                      <a:pt x="23" y="44"/>
                      <a:pt x="20" y="43"/>
                      <a:pt x="17" y="41"/>
                    </a:cubicBezTo>
                    <a:cubicBezTo>
                      <a:pt x="20" y="36"/>
                      <a:pt x="24" y="32"/>
                      <a:pt x="28" y="28"/>
                    </a:cubicBezTo>
                    <a:close/>
                    <a:moveTo>
                      <a:pt x="14" y="46"/>
                    </a:moveTo>
                    <a:cubicBezTo>
                      <a:pt x="18" y="48"/>
                      <a:pt x="22" y="50"/>
                      <a:pt x="26" y="52"/>
                    </a:cubicBezTo>
                    <a:cubicBezTo>
                      <a:pt x="24" y="60"/>
                      <a:pt x="23" y="69"/>
                      <a:pt x="22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67"/>
                      <a:pt x="9" y="56"/>
                      <a:pt x="14" y="46"/>
                    </a:cubicBezTo>
                    <a:close/>
                    <a:moveTo>
                      <a:pt x="6" y="84"/>
                    </a:moveTo>
                    <a:cubicBezTo>
                      <a:pt x="22" y="84"/>
                      <a:pt x="22" y="84"/>
                      <a:pt x="22" y="84"/>
                    </a:cubicBezTo>
                    <a:cubicBezTo>
                      <a:pt x="23" y="93"/>
                      <a:pt x="24" y="102"/>
                      <a:pt x="26" y="110"/>
                    </a:cubicBezTo>
                    <a:cubicBezTo>
                      <a:pt x="26" y="110"/>
                      <a:pt x="25" y="110"/>
                      <a:pt x="25" y="111"/>
                    </a:cubicBezTo>
                    <a:cubicBezTo>
                      <a:pt x="21" y="112"/>
                      <a:pt x="17" y="114"/>
                      <a:pt x="14" y="116"/>
                    </a:cubicBezTo>
                    <a:cubicBezTo>
                      <a:pt x="9" y="106"/>
                      <a:pt x="6" y="95"/>
                      <a:pt x="6" y="84"/>
                    </a:cubicBezTo>
                    <a:close/>
                    <a:moveTo>
                      <a:pt x="28" y="134"/>
                    </a:moveTo>
                    <a:cubicBezTo>
                      <a:pt x="24" y="130"/>
                      <a:pt x="20" y="126"/>
                      <a:pt x="17" y="121"/>
                    </a:cubicBezTo>
                    <a:cubicBezTo>
                      <a:pt x="20" y="119"/>
                      <a:pt x="24" y="118"/>
                      <a:pt x="28" y="116"/>
                    </a:cubicBezTo>
                    <a:cubicBezTo>
                      <a:pt x="30" y="123"/>
                      <a:pt x="34" y="130"/>
                      <a:pt x="37" y="135"/>
                    </a:cubicBezTo>
                    <a:cubicBezTo>
                      <a:pt x="35" y="136"/>
                      <a:pt x="33" y="137"/>
                      <a:pt x="31" y="137"/>
                    </a:cubicBezTo>
                    <a:cubicBezTo>
                      <a:pt x="30" y="136"/>
                      <a:pt x="29" y="135"/>
                      <a:pt x="28" y="134"/>
                    </a:cubicBezTo>
                    <a:close/>
                    <a:moveTo>
                      <a:pt x="37" y="142"/>
                    </a:moveTo>
                    <a:cubicBezTo>
                      <a:pt x="37" y="142"/>
                      <a:pt x="38" y="142"/>
                      <a:pt x="38" y="142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4"/>
                      <a:pt x="46" y="146"/>
                      <a:pt x="48" y="149"/>
                    </a:cubicBezTo>
                    <a:cubicBezTo>
                      <a:pt x="44" y="147"/>
                      <a:pt x="41" y="145"/>
                      <a:pt x="37" y="142"/>
                    </a:cubicBezTo>
                    <a:close/>
                    <a:moveTo>
                      <a:pt x="48" y="139"/>
                    </a:moveTo>
                    <a:cubicBezTo>
                      <a:pt x="51" y="139"/>
                      <a:pt x="54" y="138"/>
                      <a:pt x="56" y="138"/>
                    </a:cubicBezTo>
                    <a:cubicBezTo>
                      <a:pt x="59" y="144"/>
                      <a:pt x="61" y="148"/>
                      <a:pt x="64" y="152"/>
                    </a:cubicBezTo>
                    <a:cubicBezTo>
                      <a:pt x="58" y="149"/>
                      <a:pt x="53" y="145"/>
                      <a:pt x="48" y="139"/>
                    </a:cubicBezTo>
                    <a:close/>
                    <a:moveTo>
                      <a:pt x="78" y="156"/>
                    </a:moveTo>
                    <a:cubicBezTo>
                      <a:pt x="76" y="155"/>
                      <a:pt x="73" y="153"/>
                      <a:pt x="71" y="151"/>
                    </a:cubicBezTo>
                    <a:cubicBezTo>
                      <a:pt x="68" y="148"/>
                      <a:pt x="65" y="143"/>
                      <a:pt x="63" y="137"/>
                    </a:cubicBezTo>
                    <a:cubicBezTo>
                      <a:pt x="68" y="137"/>
                      <a:pt x="73" y="137"/>
                      <a:pt x="78" y="137"/>
                    </a:cubicBezTo>
                    <a:lnTo>
                      <a:pt x="78" y="156"/>
                    </a:lnTo>
                    <a:close/>
                    <a:moveTo>
                      <a:pt x="78" y="130"/>
                    </a:moveTo>
                    <a:cubicBezTo>
                      <a:pt x="72" y="130"/>
                      <a:pt x="66" y="131"/>
                      <a:pt x="61" y="131"/>
                    </a:cubicBezTo>
                    <a:cubicBezTo>
                      <a:pt x="60" y="129"/>
                      <a:pt x="59" y="127"/>
                      <a:pt x="58" y="124"/>
                    </a:cubicBezTo>
                    <a:cubicBezTo>
                      <a:pt x="57" y="119"/>
                      <a:pt x="56" y="114"/>
                      <a:pt x="55" y="109"/>
                    </a:cubicBezTo>
                    <a:cubicBezTo>
                      <a:pt x="62" y="108"/>
                      <a:pt x="70" y="108"/>
                      <a:pt x="78" y="108"/>
                    </a:cubicBezTo>
                    <a:lnTo>
                      <a:pt x="78" y="130"/>
                    </a:lnTo>
                    <a:close/>
                    <a:moveTo>
                      <a:pt x="78" y="101"/>
                    </a:moveTo>
                    <a:cubicBezTo>
                      <a:pt x="70" y="102"/>
                      <a:pt x="62" y="102"/>
                      <a:pt x="54" y="103"/>
                    </a:cubicBezTo>
                    <a:cubicBezTo>
                      <a:pt x="54" y="97"/>
                      <a:pt x="53" y="91"/>
                      <a:pt x="53" y="84"/>
                    </a:cubicBezTo>
                    <a:cubicBezTo>
                      <a:pt x="78" y="84"/>
                      <a:pt x="78" y="84"/>
                      <a:pt x="78" y="84"/>
                    </a:cubicBezTo>
                    <a:lnTo>
                      <a:pt x="78" y="101"/>
                    </a:lnTo>
                    <a:close/>
                    <a:moveTo>
                      <a:pt x="78" y="78"/>
                    </a:move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1"/>
                      <a:pt x="54" y="65"/>
                      <a:pt x="54" y="59"/>
                    </a:cubicBezTo>
                    <a:cubicBezTo>
                      <a:pt x="62" y="60"/>
                      <a:pt x="70" y="60"/>
                      <a:pt x="78" y="61"/>
                    </a:cubicBezTo>
                    <a:lnTo>
                      <a:pt x="78" y="78"/>
                    </a:lnTo>
                    <a:close/>
                    <a:moveTo>
                      <a:pt x="78" y="54"/>
                    </a:moveTo>
                    <a:cubicBezTo>
                      <a:pt x="70" y="54"/>
                      <a:pt x="62" y="54"/>
                      <a:pt x="55" y="53"/>
                    </a:cubicBezTo>
                    <a:cubicBezTo>
                      <a:pt x="57" y="44"/>
                      <a:pt x="58" y="37"/>
                      <a:pt x="61" y="31"/>
                    </a:cubicBezTo>
                    <a:cubicBezTo>
                      <a:pt x="66" y="31"/>
                      <a:pt x="72" y="32"/>
                      <a:pt x="78" y="32"/>
                    </a:cubicBezTo>
                    <a:lnTo>
                      <a:pt x="78" y="54"/>
                    </a:lnTo>
                    <a:close/>
                    <a:moveTo>
                      <a:pt x="63" y="25"/>
                    </a:moveTo>
                    <a:cubicBezTo>
                      <a:pt x="65" y="19"/>
                      <a:pt x="68" y="14"/>
                      <a:pt x="71" y="11"/>
                    </a:cubicBezTo>
                    <a:cubicBezTo>
                      <a:pt x="73" y="9"/>
                      <a:pt x="76" y="7"/>
                      <a:pt x="78" y="6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3" y="25"/>
                      <a:pt x="68" y="25"/>
                      <a:pt x="6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51434" tIns="25717" rIns="51434" bIns="25717"/>
              <a:lstStyle/>
              <a:p>
                <a:pPr defTabSz="51435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680807" y="2068173"/>
              <a:ext cx="2057756" cy="81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这里填写您所需要的内容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94135" y="2468166"/>
            <a:ext cx="2109788" cy="872728"/>
            <a:chOff x="925513" y="3290888"/>
            <a:chExt cx="2813050" cy="1163637"/>
          </a:xfrm>
        </p:grpSpPr>
        <p:sp>
          <p:nvSpPr>
            <p:cNvPr id="38" name="Rounded Rectangle 91"/>
            <p:cNvSpPr>
              <a:spLocks noChangeArrowheads="1"/>
            </p:cNvSpPr>
            <p:nvPr/>
          </p:nvSpPr>
          <p:spPr bwMode="auto">
            <a:xfrm>
              <a:off x="925513" y="3290888"/>
              <a:ext cx="2813050" cy="1163637"/>
            </a:xfrm>
            <a:prstGeom prst="roundRect">
              <a:avLst>
                <a:gd name="adj" fmla="val 10134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1029970">
                <a:lnSpc>
                  <a:spcPct val="120000"/>
                </a:lnSpc>
              </a:pPr>
              <a:endParaRPr lang="en-US" altLang="zh-CN" sz="157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35"/>
            <p:cNvSpPr>
              <a:spLocks noEditPoints="1"/>
            </p:cNvSpPr>
            <p:nvPr/>
          </p:nvSpPr>
          <p:spPr bwMode="auto">
            <a:xfrm>
              <a:off x="1098550" y="3668713"/>
              <a:ext cx="536575" cy="503237"/>
            </a:xfrm>
            <a:custGeom>
              <a:avLst/>
              <a:gdLst>
                <a:gd name="T0" fmla="*/ 95554 w 73"/>
                <a:gd name="T1" fmla="*/ 288621 h 68"/>
                <a:gd name="T2" fmla="*/ 58803 w 73"/>
                <a:gd name="T3" fmla="*/ 288621 h 68"/>
                <a:gd name="T4" fmla="*/ 0 w 73"/>
                <a:gd name="T5" fmla="*/ 244218 h 68"/>
                <a:gd name="T6" fmla="*/ 36752 w 73"/>
                <a:gd name="T7" fmla="*/ 140610 h 68"/>
                <a:gd name="T8" fmla="*/ 110255 w 73"/>
                <a:gd name="T9" fmla="*/ 162812 h 68"/>
                <a:gd name="T10" fmla="*/ 147007 w 73"/>
                <a:gd name="T11" fmla="*/ 155411 h 68"/>
                <a:gd name="T12" fmla="*/ 147007 w 73"/>
                <a:gd name="T13" fmla="*/ 177613 h 68"/>
                <a:gd name="T14" fmla="*/ 169058 w 73"/>
                <a:gd name="T15" fmla="*/ 251619 h 68"/>
                <a:gd name="T16" fmla="*/ 95554 w 73"/>
                <a:gd name="T17" fmla="*/ 288621 h 68"/>
                <a:gd name="T18" fmla="*/ 110255 w 73"/>
                <a:gd name="T19" fmla="*/ 140610 h 68"/>
                <a:gd name="T20" fmla="*/ 36752 w 73"/>
                <a:gd name="T21" fmla="*/ 66605 h 68"/>
                <a:gd name="T22" fmla="*/ 110255 w 73"/>
                <a:gd name="T23" fmla="*/ 0 h 68"/>
                <a:gd name="T24" fmla="*/ 183759 w 73"/>
                <a:gd name="T25" fmla="*/ 66605 h 68"/>
                <a:gd name="T26" fmla="*/ 110255 w 73"/>
                <a:gd name="T27" fmla="*/ 140610 h 68"/>
                <a:gd name="T28" fmla="*/ 389568 w 73"/>
                <a:gd name="T29" fmla="*/ 503237 h 68"/>
                <a:gd name="T30" fmla="*/ 147007 w 73"/>
                <a:gd name="T31" fmla="*/ 503237 h 68"/>
                <a:gd name="T32" fmla="*/ 73503 w 73"/>
                <a:gd name="T33" fmla="*/ 429232 h 68"/>
                <a:gd name="T34" fmla="*/ 169058 w 73"/>
                <a:gd name="T35" fmla="*/ 266420 h 68"/>
                <a:gd name="T36" fmla="*/ 271963 w 73"/>
                <a:gd name="T37" fmla="*/ 303422 h 68"/>
                <a:gd name="T38" fmla="*/ 367517 w 73"/>
                <a:gd name="T39" fmla="*/ 266420 h 68"/>
                <a:gd name="T40" fmla="*/ 470422 w 73"/>
                <a:gd name="T41" fmla="*/ 429232 h 68"/>
                <a:gd name="T42" fmla="*/ 389568 w 73"/>
                <a:gd name="T43" fmla="*/ 503237 h 68"/>
                <a:gd name="T44" fmla="*/ 271963 w 73"/>
                <a:gd name="T45" fmla="*/ 288621 h 68"/>
                <a:gd name="T46" fmla="*/ 161708 w 73"/>
                <a:gd name="T47" fmla="*/ 177613 h 68"/>
                <a:gd name="T48" fmla="*/ 271963 w 73"/>
                <a:gd name="T49" fmla="*/ 66605 h 68"/>
                <a:gd name="T50" fmla="*/ 374867 w 73"/>
                <a:gd name="T51" fmla="*/ 177613 h 68"/>
                <a:gd name="T52" fmla="*/ 271963 w 73"/>
                <a:gd name="T53" fmla="*/ 288621 h 68"/>
                <a:gd name="T54" fmla="*/ 433670 w 73"/>
                <a:gd name="T55" fmla="*/ 140610 h 68"/>
                <a:gd name="T56" fmla="*/ 360167 w 73"/>
                <a:gd name="T57" fmla="*/ 66605 h 68"/>
                <a:gd name="T58" fmla="*/ 433670 w 73"/>
                <a:gd name="T59" fmla="*/ 0 h 68"/>
                <a:gd name="T60" fmla="*/ 499823 w 73"/>
                <a:gd name="T61" fmla="*/ 66605 h 68"/>
                <a:gd name="T62" fmla="*/ 433670 w 73"/>
                <a:gd name="T63" fmla="*/ 140610 h 68"/>
                <a:gd name="T64" fmla="*/ 485123 w 73"/>
                <a:gd name="T65" fmla="*/ 288621 h 68"/>
                <a:gd name="T66" fmla="*/ 448371 w 73"/>
                <a:gd name="T67" fmla="*/ 288621 h 68"/>
                <a:gd name="T68" fmla="*/ 374867 w 73"/>
                <a:gd name="T69" fmla="*/ 251619 h 68"/>
                <a:gd name="T70" fmla="*/ 396918 w 73"/>
                <a:gd name="T71" fmla="*/ 177613 h 68"/>
                <a:gd name="T72" fmla="*/ 396918 w 73"/>
                <a:gd name="T73" fmla="*/ 155411 h 68"/>
                <a:gd name="T74" fmla="*/ 433670 w 73"/>
                <a:gd name="T75" fmla="*/ 162812 h 68"/>
                <a:gd name="T76" fmla="*/ 507174 w 73"/>
                <a:gd name="T77" fmla="*/ 140610 h 68"/>
                <a:gd name="T78" fmla="*/ 536575 w 73"/>
                <a:gd name="T79" fmla="*/ 244218 h 68"/>
                <a:gd name="T80" fmla="*/ 485123 w 73"/>
                <a:gd name="T81" fmla="*/ 288621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262" tIns="45631" rIns="91262" bIns="45631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680807" y="3460348"/>
              <a:ext cx="205775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这里填写您所需要的内容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4135" y="3543300"/>
            <a:ext cx="2109788" cy="872729"/>
            <a:chOff x="925513" y="4724400"/>
            <a:chExt cx="2813050" cy="1163638"/>
          </a:xfrm>
        </p:grpSpPr>
        <p:sp>
          <p:nvSpPr>
            <p:cNvPr id="43" name="Rounded Rectangle 94"/>
            <p:cNvSpPr>
              <a:spLocks noChangeArrowheads="1"/>
            </p:cNvSpPr>
            <p:nvPr/>
          </p:nvSpPr>
          <p:spPr bwMode="auto">
            <a:xfrm>
              <a:off x="925513" y="4724400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1029970">
                <a:lnSpc>
                  <a:spcPct val="120000"/>
                </a:lnSpc>
              </a:pPr>
              <a:endParaRPr lang="en-US" altLang="zh-CN" sz="157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03"/>
            <p:cNvSpPr>
              <a:spLocks noEditPoints="1"/>
            </p:cNvSpPr>
            <p:nvPr/>
          </p:nvSpPr>
          <p:spPr bwMode="auto">
            <a:xfrm>
              <a:off x="1168400" y="4997450"/>
              <a:ext cx="409575" cy="601663"/>
            </a:xfrm>
            <a:custGeom>
              <a:avLst/>
              <a:gdLst>
                <a:gd name="T0" fmla="*/ 360816 w 42"/>
                <a:gd name="T1" fmla="*/ 281423 h 62"/>
                <a:gd name="T2" fmla="*/ 302305 w 42"/>
                <a:gd name="T3" fmla="*/ 397874 h 62"/>
                <a:gd name="T4" fmla="*/ 321809 w 42"/>
                <a:gd name="T5" fmla="*/ 426987 h 62"/>
                <a:gd name="T6" fmla="*/ 312057 w 42"/>
                <a:gd name="T7" fmla="*/ 456099 h 62"/>
                <a:gd name="T8" fmla="*/ 321809 w 42"/>
                <a:gd name="T9" fmla="*/ 475508 h 62"/>
                <a:gd name="T10" fmla="*/ 302305 w 42"/>
                <a:gd name="T11" fmla="*/ 514325 h 62"/>
                <a:gd name="T12" fmla="*/ 302305 w 42"/>
                <a:gd name="T13" fmla="*/ 524029 h 62"/>
                <a:gd name="T14" fmla="*/ 263298 w 42"/>
                <a:gd name="T15" fmla="*/ 562846 h 62"/>
                <a:gd name="T16" fmla="*/ 204788 w 42"/>
                <a:gd name="T17" fmla="*/ 601663 h 62"/>
                <a:gd name="T18" fmla="*/ 146277 w 42"/>
                <a:gd name="T19" fmla="*/ 562846 h 62"/>
                <a:gd name="T20" fmla="*/ 107270 w 42"/>
                <a:gd name="T21" fmla="*/ 524029 h 62"/>
                <a:gd name="T22" fmla="*/ 107270 w 42"/>
                <a:gd name="T23" fmla="*/ 514325 h 62"/>
                <a:gd name="T24" fmla="*/ 87766 w 42"/>
                <a:gd name="T25" fmla="*/ 475508 h 62"/>
                <a:gd name="T26" fmla="*/ 97518 w 42"/>
                <a:gd name="T27" fmla="*/ 456099 h 62"/>
                <a:gd name="T28" fmla="*/ 87766 w 42"/>
                <a:gd name="T29" fmla="*/ 426987 h 62"/>
                <a:gd name="T30" fmla="*/ 107270 w 42"/>
                <a:gd name="T31" fmla="*/ 397874 h 62"/>
                <a:gd name="T32" fmla="*/ 48759 w 42"/>
                <a:gd name="T33" fmla="*/ 281423 h 62"/>
                <a:gd name="T34" fmla="*/ 0 w 42"/>
                <a:gd name="T35" fmla="*/ 174676 h 62"/>
                <a:gd name="T36" fmla="*/ 204788 w 42"/>
                <a:gd name="T37" fmla="*/ 0 h 62"/>
                <a:gd name="T38" fmla="*/ 409575 w 42"/>
                <a:gd name="T39" fmla="*/ 174676 h 62"/>
                <a:gd name="T40" fmla="*/ 360816 w 42"/>
                <a:gd name="T41" fmla="*/ 281423 h 62"/>
                <a:gd name="T42" fmla="*/ 204788 w 42"/>
                <a:gd name="T43" fmla="*/ 58225 h 62"/>
                <a:gd name="T44" fmla="*/ 58511 w 42"/>
                <a:gd name="T45" fmla="*/ 174676 h 62"/>
                <a:gd name="T46" fmla="*/ 78014 w 42"/>
                <a:gd name="T47" fmla="*/ 252310 h 62"/>
                <a:gd name="T48" fmla="*/ 107270 w 42"/>
                <a:gd name="T49" fmla="*/ 271719 h 62"/>
                <a:gd name="T50" fmla="*/ 156029 w 42"/>
                <a:gd name="T51" fmla="*/ 388170 h 62"/>
                <a:gd name="T52" fmla="*/ 253546 w 42"/>
                <a:gd name="T53" fmla="*/ 388170 h 62"/>
                <a:gd name="T54" fmla="*/ 302305 w 42"/>
                <a:gd name="T55" fmla="*/ 271719 h 62"/>
                <a:gd name="T56" fmla="*/ 331561 w 42"/>
                <a:gd name="T57" fmla="*/ 252310 h 62"/>
                <a:gd name="T58" fmla="*/ 351064 w 42"/>
                <a:gd name="T59" fmla="*/ 174676 h 62"/>
                <a:gd name="T60" fmla="*/ 204788 w 42"/>
                <a:gd name="T61" fmla="*/ 58225 h 62"/>
                <a:gd name="T62" fmla="*/ 282802 w 42"/>
                <a:gd name="T63" fmla="*/ 194085 h 62"/>
                <a:gd name="T64" fmla="*/ 263298 w 42"/>
                <a:gd name="T65" fmla="*/ 174676 h 62"/>
                <a:gd name="T66" fmla="*/ 204788 w 42"/>
                <a:gd name="T67" fmla="*/ 145564 h 62"/>
                <a:gd name="T68" fmla="*/ 195036 w 42"/>
                <a:gd name="T69" fmla="*/ 126155 h 62"/>
                <a:gd name="T70" fmla="*/ 204788 w 42"/>
                <a:gd name="T71" fmla="*/ 116451 h 62"/>
                <a:gd name="T72" fmla="*/ 292554 w 42"/>
                <a:gd name="T73" fmla="*/ 174676 h 62"/>
                <a:gd name="T74" fmla="*/ 282802 w 42"/>
                <a:gd name="T75" fmla="*/ 194085 h 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262" tIns="45631" rIns="91262" bIns="45631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622634" y="4918075"/>
              <a:ext cx="205775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这里填写您所需要的内容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81983" y="3543300"/>
            <a:ext cx="2150024" cy="872729"/>
            <a:chOff x="8375977" y="4724400"/>
            <a:chExt cx="2866698" cy="1163638"/>
          </a:xfrm>
        </p:grpSpPr>
        <p:sp>
          <p:nvSpPr>
            <p:cNvPr id="47" name="Rounded Rectangle 35"/>
            <p:cNvSpPr>
              <a:spLocks noChangeArrowheads="1"/>
            </p:cNvSpPr>
            <p:nvPr/>
          </p:nvSpPr>
          <p:spPr bwMode="auto">
            <a:xfrm>
              <a:off x="8429625" y="4724400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1029970">
                <a:lnSpc>
                  <a:spcPct val="120000"/>
                </a:lnSpc>
              </a:pPr>
              <a:endParaRPr lang="en-US" altLang="zh-CN" sz="157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/>
          </p:nvSpPr>
          <p:spPr bwMode="auto">
            <a:xfrm>
              <a:off x="10496550" y="5110163"/>
              <a:ext cx="654050" cy="488950"/>
            </a:xfrm>
            <a:custGeom>
              <a:avLst/>
              <a:gdLst>
                <a:gd name="T0" fmla="*/ 654050 w 168"/>
                <a:gd name="T1" fmla="*/ 488950 h 126"/>
                <a:gd name="T2" fmla="*/ 0 w 168"/>
                <a:gd name="T3" fmla="*/ 488950 h 126"/>
                <a:gd name="T4" fmla="*/ 0 w 168"/>
                <a:gd name="T5" fmla="*/ 0 h 126"/>
                <a:gd name="T6" fmla="*/ 38932 w 168"/>
                <a:gd name="T7" fmla="*/ 0 h 126"/>
                <a:gd name="T8" fmla="*/ 38932 w 168"/>
                <a:gd name="T9" fmla="*/ 446264 h 126"/>
                <a:gd name="T10" fmla="*/ 654050 w 168"/>
                <a:gd name="T11" fmla="*/ 446264 h 126"/>
                <a:gd name="T12" fmla="*/ 654050 w 168"/>
                <a:gd name="T13" fmla="*/ 488950 h 126"/>
                <a:gd name="T14" fmla="*/ 210230 w 168"/>
                <a:gd name="T15" fmla="*/ 403578 h 126"/>
                <a:gd name="T16" fmla="*/ 124581 w 168"/>
                <a:gd name="T17" fmla="*/ 403578 h 126"/>
                <a:gd name="T18" fmla="*/ 124581 w 168"/>
                <a:gd name="T19" fmla="*/ 244475 h 126"/>
                <a:gd name="T20" fmla="*/ 210230 w 168"/>
                <a:gd name="T21" fmla="*/ 244475 h 126"/>
                <a:gd name="T22" fmla="*/ 210230 w 168"/>
                <a:gd name="T23" fmla="*/ 403578 h 126"/>
                <a:gd name="T24" fmla="*/ 327025 w 168"/>
                <a:gd name="T25" fmla="*/ 403578 h 126"/>
                <a:gd name="T26" fmla="*/ 249162 w 168"/>
                <a:gd name="T27" fmla="*/ 403578 h 126"/>
                <a:gd name="T28" fmla="*/ 249162 w 168"/>
                <a:gd name="T29" fmla="*/ 73731 h 126"/>
                <a:gd name="T30" fmla="*/ 327025 w 168"/>
                <a:gd name="T31" fmla="*/ 73731 h 126"/>
                <a:gd name="T32" fmla="*/ 327025 w 168"/>
                <a:gd name="T33" fmla="*/ 403578 h 126"/>
                <a:gd name="T34" fmla="*/ 451606 w 168"/>
                <a:gd name="T35" fmla="*/ 403578 h 126"/>
                <a:gd name="T36" fmla="*/ 369850 w 168"/>
                <a:gd name="T37" fmla="*/ 403578 h 126"/>
                <a:gd name="T38" fmla="*/ 369850 w 168"/>
                <a:gd name="T39" fmla="*/ 159103 h 126"/>
                <a:gd name="T40" fmla="*/ 451606 w 168"/>
                <a:gd name="T41" fmla="*/ 159103 h 126"/>
                <a:gd name="T42" fmla="*/ 451606 w 168"/>
                <a:gd name="T43" fmla="*/ 403578 h 126"/>
                <a:gd name="T44" fmla="*/ 572294 w 168"/>
                <a:gd name="T45" fmla="*/ 403578 h 126"/>
                <a:gd name="T46" fmla="*/ 494431 w 168"/>
                <a:gd name="T47" fmla="*/ 403578 h 126"/>
                <a:gd name="T48" fmla="*/ 494431 w 168"/>
                <a:gd name="T49" fmla="*/ 34925 h 126"/>
                <a:gd name="T50" fmla="*/ 572294 w 168"/>
                <a:gd name="T51" fmla="*/ 34925 h 126"/>
                <a:gd name="T52" fmla="*/ 572294 w 168"/>
                <a:gd name="T53" fmla="*/ 403578 h 1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262" tIns="45631" rIns="91262" bIns="45631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49" name="矩形 48"/>
            <p:cNvSpPr/>
            <p:nvPr/>
          </p:nvSpPr>
          <p:spPr>
            <a:xfrm>
              <a:off x="8375977" y="4948372"/>
              <a:ext cx="205775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这里填写您所需要的内容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81983" y="2468166"/>
            <a:ext cx="2150024" cy="872728"/>
            <a:chOff x="8375977" y="3290888"/>
            <a:chExt cx="2866698" cy="1163637"/>
          </a:xfrm>
        </p:grpSpPr>
        <p:sp>
          <p:nvSpPr>
            <p:cNvPr id="51" name="Rounded Rectangle 32"/>
            <p:cNvSpPr>
              <a:spLocks noChangeArrowheads="1"/>
            </p:cNvSpPr>
            <p:nvPr/>
          </p:nvSpPr>
          <p:spPr bwMode="auto">
            <a:xfrm>
              <a:off x="8429625" y="3290888"/>
              <a:ext cx="2813050" cy="1163637"/>
            </a:xfrm>
            <a:prstGeom prst="roundRect">
              <a:avLst>
                <a:gd name="adj" fmla="val 10134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1029970">
                <a:lnSpc>
                  <a:spcPct val="120000"/>
                </a:lnSpc>
              </a:pPr>
              <a:endParaRPr lang="en-US" altLang="zh-CN" sz="157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66"/>
            <p:cNvSpPr>
              <a:spLocks noEditPoints="1"/>
            </p:cNvSpPr>
            <p:nvPr/>
          </p:nvSpPr>
          <p:spPr bwMode="auto">
            <a:xfrm>
              <a:off x="10523538" y="3668713"/>
              <a:ext cx="522287" cy="404812"/>
            </a:xfrm>
            <a:custGeom>
              <a:avLst/>
              <a:gdLst>
                <a:gd name="T0" fmla="*/ 210366 w 72"/>
                <a:gd name="T1" fmla="*/ 296380 h 56"/>
                <a:gd name="T2" fmla="*/ 159588 w 72"/>
                <a:gd name="T3" fmla="*/ 289151 h 56"/>
                <a:gd name="T4" fmla="*/ 79794 w 72"/>
                <a:gd name="T5" fmla="*/ 325295 h 56"/>
                <a:gd name="T6" fmla="*/ 50778 w 72"/>
                <a:gd name="T7" fmla="*/ 332524 h 56"/>
                <a:gd name="T8" fmla="*/ 50778 w 72"/>
                <a:gd name="T9" fmla="*/ 332524 h 56"/>
                <a:gd name="T10" fmla="*/ 43524 w 72"/>
                <a:gd name="T11" fmla="*/ 325295 h 56"/>
                <a:gd name="T12" fmla="*/ 43524 w 72"/>
                <a:gd name="T13" fmla="*/ 310838 h 56"/>
                <a:gd name="T14" fmla="*/ 79794 w 72"/>
                <a:gd name="T15" fmla="*/ 260236 h 56"/>
                <a:gd name="T16" fmla="*/ 0 w 72"/>
                <a:gd name="T17" fmla="*/ 144576 h 56"/>
                <a:gd name="T18" fmla="*/ 210366 w 72"/>
                <a:gd name="T19" fmla="*/ 0 h 56"/>
                <a:gd name="T20" fmla="*/ 413477 w 72"/>
                <a:gd name="T21" fmla="*/ 144576 h 56"/>
                <a:gd name="T22" fmla="*/ 210366 w 72"/>
                <a:gd name="T23" fmla="*/ 296380 h 56"/>
                <a:gd name="T24" fmla="*/ 449747 w 72"/>
                <a:gd name="T25" fmla="*/ 339753 h 56"/>
                <a:gd name="T26" fmla="*/ 478763 w 72"/>
                <a:gd name="T27" fmla="*/ 383126 h 56"/>
                <a:gd name="T28" fmla="*/ 486017 w 72"/>
                <a:gd name="T29" fmla="*/ 397583 h 56"/>
                <a:gd name="T30" fmla="*/ 478763 w 72"/>
                <a:gd name="T31" fmla="*/ 404812 h 56"/>
                <a:gd name="T32" fmla="*/ 449747 w 72"/>
                <a:gd name="T33" fmla="*/ 397583 h 56"/>
                <a:gd name="T34" fmla="*/ 369953 w 72"/>
                <a:gd name="T35" fmla="*/ 361439 h 56"/>
                <a:gd name="T36" fmla="*/ 319175 w 72"/>
                <a:gd name="T37" fmla="*/ 368668 h 56"/>
                <a:gd name="T38" fmla="*/ 181350 w 72"/>
                <a:gd name="T39" fmla="*/ 332524 h 56"/>
                <a:gd name="T40" fmla="*/ 210366 w 72"/>
                <a:gd name="T41" fmla="*/ 332524 h 56"/>
                <a:gd name="T42" fmla="*/ 377207 w 72"/>
                <a:gd name="T43" fmla="*/ 281923 h 56"/>
                <a:gd name="T44" fmla="*/ 449747 w 72"/>
                <a:gd name="T45" fmla="*/ 144576 h 56"/>
                <a:gd name="T46" fmla="*/ 442493 w 72"/>
                <a:gd name="T47" fmla="*/ 101203 h 56"/>
                <a:gd name="T48" fmla="*/ 522287 w 72"/>
                <a:gd name="T49" fmla="*/ 216864 h 56"/>
                <a:gd name="T50" fmla="*/ 449747 w 72"/>
                <a:gd name="T51" fmla="*/ 339753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262" tIns="45631" rIns="91262" bIns="45631"/>
            <a:lstStyle/>
            <a:p>
              <a:pPr>
                <a:lnSpc>
                  <a:spcPct val="120000"/>
                </a:lnSpc>
              </a:pPr>
              <a:endParaRPr lang="zh-CN" altLang="en-US" sz="1350"/>
            </a:p>
          </p:txBody>
        </p:sp>
        <p:sp>
          <p:nvSpPr>
            <p:cNvPr id="53" name="矩形 52"/>
            <p:cNvSpPr/>
            <p:nvPr/>
          </p:nvSpPr>
          <p:spPr>
            <a:xfrm>
              <a:off x="8375977" y="3543033"/>
              <a:ext cx="205775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这里填写您所需要的内容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281983" y="1393031"/>
            <a:ext cx="2150024" cy="872729"/>
            <a:chOff x="8375977" y="1857375"/>
            <a:chExt cx="2866698" cy="1163638"/>
          </a:xfrm>
        </p:grpSpPr>
        <p:sp>
          <p:nvSpPr>
            <p:cNvPr id="55" name="Rounded Rectangle 29"/>
            <p:cNvSpPr>
              <a:spLocks noChangeArrowheads="1"/>
            </p:cNvSpPr>
            <p:nvPr/>
          </p:nvSpPr>
          <p:spPr bwMode="auto">
            <a:xfrm>
              <a:off x="8429625" y="1857375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1029970">
                <a:lnSpc>
                  <a:spcPct val="120000"/>
                </a:lnSpc>
              </a:pPr>
              <a:endParaRPr lang="en-US" altLang="zh-CN" sz="157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10523538" y="2135189"/>
              <a:ext cx="522287" cy="566549"/>
            </a:xfrm>
            <a:custGeom>
              <a:avLst/>
              <a:gdLst>
                <a:gd name="T0" fmla="*/ 2147483647 w 232"/>
                <a:gd name="T1" fmla="*/ 2147483647 h 252"/>
                <a:gd name="T2" fmla="*/ 2147483647 w 232"/>
                <a:gd name="T3" fmla="*/ 2147483647 h 252"/>
                <a:gd name="T4" fmla="*/ 2147483647 w 232"/>
                <a:gd name="T5" fmla="*/ 2147483647 h 252"/>
                <a:gd name="T6" fmla="*/ 2147483647 w 232"/>
                <a:gd name="T7" fmla="*/ 2147483647 h 252"/>
                <a:gd name="T8" fmla="*/ 2147483647 w 232"/>
                <a:gd name="T9" fmla="*/ 2147483647 h 252"/>
                <a:gd name="T10" fmla="*/ 2147483647 w 232"/>
                <a:gd name="T11" fmla="*/ 2147483647 h 252"/>
                <a:gd name="T12" fmla="*/ 2147483647 w 232"/>
                <a:gd name="T13" fmla="*/ 2147483647 h 252"/>
                <a:gd name="T14" fmla="*/ 2147483647 w 232"/>
                <a:gd name="T15" fmla="*/ 2147483647 h 252"/>
                <a:gd name="T16" fmla="*/ 0 w 232"/>
                <a:gd name="T17" fmla="*/ 2147483647 h 252"/>
                <a:gd name="T18" fmla="*/ 0 w 232"/>
                <a:gd name="T19" fmla="*/ 2147483647 h 252"/>
                <a:gd name="T20" fmla="*/ 2147483647 w 232"/>
                <a:gd name="T21" fmla="*/ 2147483647 h 252"/>
                <a:gd name="T22" fmla="*/ 2147483647 w 232"/>
                <a:gd name="T23" fmla="*/ 2147483647 h 252"/>
                <a:gd name="T24" fmla="*/ 2147483647 w 232"/>
                <a:gd name="T25" fmla="*/ 2147483647 h 252"/>
                <a:gd name="T26" fmla="*/ 2147483647 w 232"/>
                <a:gd name="T27" fmla="*/ 2147483647 h 252"/>
                <a:gd name="T28" fmla="*/ 2147483647 w 232"/>
                <a:gd name="T29" fmla="*/ 2147483647 h 252"/>
                <a:gd name="T30" fmla="*/ 2147483647 w 232"/>
                <a:gd name="T31" fmla="*/ 2147483647 h 252"/>
                <a:gd name="T32" fmla="*/ 2147483647 w 232"/>
                <a:gd name="T33" fmla="*/ 2147483647 h 252"/>
                <a:gd name="T34" fmla="*/ 2147483647 w 232"/>
                <a:gd name="T35" fmla="*/ 2147483647 h 252"/>
                <a:gd name="T36" fmla="*/ 2147483647 w 232"/>
                <a:gd name="T37" fmla="*/ 2147483647 h 252"/>
                <a:gd name="T38" fmla="*/ 2147483647 w 232"/>
                <a:gd name="T39" fmla="*/ 2147483647 h 252"/>
                <a:gd name="T40" fmla="*/ 2147483647 w 232"/>
                <a:gd name="T41" fmla="*/ 2147483647 h 252"/>
                <a:gd name="T42" fmla="*/ 2147483647 w 232"/>
                <a:gd name="T43" fmla="*/ 2147483647 h 252"/>
                <a:gd name="T44" fmla="*/ 2147483647 w 232"/>
                <a:gd name="T45" fmla="*/ 2147483647 h 252"/>
                <a:gd name="T46" fmla="*/ 2147483647 w 232"/>
                <a:gd name="T47" fmla="*/ 2147483647 h 252"/>
                <a:gd name="T48" fmla="*/ 2147483647 w 232"/>
                <a:gd name="T49" fmla="*/ 2147483647 h 252"/>
                <a:gd name="T50" fmla="*/ 2147483647 w 232"/>
                <a:gd name="T51" fmla="*/ 2147483647 h 252"/>
                <a:gd name="T52" fmla="*/ 2147483647 w 232"/>
                <a:gd name="T53" fmla="*/ 2147483647 h 252"/>
                <a:gd name="T54" fmla="*/ 2147483647 w 232"/>
                <a:gd name="T55" fmla="*/ 2147483647 h 252"/>
                <a:gd name="T56" fmla="*/ 2147483647 w 232"/>
                <a:gd name="T57" fmla="*/ 2147483647 h 252"/>
                <a:gd name="T58" fmla="*/ 2147483647 w 232"/>
                <a:gd name="T59" fmla="*/ 2147483647 h 252"/>
                <a:gd name="T60" fmla="*/ 2147483647 w 232"/>
                <a:gd name="T61" fmla="*/ 2147483647 h 252"/>
                <a:gd name="T62" fmla="*/ 2147483647 w 232"/>
                <a:gd name="T63" fmla="*/ 2147483647 h 252"/>
                <a:gd name="T64" fmla="*/ 2147483647 w 232"/>
                <a:gd name="T65" fmla="*/ 2147483647 h 252"/>
                <a:gd name="T66" fmla="*/ 2147483647 w 232"/>
                <a:gd name="T67" fmla="*/ 2147483647 h 252"/>
                <a:gd name="T68" fmla="*/ 2147483647 w 232"/>
                <a:gd name="T69" fmla="*/ 2147483647 h 252"/>
                <a:gd name="T70" fmla="*/ 2147483647 w 232"/>
                <a:gd name="T71" fmla="*/ 2147483647 h 252"/>
                <a:gd name="T72" fmla="*/ 2147483647 w 232"/>
                <a:gd name="T73" fmla="*/ 2147483647 h 252"/>
                <a:gd name="T74" fmla="*/ 2147483647 w 232"/>
                <a:gd name="T75" fmla="*/ 2147483647 h 252"/>
                <a:gd name="T76" fmla="*/ 2147483647 w 232"/>
                <a:gd name="T77" fmla="*/ 2147483647 h 252"/>
                <a:gd name="T78" fmla="*/ 2147483647 w 232"/>
                <a:gd name="T79" fmla="*/ 2147483647 h 252"/>
                <a:gd name="T80" fmla="*/ 2147483647 w 232"/>
                <a:gd name="T81" fmla="*/ 2147483647 h 252"/>
                <a:gd name="T82" fmla="*/ 2147483647 w 232"/>
                <a:gd name="T83" fmla="*/ 2147483647 h 252"/>
                <a:gd name="T84" fmla="*/ 2147483647 w 232"/>
                <a:gd name="T85" fmla="*/ 2147483647 h 252"/>
                <a:gd name="T86" fmla="*/ 2147483647 w 232"/>
                <a:gd name="T87" fmla="*/ 0 h 252"/>
                <a:gd name="T88" fmla="*/ 2147483647 w 232"/>
                <a:gd name="T89" fmla="*/ 2147483647 h 252"/>
                <a:gd name="T90" fmla="*/ 2147483647 w 232"/>
                <a:gd name="T91" fmla="*/ 2147483647 h 252"/>
                <a:gd name="T92" fmla="*/ 2147483647 w 232"/>
                <a:gd name="T93" fmla="*/ 2147483647 h 2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2" h="252">
                  <a:moveTo>
                    <a:pt x="16" y="97"/>
                  </a:moveTo>
                  <a:cubicBezTo>
                    <a:pt x="16" y="81"/>
                    <a:pt x="29" y="68"/>
                    <a:pt x="45" y="68"/>
                  </a:cubicBezTo>
                  <a:cubicBezTo>
                    <a:pt x="61" y="68"/>
                    <a:pt x="74" y="81"/>
                    <a:pt x="74" y="97"/>
                  </a:cubicBezTo>
                  <a:cubicBezTo>
                    <a:pt x="74" y="112"/>
                    <a:pt x="61" y="125"/>
                    <a:pt x="45" y="125"/>
                  </a:cubicBezTo>
                  <a:cubicBezTo>
                    <a:pt x="29" y="125"/>
                    <a:pt x="16" y="112"/>
                    <a:pt x="16" y="97"/>
                  </a:cubicBezTo>
                  <a:close/>
                  <a:moveTo>
                    <a:pt x="90" y="167"/>
                  </a:moveTo>
                  <a:cubicBezTo>
                    <a:pt x="90" y="149"/>
                    <a:pt x="75" y="135"/>
                    <a:pt x="58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14" y="135"/>
                    <a:pt x="0" y="149"/>
                    <a:pt x="0" y="16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90" y="180"/>
                    <a:pt x="90" y="180"/>
                    <a:pt x="90" y="180"/>
                  </a:cubicBezTo>
                  <a:lnTo>
                    <a:pt x="90" y="167"/>
                  </a:lnTo>
                  <a:close/>
                  <a:moveTo>
                    <a:pt x="158" y="97"/>
                  </a:moveTo>
                  <a:cubicBezTo>
                    <a:pt x="158" y="112"/>
                    <a:pt x="171" y="125"/>
                    <a:pt x="187" y="125"/>
                  </a:cubicBezTo>
                  <a:cubicBezTo>
                    <a:pt x="203" y="125"/>
                    <a:pt x="216" y="112"/>
                    <a:pt x="216" y="97"/>
                  </a:cubicBezTo>
                  <a:cubicBezTo>
                    <a:pt x="216" y="81"/>
                    <a:pt x="203" y="68"/>
                    <a:pt x="187" y="68"/>
                  </a:cubicBezTo>
                  <a:cubicBezTo>
                    <a:pt x="171" y="68"/>
                    <a:pt x="158" y="81"/>
                    <a:pt x="158" y="97"/>
                  </a:cubicBezTo>
                  <a:close/>
                  <a:moveTo>
                    <a:pt x="200" y="135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157" y="135"/>
                    <a:pt x="142" y="149"/>
                    <a:pt x="142" y="167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49"/>
                    <a:pt x="218" y="135"/>
                    <a:pt x="200" y="135"/>
                  </a:cubicBezTo>
                  <a:close/>
                  <a:moveTo>
                    <a:pt x="150" y="224"/>
                  </a:moveTo>
                  <a:cubicBezTo>
                    <a:pt x="141" y="226"/>
                    <a:pt x="132" y="227"/>
                    <a:pt x="122" y="227"/>
                  </a:cubicBezTo>
                  <a:cubicBezTo>
                    <a:pt x="76" y="227"/>
                    <a:pt x="61" y="206"/>
                    <a:pt x="60" y="205"/>
                  </a:cubicBezTo>
                  <a:cubicBezTo>
                    <a:pt x="57" y="201"/>
                    <a:pt x="52" y="200"/>
                    <a:pt x="49" y="203"/>
                  </a:cubicBezTo>
                  <a:cubicBezTo>
                    <a:pt x="45" y="205"/>
                    <a:pt x="44" y="210"/>
                    <a:pt x="47" y="214"/>
                  </a:cubicBezTo>
                  <a:cubicBezTo>
                    <a:pt x="47" y="215"/>
                    <a:pt x="67" y="243"/>
                    <a:pt x="122" y="243"/>
                  </a:cubicBezTo>
                  <a:cubicBezTo>
                    <a:pt x="135" y="243"/>
                    <a:pt x="148" y="241"/>
                    <a:pt x="159" y="238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90" y="209"/>
                    <a:pt x="190" y="209"/>
                    <a:pt x="190" y="209"/>
                  </a:cubicBezTo>
                  <a:cubicBezTo>
                    <a:pt x="142" y="211"/>
                    <a:pt x="142" y="211"/>
                    <a:pt x="142" y="211"/>
                  </a:cubicBezTo>
                  <a:lnTo>
                    <a:pt x="150" y="224"/>
                  </a:lnTo>
                  <a:close/>
                  <a:moveTo>
                    <a:pt x="81" y="28"/>
                  </a:moveTo>
                  <a:cubicBezTo>
                    <a:pt x="90" y="25"/>
                    <a:pt x="100" y="24"/>
                    <a:pt x="110" y="24"/>
                  </a:cubicBezTo>
                  <a:cubicBezTo>
                    <a:pt x="155" y="24"/>
                    <a:pt x="171" y="45"/>
                    <a:pt x="172" y="46"/>
                  </a:cubicBezTo>
                  <a:cubicBezTo>
                    <a:pt x="173" y="49"/>
                    <a:pt x="176" y="50"/>
                    <a:pt x="178" y="50"/>
                  </a:cubicBezTo>
                  <a:cubicBezTo>
                    <a:pt x="180" y="50"/>
                    <a:pt x="181" y="49"/>
                    <a:pt x="183" y="49"/>
                  </a:cubicBezTo>
                  <a:cubicBezTo>
                    <a:pt x="186" y="46"/>
                    <a:pt x="187" y="41"/>
                    <a:pt x="185" y="37"/>
                  </a:cubicBezTo>
                  <a:cubicBezTo>
                    <a:pt x="184" y="36"/>
                    <a:pt x="165" y="8"/>
                    <a:pt x="110" y="8"/>
                  </a:cubicBezTo>
                  <a:cubicBezTo>
                    <a:pt x="96" y="8"/>
                    <a:pt x="84" y="10"/>
                    <a:pt x="73" y="1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89" y="40"/>
                    <a:pt x="89" y="40"/>
                    <a:pt x="89" y="40"/>
                  </a:cubicBezTo>
                  <a:lnTo>
                    <a:pt x="81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9" tIns="34289" rIns="68579" bIns="34289"/>
            <a:lstStyle/>
            <a:p>
              <a:pPr defTabSz="685800">
                <a:lnSpc>
                  <a:spcPct val="120000"/>
                </a:lnSpc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375977" y="2032928"/>
              <a:ext cx="205775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这里填写您所需要的内容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销售概述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五边形 67"/>
          <p:cNvSpPr/>
          <p:nvPr/>
        </p:nvSpPr>
        <p:spPr>
          <a:xfrm>
            <a:off x="5513207" y="3484125"/>
            <a:ext cx="2517876" cy="862747"/>
          </a:xfrm>
          <a:custGeom>
            <a:avLst/>
            <a:gdLst>
              <a:gd name="connsiteX0" fmla="*/ 0 w 2767254"/>
              <a:gd name="connsiteY0" fmla="*/ 0 h 1370696"/>
              <a:gd name="connsiteX1" fmla="*/ 2318968 w 2767254"/>
              <a:gd name="connsiteY1" fmla="*/ 0 h 1370696"/>
              <a:gd name="connsiteX2" fmla="*/ 2767254 w 2767254"/>
              <a:gd name="connsiteY2" fmla="*/ 685348 h 1370696"/>
              <a:gd name="connsiteX3" fmla="*/ 2318968 w 2767254"/>
              <a:gd name="connsiteY3" fmla="*/ 1370696 h 1370696"/>
              <a:gd name="connsiteX4" fmla="*/ 0 w 2767254"/>
              <a:gd name="connsiteY4" fmla="*/ 1370696 h 1370696"/>
              <a:gd name="connsiteX5" fmla="*/ 0 w 2767254"/>
              <a:gd name="connsiteY5" fmla="*/ 0 h 1370696"/>
              <a:gd name="connsiteX0-1" fmla="*/ 8295 w 2775549"/>
              <a:gd name="connsiteY0-2" fmla="*/ 0 h 1370696"/>
              <a:gd name="connsiteX1-3" fmla="*/ 2327263 w 2775549"/>
              <a:gd name="connsiteY1-4" fmla="*/ 0 h 1370696"/>
              <a:gd name="connsiteX2-5" fmla="*/ 2775549 w 2775549"/>
              <a:gd name="connsiteY2-6" fmla="*/ 685348 h 1370696"/>
              <a:gd name="connsiteX3-7" fmla="*/ 2327263 w 2775549"/>
              <a:gd name="connsiteY3-8" fmla="*/ 1370696 h 1370696"/>
              <a:gd name="connsiteX4-9" fmla="*/ 8295 w 2775549"/>
              <a:gd name="connsiteY4-10" fmla="*/ 1370696 h 1370696"/>
              <a:gd name="connsiteX5-11" fmla="*/ 0 w 2775549"/>
              <a:gd name="connsiteY5-12" fmla="*/ 678130 h 1370696"/>
              <a:gd name="connsiteX6" fmla="*/ 8295 w 2775549"/>
              <a:gd name="connsiteY6" fmla="*/ 0 h 1370696"/>
              <a:gd name="connsiteX0-13" fmla="*/ 0 w 2767254"/>
              <a:gd name="connsiteY0-14" fmla="*/ 0 h 1370696"/>
              <a:gd name="connsiteX1-15" fmla="*/ 2318968 w 2767254"/>
              <a:gd name="connsiteY1-16" fmla="*/ 0 h 1370696"/>
              <a:gd name="connsiteX2-17" fmla="*/ 2767254 w 2767254"/>
              <a:gd name="connsiteY2-18" fmla="*/ 685348 h 1370696"/>
              <a:gd name="connsiteX3-19" fmla="*/ 2318968 w 2767254"/>
              <a:gd name="connsiteY3-20" fmla="*/ 1370696 h 1370696"/>
              <a:gd name="connsiteX4-21" fmla="*/ 0 w 2767254"/>
              <a:gd name="connsiteY4-22" fmla="*/ 1370696 h 1370696"/>
              <a:gd name="connsiteX5-23" fmla="*/ 0 w 2767254"/>
              <a:gd name="connsiteY5-24" fmla="*/ 0 h 1370696"/>
              <a:gd name="connsiteX0-25" fmla="*/ 1945 w 2769199"/>
              <a:gd name="connsiteY0-26" fmla="*/ 0 h 1370696"/>
              <a:gd name="connsiteX1-27" fmla="*/ 2320913 w 2769199"/>
              <a:gd name="connsiteY1-28" fmla="*/ 0 h 1370696"/>
              <a:gd name="connsiteX2-29" fmla="*/ 2769199 w 2769199"/>
              <a:gd name="connsiteY2-30" fmla="*/ 685348 h 1370696"/>
              <a:gd name="connsiteX3-31" fmla="*/ 2320913 w 2769199"/>
              <a:gd name="connsiteY3-32" fmla="*/ 1370696 h 1370696"/>
              <a:gd name="connsiteX4-33" fmla="*/ 1945 w 2769199"/>
              <a:gd name="connsiteY4-34" fmla="*/ 1370696 h 1370696"/>
              <a:gd name="connsiteX5-35" fmla="*/ 0 w 2769199"/>
              <a:gd name="connsiteY5-36" fmla="*/ 681835 h 1370696"/>
              <a:gd name="connsiteX6-37" fmla="*/ 1945 w 2769199"/>
              <a:gd name="connsiteY6-38" fmla="*/ 0 h 1370696"/>
              <a:gd name="connsiteX0-39" fmla="*/ 2 w 2767256"/>
              <a:gd name="connsiteY0-40" fmla="*/ 0 h 1370696"/>
              <a:gd name="connsiteX1-41" fmla="*/ 2318970 w 2767256"/>
              <a:gd name="connsiteY1-42" fmla="*/ 0 h 1370696"/>
              <a:gd name="connsiteX2-43" fmla="*/ 2767256 w 2767256"/>
              <a:gd name="connsiteY2-44" fmla="*/ 685348 h 1370696"/>
              <a:gd name="connsiteX3-45" fmla="*/ 2318970 w 2767256"/>
              <a:gd name="connsiteY3-46" fmla="*/ 1370696 h 1370696"/>
              <a:gd name="connsiteX4-47" fmla="*/ 2 w 2767256"/>
              <a:gd name="connsiteY4-48" fmla="*/ 1370696 h 1370696"/>
              <a:gd name="connsiteX5-49" fmla="*/ 164744 w 2767256"/>
              <a:gd name="connsiteY5-50" fmla="*/ 677073 h 1370696"/>
              <a:gd name="connsiteX6-51" fmla="*/ 2 w 2767256"/>
              <a:gd name="connsiteY6-52" fmla="*/ 0 h 1370696"/>
              <a:gd name="connsiteX0-53" fmla="*/ 2 w 2767256"/>
              <a:gd name="connsiteY0-54" fmla="*/ 0 h 1370696"/>
              <a:gd name="connsiteX1-55" fmla="*/ 2318970 w 2767256"/>
              <a:gd name="connsiteY1-56" fmla="*/ 0 h 1370696"/>
              <a:gd name="connsiteX2-57" fmla="*/ 2767256 w 2767256"/>
              <a:gd name="connsiteY2-58" fmla="*/ 685348 h 1370696"/>
              <a:gd name="connsiteX3-59" fmla="*/ 2318970 w 2767256"/>
              <a:gd name="connsiteY3-60" fmla="*/ 1370696 h 1370696"/>
              <a:gd name="connsiteX4-61" fmla="*/ 2 w 2767256"/>
              <a:gd name="connsiteY4-62" fmla="*/ 1370696 h 1370696"/>
              <a:gd name="connsiteX5-63" fmla="*/ 164744 w 2767256"/>
              <a:gd name="connsiteY5-64" fmla="*/ 677073 h 1370696"/>
              <a:gd name="connsiteX6-65" fmla="*/ 2 w 2767256"/>
              <a:gd name="connsiteY6-66" fmla="*/ 0 h 1370696"/>
              <a:gd name="connsiteX0-67" fmla="*/ 0 w 2767254"/>
              <a:gd name="connsiteY0-68" fmla="*/ 0 h 1370696"/>
              <a:gd name="connsiteX1-69" fmla="*/ 2318968 w 2767254"/>
              <a:gd name="connsiteY1-70" fmla="*/ 0 h 1370696"/>
              <a:gd name="connsiteX2-71" fmla="*/ 2767254 w 2767254"/>
              <a:gd name="connsiteY2-72" fmla="*/ 685348 h 1370696"/>
              <a:gd name="connsiteX3-73" fmla="*/ 2318968 w 2767254"/>
              <a:gd name="connsiteY3-74" fmla="*/ 1370696 h 1370696"/>
              <a:gd name="connsiteX4-75" fmla="*/ 0 w 2767254"/>
              <a:gd name="connsiteY4-76" fmla="*/ 1370696 h 1370696"/>
              <a:gd name="connsiteX5-77" fmla="*/ 164742 w 2767254"/>
              <a:gd name="connsiteY5-78" fmla="*/ 677073 h 1370696"/>
              <a:gd name="connsiteX6-79" fmla="*/ 0 w 2767254"/>
              <a:gd name="connsiteY6-80" fmla="*/ 0 h 1370696"/>
              <a:gd name="connsiteX0-81" fmla="*/ 0 w 2767254"/>
              <a:gd name="connsiteY0-82" fmla="*/ 0 h 1370696"/>
              <a:gd name="connsiteX1-83" fmla="*/ 2318968 w 2767254"/>
              <a:gd name="connsiteY1-84" fmla="*/ 0 h 1370696"/>
              <a:gd name="connsiteX2-85" fmla="*/ 2767254 w 2767254"/>
              <a:gd name="connsiteY2-86" fmla="*/ 685348 h 1370696"/>
              <a:gd name="connsiteX3-87" fmla="*/ 2318968 w 2767254"/>
              <a:gd name="connsiteY3-88" fmla="*/ 1370696 h 1370696"/>
              <a:gd name="connsiteX4-89" fmla="*/ 0 w 2767254"/>
              <a:gd name="connsiteY4-90" fmla="*/ 1370696 h 1370696"/>
              <a:gd name="connsiteX5-91" fmla="*/ 350479 w 2767254"/>
              <a:gd name="connsiteY5-92" fmla="*/ 681835 h 1370696"/>
              <a:gd name="connsiteX6-93" fmla="*/ 0 w 2767254"/>
              <a:gd name="connsiteY6-94" fmla="*/ 0 h 1370696"/>
              <a:gd name="connsiteX0-95" fmla="*/ 0 w 2767254"/>
              <a:gd name="connsiteY0-96" fmla="*/ 0 h 1370696"/>
              <a:gd name="connsiteX1-97" fmla="*/ 2318968 w 2767254"/>
              <a:gd name="connsiteY1-98" fmla="*/ 0 h 1370696"/>
              <a:gd name="connsiteX2-99" fmla="*/ 2767254 w 2767254"/>
              <a:gd name="connsiteY2-100" fmla="*/ 685348 h 1370696"/>
              <a:gd name="connsiteX3-101" fmla="*/ 2318968 w 2767254"/>
              <a:gd name="connsiteY3-102" fmla="*/ 1370696 h 1370696"/>
              <a:gd name="connsiteX4-103" fmla="*/ 0 w 2767254"/>
              <a:gd name="connsiteY4-104" fmla="*/ 1370696 h 1370696"/>
              <a:gd name="connsiteX5-105" fmla="*/ 431442 w 2767254"/>
              <a:gd name="connsiteY5-106" fmla="*/ 696122 h 1370696"/>
              <a:gd name="connsiteX6-107" fmla="*/ 0 w 2767254"/>
              <a:gd name="connsiteY6-108" fmla="*/ 0 h 1370696"/>
              <a:gd name="connsiteX0-109" fmla="*/ 0 w 2767254"/>
              <a:gd name="connsiteY0-110" fmla="*/ 0 h 1370696"/>
              <a:gd name="connsiteX1-111" fmla="*/ 2318968 w 2767254"/>
              <a:gd name="connsiteY1-112" fmla="*/ 0 h 1370696"/>
              <a:gd name="connsiteX2-113" fmla="*/ 2767254 w 2767254"/>
              <a:gd name="connsiteY2-114" fmla="*/ 685348 h 1370696"/>
              <a:gd name="connsiteX3-115" fmla="*/ 2318968 w 2767254"/>
              <a:gd name="connsiteY3-116" fmla="*/ 1370696 h 1370696"/>
              <a:gd name="connsiteX4-117" fmla="*/ 0 w 2767254"/>
              <a:gd name="connsiteY4-118" fmla="*/ 1370696 h 1370696"/>
              <a:gd name="connsiteX5-119" fmla="*/ 474304 w 2767254"/>
              <a:gd name="connsiteY5-120" fmla="*/ 691359 h 1370696"/>
              <a:gd name="connsiteX6-121" fmla="*/ 0 w 2767254"/>
              <a:gd name="connsiteY6-122" fmla="*/ 0 h 1370696"/>
              <a:gd name="connsiteX0-123" fmla="*/ 0 w 2767254"/>
              <a:gd name="connsiteY0-124" fmla="*/ 0 h 1370696"/>
              <a:gd name="connsiteX1-125" fmla="*/ 2318968 w 2767254"/>
              <a:gd name="connsiteY1-126" fmla="*/ 0 h 1370696"/>
              <a:gd name="connsiteX2-127" fmla="*/ 2767254 w 2767254"/>
              <a:gd name="connsiteY2-128" fmla="*/ 685348 h 1370696"/>
              <a:gd name="connsiteX3-129" fmla="*/ 2318968 w 2767254"/>
              <a:gd name="connsiteY3-130" fmla="*/ 1370696 h 1370696"/>
              <a:gd name="connsiteX4-131" fmla="*/ 0 w 2767254"/>
              <a:gd name="connsiteY4-132" fmla="*/ 1370696 h 1370696"/>
              <a:gd name="connsiteX5-133" fmla="*/ 460017 w 2767254"/>
              <a:gd name="connsiteY5-134" fmla="*/ 691359 h 1370696"/>
              <a:gd name="connsiteX6-135" fmla="*/ 0 w 2767254"/>
              <a:gd name="connsiteY6-136" fmla="*/ 0 h 1370696"/>
              <a:gd name="connsiteX0-137" fmla="*/ 0 w 2767254"/>
              <a:gd name="connsiteY0-138" fmla="*/ 0 h 1370696"/>
              <a:gd name="connsiteX1-139" fmla="*/ 2318968 w 2767254"/>
              <a:gd name="connsiteY1-140" fmla="*/ 0 h 1370696"/>
              <a:gd name="connsiteX2-141" fmla="*/ 2767254 w 2767254"/>
              <a:gd name="connsiteY2-142" fmla="*/ 685348 h 1370696"/>
              <a:gd name="connsiteX3-143" fmla="*/ 2318968 w 2767254"/>
              <a:gd name="connsiteY3-144" fmla="*/ 1370696 h 1370696"/>
              <a:gd name="connsiteX4-145" fmla="*/ 0 w 2767254"/>
              <a:gd name="connsiteY4-146" fmla="*/ 1370696 h 1370696"/>
              <a:gd name="connsiteX5-147" fmla="*/ 450492 w 2767254"/>
              <a:gd name="connsiteY5-148" fmla="*/ 691359 h 1370696"/>
              <a:gd name="connsiteX6-149" fmla="*/ 0 w 2767254"/>
              <a:gd name="connsiteY6-150" fmla="*/ 0 h 1370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2767254" h="1370696">
                <a:moveTo>
                  <a:pt x="0" y="0"/>
                </a:moveTo>
                <a:lnTo>
                  <a:pt x="2318968" y="0"/>
                </a:lnTo>
                <a:lnTo>
                  <a:pt x="2767254" y="685348"/>
                </a:lnTo>
                <a:lnTo>
                  <a:pt x="2318968" y="1370696"/>
                </a:lnTo>
                <a:lnTo>
                  <a:pt x="0" y="1370696"/>
                </a:lnTo>
                <a:lnTo>
                  <a:pt x="450492" y="691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5805"/>
            <a:endParaRPr lang="zh-CN" altLang="en-US" sz="143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0" name="五边形 67"/>
          <p:cNvSpPr/>
          <p:nvPr/>
        </p:nvSpPr>
        <p:spPr>
          <a:xfrm>
            <a:off x="3297051" y="3484125"/>
            <a:ext cx="2517876" cy="862747"/>
          </a:xfrm>
          <a:custGeom>
            <a:avLst/>
            <a:gdLst>
              <a:gd name="connsiteX0" fmla="*/ 0 w 2767254"/>
              <a:gd name="connsiteY0" fmla="*/ 0 h 1370696"/>
              <a:gd name="connsiteX1" fmla="*/ 2318968 w 2767254"/>
              <a:gd name="connsiteY1" fmla="*/ 0 h 1370696"/>
              <a:gd name="connsiteX2" fmla="*/ 2767254 w 2767254"/>
              <a:gd name="connsiteY2" fmla="*/ 685348 h 1370696"/>
              <a:gd name="connsiteX3" fmla="*/ 2318968 w 2767254"/>
              <a:gd name="connsiteY3" fmla="*/ 1370696 h 1370696"/>
              <a:gd name="connsiteX4" fmla="*/ 0 w 2767254"/>
              <a:gd name="connsiteY4" fmla="*/ 1370696 h 1370696"/>
              <a:gd name="connsiteX5" fmla="*/ 0 w 2767254"/>
              <a:gd name="connsiteY5" fmla="*/ 0 h 1370696"/>
              <a:gd name="connsiteX0-1" fmla="*/ 8295 w 2775549"/>
              <a:gd name="connsiteY0-2" fmla="*/ 0 h 1370696"/>
              <a:gd name="connsiteX1-3" fmla="*/ 2327263 w 2775549"/>
              <a:gd name="connsiteY1-4" fmla="*/ 0 h 1370696"/>
              <a:gd name="connsiteX2-5" fmla="*/ 2775549 w 2775549"/>
              <a:gd name="connsiteY2-6" fmla="*/ 685348 h 1370696"/>
              <a:gd name="connsiteX3-7" fmla="*/ 2327263 w 2775549"/>
              <a:gd name="connsiteY3-8" fmla="*/ 1370696 h 1370696"/>
              <a:gd name="connsiteX4-9" fmla="*/ 8295 w 2775549"/>
              <a:gd name="connsiteY4-10" fmla="*/ 1370696 h 1370696"/>
              <a:gd name="connsiteX5-11" fmla="*/ 0 w 2775549"/>
              <a:gd name="connsiteY5-12" fmla="*/ 678130 h 1370696"/>
              <a:gd name="connsiteX6" fmla="*/ 8295 w 2775549"/>
              <a:gd name="connsiteY6" fmla="*/ 0 h 1370696"/>
              <a:gd name="connsiteX0-13" fmla="*/ 0 w 2767254"/>
              <a:gd name="connsiteY0-14" fmla="*/ 0 h 1370696"/>
              <a:gd name="connsiteX1-15" fmla="*/ 2318968 w 2767254"/>
              <a:gd name="connsiteY1-16" fmla="*/ 0 h 1370696"/>
              <a:gd name="connsiteX2-17" fmla="*/ 2767254 w 2767254"/>
              <a:gd name="connsiteY2-18" fmla="*/ 685348 h 1370696"/>
              <a:gd name="connsiteX3-19" fmla="*/ 2318968 w 2767254"/>
              <a:gd name="connsiteY3-20" fmla="*/ 1370696 h 1370696"/>
              <a:gd name="connsiteX4-21" fmla="*/ 0 w 2767254"/>
              <a:gd name="connsiteY4-22" fmla="*/ 1370696 h 1370696"/>
              <a:gd name="connsiteX5-23" fmla="*/ 0 w 2767254"/>
              <a:gd name="connsiteY5-24" fmla="*/ 0 h 1370696"/>
              <a:gd name="connsiteX0-25" fmla="*/ 1945 w 2769199"/>
              <a:gd name="connsiteY0-26" fmla="*/ 0 h 1370696"/>
              <a:gd name="connsiteX1-27" fmla="*/ 2320913 w 2769199"/>
              <a:gd name="connsiteY1-28" fmla="*/ 0 h 1370696"/>
              <a:gd name="connsiteX2-29" fmla="*/ 2769199 w 2769199"/>
              <a:gd name="connsiteY2-30" fmla="*/ 685348 h 1370696"/>
              <a:gd name="connsiteX3-31" fmla="*/ 2320913 w 2769199"/>
              <a:gd name="connsiteY3-32" fmla="*/ 1370696 h 1370696"/>
              <a:gd name="connsiteX4-33" fmla="*/ 1945 w 2769199"/>
              <a:gd name="connsiteY4-34" fmla="*/ 1370696 h 1370696"/>
              <a:gd name="connsiteX5-35" fmla="*/ 0 w 2769199"/>
              <a:gd name="connsiteY5-36" fmla="*/ 681835 h 1370696"/>
              <a:gd name="connsiteX6-37" fmla="*/ 1945 w 2769199"/>
              <a:gd name="connsiteY6-38" fmla="*/ 0 h 1370696"/>
              <a:gd name="connsiteX0-39" fmla="*/ 2 w 2767256"/>
              <a:gd name="connsiteY0-40" fmla="*/ 0 h 1370696"/>
              <a:gd name="connsiteX1-41" fmla="*/ 2318970 w 2767256"/>
              <a:gd name="connsiteY1-42" fmla="*/ 0 h 1370696"/>
              <a:gd name="connsiteX2-43" fmla="*/ 2767256 w 2767256"/>
              <a:gd name="connsiteY2-44" fmla="*/ 685348 h 1370696"/>
              <a:gd name="connsiteX3-45" fmla="*/ 2318970 w 2767256"/>
              <a:gd name="connsiteY3-46" fmla="*/ 1370696 h 1370696"/>
              <a:gd name="connsiteX4-47" fmla="*/ 2 w 2767256"/>
              <a:gd name="connsiteY4-48" fmla="*/ 1370696 h 1370696"/>
              <a:gd name="connsiteX5-49" fmla="*/ 164744 w 2767256"/>
              <a:gd name="connsiteY5-50" fmla="*/ 677073 h 1370696"/>
              <a:gd name="connsiteX6-51" fmla="*/ 2 w 2767256"/>
              <a:gd name="connsiteY6-52" fmla="*/ 0 h 1370696"/>
              <a:gd name="connsiteX0-53" fmla="*/ 2 w 2767256"/>
              <a:gd name="connsiteY0-54" fmla="*/ 0 h 1370696"/>
              <a:gd name="connsiteX1-55" fmla="*/ 2318970 w 2767256"/>
              <a:gd name="connsiteY1-56" fmla="*/ 0 h 1370696"/>
              <a:gd name="connsiteX2-57" fmla="*/ 2767256 w 2767256"/>
              <a:gd name="connsiteY2-58" fmla="*/ 685348 h 1370696"/>
              <a:gd name="connsiteX3-59" fmla="*/ 2318970 w 2767256"/>
              <a:gd name="connsiteY3-60" fmla="*/ 1370696 h 1370696"/>
              <a:gd name="connsiteX4-61" fmla="*/ 2 w 2767256"/>
              <a:gd name="connsiteY4-62" fmla="*/ 1370696 h 1370696"/>
              <a:gd name="connsiteX5-63" fmla="*/ 164744 w 2767256"/>
              <a:gd name="connsiteY5-64" fmla="*/ 677073 h 1370696"/>
              <a:gd name="connsiteX6-65" fmla="*/ 2 w 2767256"/>
              <a:gd name="connsiteY6-66" fmla="*/ 0 h 1370696"/>
              <a:gd name="connsiteX0-67" fmla="*/ 0 w 2767254"/>
              <a:gd name="connsiteY0-68" fmla="*/ 0 h 1370696"/>
              <a:gd name="connsiteX1-69" fmla="*/ 2318968 w 2767254"/>
              <a:gd name="connsiteY1-70" fmla="*/ 0 h 1370696"/>
              <a:gd name="connsiteX2-71" fmla="*/ 2767254 w 2767254"/>
              <a:gd name="connsiteY2-72" fmla="*/ 685348 h 1370696"/>
              <a:gd name="connsiteX3-73" fmla="*/ 2318968 w 2767254"/>
              <a:gd name="connsiteY3-74" fmla="*/ 1370696 h 1370696"/>
              <a:gd name="connsiteX4-75" fmla="*/ 0 w 2767254"/>
              <a:gd name="connsiteY4-76" fmla="*/ 1370696 h 1370696"/>
              <a:gd name="connsiteX5-77" fmla="*/ 164742 w 2767254"/>
              <a:gd name="connsiteY5-78" fmla="*/ 677073 h 1370696"/>
              <a:gd name="connsiteX6-79" fmla="*/ 0 w 2767254"/>
              <a:gd name="connsiteY6-80" fmla="*/ 0 h 1370696"/>
              <a:gd name="connsiteX0-81" fmla="*/ 0 w 2767254"/>
              <a:gd name="connsiteY0-82" fmla="*/ 0 h 1370696"/>
              <a:gd name="connsiteX1-83" fmla="*/ 2318968 w 2767254"/>
              <a:gd name="connsiteY1-84" fmla="*/ 0 h 1370696"/>
              <a:gd name="connsiteX2-85" fmla="*/ 2767254 w 2767254"/>
              <a:gd name="connsiteY2-86" fmla="*/ 685348 h 1370696"/>
              <a:gd name="connsiteX3-87" fmla="*/ 2318968 w 2767254"/>
              <a:gd name="connsiteY3-88" fmla="*/ 1370696 h 1370696"/>
              <a:gd name="connsiteX4-89" fmla="*/ 0 w 2767254"/>
              <a:gd name="connsiteY4-90" fmla="*/ 1370696 h 1370696"/>
              <a:gd name="connsiteX5-91" fmla="*/ 350479 w 2767254"/>
              <a:gd name="connsiteY5-92" fmla="*/ 681835 h 1370696"/>
              <a:gd name="connsiteX6-93" fmla="*/ 0 w 2767254"/>
              <a:gd name="connsiteY6-94" fmla="*/ 0 h 1370696"/>
              <a:gd name="connsiteX0-95" fmla="*/ 0 w 2767254"/>
              <a:gd name="connsiteY0-96" fmla="*/ 0 h 1370696"/>
              <a:gd name="connsiteX1-97" fmla="*/ 2318968 w 2767254"/>
              <a:gd name="connsiteY1-98" fmla="*/ 0 h 1370696"/>
              <a:gd name="connsiteX2-99" fmla="*/ 2767254 w 2767254"/>
              <a:gd name="connsiteY2-100" fmla="*/ 685348 h 1370696"/>
              <a:gd name="connsiteX3-101" fmla="*/ 2318968 w 2767254"/>
              <a:gd name="connsiteY3-102" fmla="*/ 1370696 h 1370696"/>
              <a:gd name="connsiteX4-103" fmla="*/ 0 w 2767254"/>
              <a:gd name="connsiteY4-104" fmla="*/ 1370696 h 1370696"/>
              <a:gd name="connsiteX5-105" fmla="*/ 431442 w 2767254"/>
              <a:gd name="connsiteY5-106" fmla="*/ 696122 h 1370696"/>
              <a:gd name="connsiteX6-107" fmla="*/ 0 w 2767254"/>
              <a:gd name="connsiteY6-108" fmla="*/ 0 h 1370696"/>
              <a:gd name="connsiteX0-109" fmla="*/ 0 w 2767254"/>
              <a:gd name="connsiteY0-110" fmla="*/ 0 h 1370696"/>
              <a:gd name="connsiteX1-111" fmla="*/ 2318968 w 2767254"/>
              <a:gd name="connsiteY1-112" fmla="*/ 0 h 1370696"/>
              <a:gd name="connsiteX2-113" fmla="*/ 2767254 w 2767254"/>
              <a:gd name="connsiteY2-114" fmla="*/ 685348 h 1370696"/>
              <a:gd name="connsiteX3-115" fmla="*/ 2318968 w 2767254"/>
              <a:gd name="connsiteY3-116" fmla="*/ 1370696 h 1370696"/>
              <a:gd name="connsiteX4-117" fmla="*/ 0 w 2767254"/>
              <a:gd name="connsiteY4-118" fmla="*/ 1370696 h 1370696"/>
              <a:gd name="connsiteX5-119" fmla="*/ 474304 w 2767254"/>
              <a:gd name="connsiteY5-120" fmla="*/ 691359 h 1370696"/>
              <a:gd name="connsiteX6-121" fmla="*/ 0 w 2767254"/>
              <a:gd name="connsiteY6-122" fmla="*/ 0 h 1370696"/>
              <a:gd name="connsiteX0-123" fmla="*/ 0 w 2767254"/>
              <a:gd name="connsiteY0-124" fmla="*/ 0 h 1370696"/>
              <a:gd name="connsiteX1-125" fmla="*/ 2318968 w 2767254"/>
              <a:gd name="connsiteY1-126" fmla="*/ 0 h 1370696"/>
              <a:gd name="connsiteX2-127" fmla="*/ 2767254 w 2767254"/>
              <a:gd name="connsiteY2-128" fmla="*/ 685348 h 1370696"/>
              <a:gd name="connsiteX3-129" fmla="*/ 2318968 w 2767254"/>
              <a:gd name="connsiteY3-130" fmla="*/ 1370696 h 1370696"/>
              <a:gd name="connsiteX4-131" fmla="*/ 0 w 2767254"/>
              <a:gd name="connsiteY4-132" fmla="*/ 1370696 h 1370696"/>
              <a:gd name="connsiteX5-133" fmla="*/ 460017 w 2767254"/>
              <a:gd name="connsiteY5-134" fmla="*/ 691359 h 1370696"/>
              <a:gd name="connsiteX6-135" fmla="*/ 0 w 2767254"/>
              <a:gd name="connsiteY6-136" fmla="*/ 0 h 1370696"/>
              <a:gd name="connsiteX0-137" fmla="*/ 0 w 2767254"/>
              <a:gd name="connsiteY0-138" fmla="*/ 0 h 1370696"/>
              <a:gd name="connsiteX1-139" fmla="*/ 2318968 w 2767254"/>
              <a:gd name="connsiteY1-140" fmla="*/ 0 h 1370696"/>
              <a:gd name="connsiteX2-141" fmla="*/ 2767254 w 2767254"/>
              <a:gd name="connsiteY2-142" fmla="*/ 685348 h 1370696"/>
              <a:gd name="connsiteX3-143" fmla="*/ 2318968 w 2767254"/>
              <a:gd name="connsiteY3-144" fmla="*/ 1370696 h 1370696"/>
              <a:gd name="connsiteX4-145" fmla="*/ 0 w 2767254"/>
              <a:gd name="connsiteY4-146" fmla="*/ 1370696 h 1370696"/>
              <a:gd name="connsiteX5-147" fmla="*/ 450492 w 2767254"/>
              <a:gd name="connsiteY5-148" fmla="*/ 691359 h 1370696"/>
              <a:gd name="connsiteX6-149" fmla="*/ 0 w 2767254"/>
              <a:gd name="connsiteY6-150" fmla="*/ 0 h 1370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2767254" h="1370696">
                <a:moveTo>
                  <a:pt x="0" y="0"/>
                </a:moveTo>
                <a:lnTo>
                  <a:pt x="2318968" y="0"/>
                </a:lnTo>
                <a:lnTo>
                  <a:pt x="2767254" y="685348"/>
                </a:lnTo>
                <a:lnTo>
                  <a:pt x="2318968" y="1370696"/>
                </a:lnTo>
                <a:lnTo>
                  <a:pt x="0" y="1370696"/>
                </a:lnTo>
                <a:lnTo>
                  <a:pt x="450492" y="691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5805"/>
            <a:endParaRPr lang="zh-CN" altLang="en-US" sz="143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1" name="五边形 67"/>
          <p:cNvSpPr/>
          <p:nvPr/>
        </p:nvSpPr>
        <p:spPr>
          <a:xfrm>
            <a:off x="1108256" y="3484125"/>
            <a:ext cx="2517876" cy="862747"/>
          </a:xfrm>
          <a:custGeom>
            <a:avLst/>
            <a:gdLst>
              <a:gd name="connsiteX0" fmla="*/ 0 w 2767254"/>
              <a:gd name="connsiteY0" fmla="*/ 0 h 1370696"/>
              <a:gd name="connsiteX1" fmla="*/ 2318968 w 2767254"/>
              <a:gd name="connsiteY1" fmla="*/ 0 h 1370696"/>
              <a:gd name="connsiteX2" fmla="*/ 2767254 w 2767254"/>
              <a:gd name="connsiteY2" fmla="*/ 685348 h 1370696"/>
              <a:gd name="connsiteX3" fmla="*/ 2318968 w 2767254"/>
              <a:gd name="connsiteY3" fmla="*/ 1370696 h 1370696"/>
              <a:gd name="connsiteX4" fmla="*/ 0 w 2767254"/>
              <a:gd name="connsiteY4" fmla="*/ 1370696 h 1370696"/>
              <a:gd name="connsiteX5" fmla="*/ 0 w 2767254"/>
              <a:gd name="connsiteY5" fmla="*/ 0 h 1370696"/>
              <a:gd name="connsiteX0-1" fmla="*/ 8295 w 2775549"/>
              <a:gd name="connsiteY0-2" fmla="*/ 0 h 1370696"/>
              <a:gd name="connsiteX1-3" fmla="*/ 2327263 w 2775549"/>
              <a:gd name="connsiteY1-4" fmla="*/ 0 h 1370696"/>
              <a:gd name="connsiteX2-5" fmla="*/ 2775549 w 2775549"/>
              <a:gd name="connsiteY2-6" fmla="*/ 685348 h 1370696"/>
              <a:gd name="connsiteX3-7" fmla="*/ 2327263 w 2775549"/>
              <a:gd name="connsiteY3-8" fmla="*/ 1370696 h 1370696"/>
              <a:gd name="connsiteX4-9" fmla="*/ 8295 w 2775549"/>
              <a:gd name="connsiteY4-10" fmla="*/ 1370696 h 1370696"/>
              <a:gd name="connsiteX5-11" fmla="*/ 0 w 2775549"/>
              <a:gd name="connsiteY5-12" fmla="*/ 678130 h 1370696"/>
              <a:gd name="connsiteX6" fmla="*/ 8295 w 2775549"/>
              <a:gd name="connsiteY6" fmla="*/ 0 h 1370696"/>
              <a:gd name="connsiteX0-13" fmla="*/ 0 w 2767254"/>
              <a:gd name="connsiteY0-14" fmla="*/ 0 h 1370696"/>
              <a:gd name="connsiteX1-15" fmla="*/ 2318968 w 2767254"/>
              <a:gd name="connsiteY1-16" fmla="*/ 0 h 1370696"/>
              <a:gd name="connsiteX2-17" fmla="*/ 2767254 w 2767254"/>
              <a:gd name="connsiteY2-18" fmla="*/ 685348 h 1370696"/>
              <a:gd name="connsiteX3-19" fmla="*/ 2318968 w 2767254"/>
              <a:gd name="connsiteY3-20" fmla="*/ 1370696 h 1370696"/>
              <a:gd name="connsiteX4-21" fmla="*/ 0 w 2767254"/>
              <a:gd name="connsiteY4-22" fmla="*/ 1370696 h 1370696"/>
              <a:gd name="connsiteX5-23" fmla="*/ 0 w 2767254"/>
              <a:gd name="connsiteY5-24" fmla="*/ 0 h 1370696"/>
              <a:gd name="connsiteX0-25" fmla="*/ 1945 w 2769199"/>
              <a:gd name="connsiteY0-26" fmla="*/ 0 h 1370696"/>
              <a:gd name="connsiteX1-27" fmla="*/ 2320913 w 2769199"/>
              <a:gd name="connsiteY1-28" fmla="*/ 0 h 1370696"/>
              <a:gd name="connsiteX2-29" fmla="*/ 2769199 w 2769199"/>
              <a:gd name="connsiteY2-30" fmla="*/ 685348 h 1370696"/>
              <a:gd name="connsiteX3-31" fmla="*/ 2320913 w 2769199"/>
              <a:gd name="connsiteY3-32" fmla="*/ 1370696 h 1370696"/>
              <a:gd name="connsiteX4-33" fmla="*/ 1945 w 2769199"/>
              <a:gd name="connsiteY4-34" fmla="*/ 1370696 h 1370696"/>
              <a:gd name="connsiteX5-35" fmla="*/ 0 w 2769199"/>
              <a:gd name="connsiteY5-36" fmla="*/ 681835 h 1370696"/>
              <a:gd name="connsiteX6-37" fmla="*/ 1945 w 2769199"/>
              <a:gd name="connsiteY6-38" fmla="*/ 0 h 1370696"/>
              <a:gd name="connsiteX0-39" fmla="*/ 2 w 2767256"/>
              <a:gd name="connsiteY0-40" fmla="*/ 0 h 1370696"/>
              <a:gd name="connsiteX1-41" fmla="*/ 2318970 w 2767256"/>
              <a:gd name="connsiteY1-42" fmla="*/ 0 h 1370696"/>
              <a:gd name="connsiteX2-43" fmla="*/ 2767256 w 2767256"/>
              <a:gd name="connsiteY2-44" fmla="*/ 685348 h 1370696"/>
              <a:gd name="connsiteX3-45" fmla="*/ 2318970 w 2767256"/>
              <a:gd name="connsiteY3-46" fmla="*/ 1370696 h 1370696"/>
              <a:gd name="connsiteX4-47" fmla="*/ 2 w 2767256"/>
              <a:gd name="connsiteY4-48" fmla="*/ 1370696 h 1370696"/>
              <a:gd name="connsiteX5-49" fmla="*/ 164744 w 2767256"/>
              <a:gd name="connsiteY5-50" fmla="*/ 677073 h 1370696"/>
              <a:gd name="connsiteX6-51" fmla="*/ 2 w 2767256"/>
              <a:gd name="connsiteY6-52" fmla="*/ 0 h 1370696"/>
              <a:gd name="connsiteX0-53" fmla="*/ 2 w 2767256"/>
              <a:gd name="connsiteY0-54" fmla="*/ 0 h 1370696"/>
              <a:gd name="connsiteX1-55" fmla="*/ 2318970 w 2767256"/>
              <a:gd name="connsiteY1-56" fmla="*/ 0 h 1370696"/>
              <a:gd name="connsiteX2-57" fmla="*/ 2767256 w 2767256"/>
              <a:gd name="connsiteY2-58" fmla="*/ 685348 h 1370696"/>
              <a:gd name="connsiteX3-59" fmla="*/ 2318970 w 2767256"/>
              <a:gd name="connsiteY3-60" fmla="*/ 1370696 h 1370696"/>
              <a:gd name="connsiteX4-61" fmla="*/ 2 w 2767256"/>
              <a:gd name="connsiteY4-62" fmla="*/ 1370696 h 1370696"/>
              <a:gd name="connsiteX5-63" fmla="*/ 164744 w 2767256"/>
              <a:gd name="connsiteY5-64" fmla="*/ 677073 h 1370696"/>
              <a:gd name="connsiteX6-65" fmla="*/ 2 w 2767256"/>
              <a:gd name="connsiteY6-66" fmla="*/ 0 h 1370696"/>
              <a:gd name="connsiteX0-67" fmla="*/ 0 w 2767254"/>
              <a:gd name="connsiteY0-68" fmla="*/ 0 h 1370696"/>
              <a:gd name="connsiteX1-69" fmla="*/ 2318968 w 2767254"/>
              <a:gd name="connsiteY1-70" fmla="*/ 0 h 1370696"/>
              <a:gd name="connsiteX2-71" fmla="*/ 2767254 w 2767254"/>
              <a:gd name="connsiteY2-72" fmla="*/ 685348 h 1370696"/>
              <a:gd name="connsiteX3-73" fmla="*/ 2318968 w 2767254"/>
              <a:gd name="connsiteY3-74" fmla="*/ 1370696 h 1370696"/>
              <a:gd name="connsiteX4-75" fmla="*/ 0 w 2767254"/>
              <a:gd name="connsiteY4-76" fmla="*/ 1370696 h 1370696"/>
              <a:gd name="connsiteX5-77" fmla="*/ 164742 w 2767254"/>
              <a:gd name="connsiteY5-78" fmla="*/ 677073 h 1370696"/>
              <a:gd name="connsiteX6-79" fmla="*/ 0 w 2767254"/>
              <a:gd name="connsiteY6-80" fmla="*/ 0 h 1370696"/>
              <a:gd name="connsiteX0-81" fmla="*/ 0 w 2767254"/>
              <a:gd name="connsiteY0-82" fmla="*/ 0 h 1370696"/>
              <a:gd name="connsiteX1-83" fmla="*/ 2318968 w 2767254"/>
              <a:gd name="connsiteY1-84" fmla="*/ 0 h 1370696"/>
              <a:gd name="connsiteX2-85" fmla="*/ 2767254 w 2767254"/>
              <a:gd name="connsiteY2-86" fmla="*/ 685348 h 1370696"/>
              <a:gd name="connsiteX3-87" fmla="*/ 2318968 w 2767254"/>
              <a:gd name="connsiteY3-88" fmla="*/ 1370696 h 1370696"/>
              <a:gd name="connsiteX4-89" fmla="*/ 0 w 2767254"/>
              <a:gd name="connsiteY4-90" fmla="*/ 1370696 h 1370696"/>
              <a:gd name="connsiteX5-91" fmla="*/ 350479 w 2767254"/>
              <a:gd name="connsiteY5-92" fmla="*/ 681835 h 1370696"/>
              <a:gd name="connsiteX6-93" fmla="*/ 0 w 2767254"/>
              <a:gd name="connsiteY6-94" fmla="*/ 0 h 1370696"/>
              <a:gd name="connsiteX0-95" fmla="*/ 0 w 2767254"/>
              <a:gd name="connsiteY0-96" fmla="*/ 0 h 1370696"/>
              <a:gd name="connsiteX1-97" fmla="*/ 2318968 w 2767254"/>
              <a:gd name="connsiteY1-98" fmla="*/ 0 h 1370696"/>
              <a:gd name="connsiteX2-99" fmla="*/ 2767254 w 2767254"/>
              <a:gd name="connsiteY2-100" fmla="*/ 685348 h 1370696"/>
              <a:gd name="connsiteX3-101" fmla="*/ 2318968 w 2767254"/>
              <a:gd name="connsiteY3-102" fmla="*/ 1370696 h 1370696"/>
              <a:gd name="connsiteX4-103" fmla="*/ 0 w 2767254"/>
              <a:gd name="connsiteY4-104" fmla="*/ 1370696 h 1370696"/>
              <a:gd name="connsiteX5-105" fmla="*/ 431442 w 2767254"/>
              <a:gd name="connsiteY5-106" fmla="*/ 696122 h 1370696"/>
              <a:gd name="connsiteX6-107" fmla="*/ 0 w 2767254"/>
              <a:gd name="connsiteY6-108" fmla="*/ 0 h 1370696"/>
              <a:gd name="connsiteX0-109" fmla="*/ 0 w 2767254"/>
              <a:gd name="connsiteY0-110" fmla="*/ 0 h 1370696"/>
              <a:gd name="connsiteX1-111" fmla="*/ 2318968 w 2767254"/>
              <a:gd name="connsiteY1-112" fmla="*/ 0 h 1370696"/>
              <a:gd name="connsiteX2-113" fmla="*/ 2767254 w 2767254"/>
              <a:gd name="connsiteY2-114" fmla="*/ 685348 h 1370696"/>
              <a:gd name="connsiteX3-115" fmla="*/ 2318968 w 2767254"/>
              <a:gd name="connsiteY3-116" fmla="*/ 1370696 h 1370696"/>
              <a:gd name="connsiteX4-117" fmla="*/ 0 w 2767254"/>
              <a:gd name="connsiteY4-118" fmla="*/ 1370696 h 1370696"/>
              <a:gd name="connsiteX5-119" fmla="*/ 474304 w 2767254"/>
              <a:gd name="connsiteY5-120" fmla="*/ 691359 h 1370696"/>
              <a:gd name="connsiteX6-121" fmla="*/ 0 w 2767254"/>
              <a:gd name="connsiteY6-122" fmla="*/ 0 h 1370696"/>
              <a:gd name="connsiteX0-123" fmla="*/ 0 w 2767254"/>
              <a:gd name="connsiteY0-124" fmla="*/ 0 h 1370696"/>
              <a:gd name="connsiteX1-125" fmla="*/ 2318968 w 2767254"/>
              <a:gd name="connsiteY1-126" fmla="*/ 0 h 1370696"/>
              <a:gd name="connsiteX2-127" fmla="*/ 2767254 w 2767254"/>
              <a:gd name="connsiteY2-128" fmla="*/ 685348 h 1370696"/>
              <a:gd name="connsiteX3-129" fmla="*/ 2318968 w 2767254"/>
              <a:gd name="connsiteY3-130" fmla="*/ 1370696 h 1370696"/>
              <a:gd name="connsiteX4-131" fmla="*/ 0 w 2767254"/>
              <a:gd name="connsiteY4-132" fmla="*/ 1370696 h 1370696"/>
              <a:gd name="connsiteX5-133" fmla="*/ 460017 w 2767254"/>
              <a:gd name="connsiteY5-134" fmla="*/ 691359 h 1370696"/>
              <a:gd name="connsiteX6-135" fmla="*/ 0 w 2767254"/>
              <a:gd name="connsiteY6-136" fmla="*/ 0 h 1370696"/>
              <a:gd name="connsiteX0-137" fmla="*/ 0 w 2767254"/>
              <a:gd name="connsiteY0-138" fmla="*/ 0 h 1370696"/>
              <a:gd name="connsiteX1-139" fmla="*/ 2318968 w 2767254"/>
              <a:gd name="connsiteY1-140" fmla="*/ 0 h 1370696"/>
              <a:gd name="connsiteX2-141" fmla="*/ 2767254 w 2767254"/>
              <a:gd name="connsiteY2-142" fmla="*/ 685348 h 1370696"/>
              <a:gd name="connsiteX3-143" fmla="*/ 2318968 w 2767254"/>
              <a:gd name="connsiteY3-144" fmla="*/ 1370696 h 1370696"/>
              <a:gd name="connsiteX4-145" fmla="*/ 0 w 2767254"/>
              <a:gd name="connsiteY4-146" fmla="*/ 1370696 h 1370696"/>
              <a:gd name="connsiteX5-147" fmla="*/ 450492 w 2767254"/>
              <a:gd name="connsiteY5-148" fmla="*/ 691359 h 1370696"/>
              <a:gd name="connsiteX6-149" fmla="*/ 0 w 2767254"/>
              <a:gd name="connsiteY6-150" fmla="*/ 0 h 1370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2767254" h="1370696">
                <a:moveTo>
                  <a:pt x="0" y="0"/>
                </a:moveTo>
                <a:lnTo>
                  <a:pt x="2318968" y="0"/>
                </a:lnTo>
                <a:lnTo>
                  <a:pt x="2767254" y="685348"/>
                </a:lnTo>
                <a:lnTo>
                  <a:pt x="2318968" y="1370696"/>
                </a:lnTo>
                <a:lnTo>
                  <a:pt x="0" y="1370696"/>
                </a:lnTo>
                <a:lnTo>
                  <a:pt x="450492" y="691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5805"/>
            <a:endParaRPr lang="zh-CN" altLang="en-US" sz="143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" name="文本框 11"/>
          <p:cNvSpPr txBox="1">
            <a:spLocks noChangeArrowheads="1"/>
          </p:cNvSpPr>
          <p:nvPr/>
        </p:nvSpPr>
        <p:spPr bwMode="auto">
          <a:xfrm>
            <a:off x="1498184" y="3552131"/>
            <a:ext cx="179886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内容输入您的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内容</a:t>
            </a:r>
          </a:p>
        </p:txBody>
      </p:sp>
      <p:sp>
        <p:nvSpPr>
          <p:cNvPr id="59" name="文本框 11"/>
          <p:cNvSpPr txBox="1">
            <a:spLocks noChangeArrowheads="1"/>
          </p:cNvSpPr>
          <p:nvPr/>
        </p:nvSpPr>
        <p:spPr bwMode="auto">
          <a:xfrm>
            <a:off x="3717397" y="3552131"/>
            <a:ext cx="179580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67" name="文本框 11"/>
          <p:cNvSpPr txBox="1">
            <a:spLocks noChangeArrowheads="1"/>
          </p:cNvSpPr>
          <p:nvPr/>
        </p:nvSpPr>
        <p:spPr bwMode="auto">
          <a:xfrm>
            <a:off x="5898277" y="3575787"/>
            <a:ext cx="180372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内容输入您的</a:t>
            </a:r>
            <a:r>
              <a:rPr lang="en-US" altLang="zh-CN" dirty="0"/>
              <a:t>PPT</a:t>
            </a:r>
            <a:r>
              <a:rPr lang="zh-CN" altLang="en-US" dirty="0"/>
              <a:t>内容</a:t>
            </a:r>
          </a:p>
        </p:txBody>
      </p:sp>
      <p:sp>
        <p:nvSpPr>
          <p:cNvPr id="48" name="矩形 3"/>
          <p:cNvSpPr>
            <a:spLocks noChangeArrowheads="1"/>
          </p:cNvSpPr>
          <p:nvPr/>
        </p:nvSpPr>
        <p:spPr bwMode="auto">
          <a:xfrm>
            <a:off x="572691" y="169476"/>
            <a:ext cx="1574776" cy="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销售概述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占位符 4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9" y="1011238"/>
            <a:ext cx="6300192" cy="2268537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51" grpId="0"/>
      <p:bldP spid="59" grpId="0"/>
      <p:bldP spid="67" grpId="0"/>
      <p:bldP spid="48" grpId="0"/>
    </p:bldLst>
  </p:timing>
</p:sld>
</file>

<file path=ppt/theme/theme1.xml><?xml version="1.0" encoding="utf-8"?>
<a:theme xmlns:a="http://schemas.openxmlformats.org/drawingml/2006/main" name="Office 主题">
  <a:themeElements>
    <a:clrScheme name="教育行业欢乐PPT">
      <a:dk1>
        <a:srgbClr val="262626"/>
      </a:dk1>
      <a:lt1>
        <a:srgbClr val="FFFFFF"/>
      </a:lt1>
      <a:dk2>
        <a:srgbClr val="3B3B3B"/>
      </a:dk2>
      <a:lt2>
        <a:srgbClr val="FFFFFF"/>
      </a:lt2>
      <a:accent1>
        <a:srgbClr val="169F85"/>
      </a:accent1>
      <a:accent2>
        <a:srgbClr val="3C3C3C"/>
      </a:accent2>
      <a:accent3>
        <a:srgbClr val="169F85"/>
      </a:accent3>
      <a:accent4>
        <a:srgbClr val="3C3C3C"/>
      </a:accent4>
      <a:accent5>
        <a:srgbClr val="169F85"/>
      </a:accent5>
      <a:accent6>
        <a:srgbClr val="3C3C3C"/>
      </a:accent6>
      <a:hlink>
        <a:srgbClr val="1CC5F0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rdri ToolsTheme">
  <a:themeElements>
    <a:clrScheme name="Office">
      <a:dk1>
        <a:srgbClr val="262626"/>
      </a:dk1>
      <a:lt1>
        <a:srgbClr val="FFFFFF"/>
      </a:lt1>
      <a:dk2>
        <a:srgbClr val="3B3B3B"/>
      </a:dk2>
      <a:lt2>
        <a:srgbClr val="FFFFFF"/>
      </a:lt2>
      <a:accent1>
        <a:srgbClr val="169F85"/>
      </a:accent1>
      <a:accent2>
        <a:srgbClr val="3C3C3C"/>
      </a:accent2>
      <a:accent3>
        <a:srgbClr val="169F85"/>
      </a:accent3>
      <a:accent4>
        <a:srgbClr val="3C3C3C"/>
      </a:accent4>
      <a:accent5>
        <a:srgbClr val="169F85"/>
      </a:accent5>
      <a:accent6>
        <a:srgbClr val="3C3C3C"/>
      </a:accent6>
      <a:hlink>
        <a:srgbClr val="1CC5F0"/>
      </a:hlink>
      <a:folHlink>
        <a:srgbClr val="7F7F7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0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1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2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3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4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5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6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7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8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19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0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1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2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3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4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5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6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7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28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3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4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5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6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7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8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ppt/theme/themeOverride9.xml><?xml version="1.0" encoding="utf-8"?>
<a:themeOverride xmlns:a="http://schemas.openxmlformats.org/drawingml/2006/main">
  <a:clrScheme name="教育行业欢乐PPT">
    <a:dk1>
      <a:srgbClr val="262626"/>
    </a:dk1>
    <a:lt1>
      <a:srgbClr val="FFFFFF"/>
    </a:lt1>
    <a:dk2>
      <a:srgbClr val="3B3B3B"/>
    </a:dk2>
    <a:lt2>
      <a:srgbClr val="FFFFFF"/>
    </a:lt2>
    <a:accent1>
      <a:srgbClr val="169F85"/>
    </a:accent1>
    <a:accent2>
      <a:srgbClr val="3C3C3C"/>
    </a:accent2>
    <a:accent3>
      <a:srgbClr val="169F85"/>
    </a:accent3>
    <a:accent4>
      <a:srgbClr val="3C3C3C"/>
    </a:accent4>
    <a:accent5>
      <a:srgbClr val="169F85"/>
    </a:accent5>
    <a:accent6>
      <a:srgbClr val="3C3C3C"/>
    </a:accent6>
    <a:hlink>
      <a:srgbClr val="1CC5F0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1841</Words>
  <Application>Microsoft Office PowerPoint</Application>
  <PresentationFormat>全屏显示(16:9)</PresentationFormat>
  <Paragraphs>277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Impact</vt:lpstr>
      <vt:lpstr>微软雅黑 Light</vt:lpstr>
      <vt:lpstr>Arial</vt:lpstr>
      <vt:lpstr>Wingdings</vt:lpstr>
      <vt:lpstr>思源黑体 CN Heavy</vt:lpstr>
      <vt:lpstr>宋体</vt:lpstr>
      <vt:lpstr>Calibri</vt:lpstr>
      <vt:lpstr>Open Sans</vt:lpstr>
      <vt:lpstr>微软雅黑</vt:lpstr>
      <vt:lpstr>等线</vt:lpstr>
      <vt:lpstr>等线 Light</vt:lpstr>
      <vt:lpstr>HandelGotDLig</vt:lpstr>
      <vt:lpstr>Office 主题</vt:lpstr>
      <vt:lpstr>Nordri ToolsTheme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2016-02-21T05:12:00Z</dcterms:created>
  <dcterms:modified xsi:type="dcterms:W3CDTF">2021-01-05T13:58:50Z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