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3" r:id="rId2"/>
    <p:sldId id="273" r:id="rId3"/>
    <p:sldId id="274" r:id="rId4"/>
    <p:sldId id="305" r:id="rId5"/>
    <p:sldId id="316" r:id="rId6"/>
    <p:sldId id="294" r:id="rId7"/>
    <p:sldId id="304" r:id="rId8"/>
    <p:sldId id="306" r:id="rId9"/>
    <p:sldId id="312" r:id="rId10"/>
    <p:sldId id="307" r:id="rId11"/>
    <p:sldId id="308" r:id="rId12"/>
    <p:sldId id="313" r:id="rId13"/>
    <p:sldId id="314" r:id="rId14"/>
    <p:sldId id="315" r:id="rId15"/>
    <p:sldId id="309" r:id="rId16"/>
    <p:sldId id="301" r:id="rId17"/>
    <p:sldId id="310" r:id="rId18"/>
    <p:sldId id="291" r:id="rId19"/>
    <p:sldId id="311" r:id="rId20"/>
  </p:sldIdLst>
  <p:sldSz cx="9144000" cy="5143500" type="screen16x9"/>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defaultTextStyle>
  <p:extLst>
    <p:ext uri="{EFAFB233-063F-42B5-8137-9DF3F51BA10A}">
      <p15:sldGuideLst xmlns:p15="http://schemas.microsoft.com/office/powerpoint/2012/main">
        <p15:guide id="1" orient="horz" pos="3208">
          <p15:clr>
            <a:srgbClr val="A4A3A4"/>
          </p15:clr>
        </p15:guide>
        <p15:guide id="2" pos="29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0" d="100"/>
          <a:sy n="140" d="100"/>
        </p:scale>
        <p:origin x="780" y="114"/>
      </p:cViewPr>
      <p:guideLst>
        <p:guide orient="horz" pos="3208"/>
        <p:guide pos="2924"/>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2971800" cy="457200"/>
          </a:xfrm>
          <a:prstGeom prst="rect">
            <a:avLst/>
          </a:prstGeom>
          <a:noFill/>
          <a:ln w="9525">
            <a:noFill/>
          </a:ln>
        </p:spPr>
        <p:txBody>
          <a:bodyPr vert="horz"/>
          <a:lstStyle/>
          <a:p>
            <a:pPr lvl="0" algn="l"/>
            <a:endParaRPr sz="1200">
              <a:ea typeface="宋体" panose="02010600030101010101" pitchFamily="2" charset="-122"/>
            </a:endParaRPr>
          </a:p>
        </p:txBody>
      </p:sp>
      <p:sp>
        <p:nvSpPr>
          <p:cNvPr id="2051" name="日期占位符 2"/>
          <p:cNvSpPr>
            <a:spLocks noGrp="1"/>
          </p:cNvSpPr>
          <p:nvPr>
            <p:ph type="dt" idx="1"/>
          </p:nvPr>
        </p:nvSpPr>
        <p:spPr>
          <a:xfrm>
            <a:off x="3884613" y="0"/>
            <a:ext cx="2971800" cy="457200"/>
          </a:xfrm>
          <a:prstGeom prst="rect">
            <a:avLst/>
          </a:prstGeom>
          <a:noFill/>
          <a:ln w="9525">
            <a:noFill/>
          </a:ln>
        </p:spPr>
        <p:txBody>
          <a:bodyPr vert="horz"/>
          <a:lstStyle/>
          <a:p>
            <a:pPr lvl="0" algn="r"/>
            <a:fld id="{BB962C8B-B14F-4D97-AF65-F5344CB8AC3E}" type="datetime1">
              <a:rPr lang="zh-CN" altLang="en-US" dirty="0">
                <a:ea typeface="宋体" panose="02010600030101010101" pitchFamily="2" charset="-122"/>
              </a:rPr>
              <a:t>2021/1/5</a:t>
            </a:fld>
            <a:endParaRPr lang="zh-CN" altLang="en-US" sz="1200" dirty="0">
              <a:ea typeface="宋体" panose="02010600030101010101" pitchFamily="2" charset="-122"/>
            </a:endParaRPr>
          </a:p>
        </p:txBody>
      </p:sp>
      <p:sp>
        <p:nvSpPr>
          <p:cNvPr id="2052"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053" name="备注占位符 4"/>
          <p:cNvSpPr>
            <a:spLocks noGrp="1" noRot="1" noChangeAspect="1"/>
          </p:cNvSpPr>
          <p:nvPr/>
        </p:nvSpPr>
        <p:spPr>
          <a:xfrm>
            <a:off x="685800" y="4343400"/>
            <a:ext cx="5486400" cy="4114800"/>
          </a:xfrm>
          <a:prstGeom prst="rect">
            <a:avLst/>
          </a:prstGeom>
          <a:noFill/>
          <a:ln w="12700">
            <a:noFill/>
          </a:ln>
        </p:spPr>
        <p:txBody>
          <a:bodyPr vert="horz" anchor="ct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4" name="页脚占位符 5"/>
          <p:cNvSpPr>
            <a:spLocks noGrp="1"/>
          </p:cNvSpPr>
          <p:nvPr>
            <p:ph type="ftr" sz="quarter" idx="4"/>
          </p:nvPr>
        </p:nvSpPr>
        <p:spPr>
          <a:xfrm>
            <a:off x="0" y="8685213"/>
            <a:ext cx="2971800" cy="457200"/>
          </a:xfrm>
          <a:prstGeom prst="rect">
            <a:avLst/>
          </a:prstGeom>
          <a:noFill/>
          <a:ln w="9525">
            <a:noFill/>
          </a:ln>
        </p:spPr>
        <p:txBody>
          <a:bodyPr vert="horz" anchor="b"/>
          <a:lstStyle/>
          <a:p>
            <a:pPr lvl="0" algn="l"/>
            <a:endParaRPr sz="120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lstStyle/>
          <a:p>
            <a:pPr lvl="0" algn="r"/>
            <a:fld id="{9A0DB2DC-4C9A-4742-B13C-FB6460FD3503}" type="slidenum">
              <a:rPr lang="zh-CN" altLang="en-US" dirty="0">
                <a:ea typeface="宋体" panose="02010600030101010101" pitchFamily="2" charset="-122"/>
              </a:rPr>
              <a:t>‹#›</a:t>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ACC6">
            <a:alpha val="100000"/>
          </a:srgb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vert="horz" anchor="ctr">
            <a:normAutofit/>
          </a:bodyP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vert="horz">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t>2021/1/5</a:t>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endParaRPr/>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t>‹#›</a:t>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3073"/>
          <p:cNvGrpSpPr/>
          <p:nvPr/>
        </p:nvGrpSpPr>
        <p:grpSpPr>
          <a:xfrm rot="20846041">
            <a:off x="-547687" y="-1414462"/>
            <a:ext cx="9980612" cy="7623175"/>
            <a:chOff x="0" y="0"/>
            <a:chExt cx="6688140" cy="5108830"/>
          </a:xfrm>
        </p:grpSpPr>
        <p:sp>
          <p:nvSpPr>
            <p:cNvPr id="3075" name="Freeform 6"/>
            <p:cNvSpPr>
              <a:spLocks noEditPoints="1"/>
            </p:cNvSpPr>
            <p:nvPr/>
          </p:nvSpPr>
          <p:spPr>
            <a:xfrm>
              <a:off x="5618162" y="2631703"/>
              <a:ext cx="315912" cy="367338"/>
            </a:xfrm>
            <a:custGeom>
              <a:avLst/>
              <a:gdLst>
                <a:gd name="txL" fmla="*/ 0 w 84"/>
                <a:gd name="txT" fmla="*/ 0 h 92"/>
                <a:gd name="txR" fmla="*/ 84 w 84"/>
                <a:gd name="txB" fmla="*/ 92 h 92"/>
              </a:gdLst>
              <a:ahLst/>
              <a:cxnLst>
                <a:cxn ang="0">
                  <a:pos x="77" y="0"/>
                </a:cxn>
                <a:cxn ang="0">
                  <a:pos x="84" y="74"/>
                </a:cxn>
                <a:cxn ang="0">
                  <a:pos x="6" y="81"/>
                </a:cxn>
                <a:cxn ang="0">
                  <a:pos x="0" y="6"/>
                </a:cxn>
                <a:cxn ang="0">
                  <a:pos x="72" y="83"/>
                </a:cxn>
                <a:cxn ang="0">
                  <a:pos x="62" y="92"/>
                </a:cxn>
                <a:cxn ang="0">
                  <a:pos x="72" y="83"/>
                </a:cxn>
                <a:cxn ang="0">
                  <a:pos x="19" y="83"/>
                </a:cxn>
                <a:cxn ang="0">
                  <a:pos x="13" y="92"/>
                </a:cxn>
                <a:cxn ang="0">
                  <a:pos x="31" y="17"/>
                </a:cxn>
                <a:cxn ang="0">
                  <a:pos x="31" y="52"/>
                </a:cxn>
                <a:cxn ang="0">
                  <a:pos x="31" y="17"/>
                </a:cxn>
                <a:cxn ang="0">
                  <a:pos x="61" y="31"/>
                </a:cxn>
                <a:cxn ang="0">
                  <a:pos x="54" y="59"/>
                </a:cxn>
                <a:cxn ang="0">
                  <a:pos x="69" y="40"/>
                </a:cxn>
                <a:cxn ang="0">
                  <a:pos x="70" y="27"/>
                </a:cxn>
                <a:cxn ang="0">
                  <a:pos x="31" y="20"/>
                </a:cxn>
                <a:cxn ang="0">
                  <a:pos x="29" y="27"/>
                </a:cxn>
                <a:cxn ang="0">
                  <a:pos x="21" y="24"/>
                </a:cxn>
                <a:cxn ang="0">
                  <a:pos x="24" y="30"/>
                </a:cxn>
                <a:cxn ang="0">
                  <a:pos x="17" y="34"/>
                </a:cxn>
                <a:cxn ang="0">
                  <a:pos x="23" y="36"/>
                </a:cxn>
                <a:cxn ang="0">
                  <a:pos x="20" y="44"/>
                </a:cxn>
                <a:cxn ang="0">
                  <a:pos x="26" y="41"/>
                </a:cxn>
                <a:cxn ang="0">
                  <a:pos x="30" y="49"/>
                </a:cxn>
                <a:cxn ang="0">
                  <a:pos x="32" y="42"/>
                </a:cxn>
                <a:cxn ang="0">
                  <a:pos x="40" y="45"/>
                </a:cxn>
                <a:cxn ang="0">
                  <a:pos x="37" y="39"/>
                </a:cxn>
                <a:cxn ang="0">
                  <a:pos x="45" y="35"/>
                </a:cxn>
                <a:cxn ang="0">
                  <a:pos x="39" y="33"/>
                </a:cxn>
                <a:cxn ang="0">
                  <a:pos x="41" y="25"/>
                </a:cxn>
                <a:cxn ang="0">
                  <a:pos x="35" y="28"/>
                </a:cxn>
              </a:cxnLst>
              <a:rect l="txL" t="txT" r="txR" b="txB"/>
              <a:pathLst>
                <a:path w="84" h="92">
                  <a:moveTo>
                    <a:pt x="6" y="0"/>
                  </a:moveTo>
                  <a:cubicBezTo>
                    <a:pt x="77" y="0"/>
                    <a:pt x="77" y="0"/>
                    <a:pt x="77" y="0"/>
                  </a:cubicBezTo>
                  <a:cubicBezTo>
                    <a:pt x="81" y="0"/>
                    <a:pt x="84" y="2"/>
                    <a:pt x="84" y="6"/>
                  </a:cubicBezTo>
                  <a:cubicBezTo>
                    <a:pt x="84" y="74"/>
                    <a:pt x="84" y="74"/>
                    <a:pt x="84" y="74"/>
                  </a:cubicBezTo>
                  <a:cubicBezTo>
                    <a:pt x="84" y="78"/>
                    <a:pt x="81" y="81"/>
                    <a:pt x="77" y="81"/>
                  </a:cubicBezTo>
                  <a:cubicBezTo>
                    <a:pt x="6" y="81"/>
                    <a:pt x="6" y="81"/>
                    <a:pt x="6" y="81"/>
                  </a:cubicBezTo>
                  <a:cubicBezTo>
                    <a:pt x="3" y="81"/>
                    <a:pt x="0" y="78"/>
                    <a:pt x="0" y="74"/>
                  </a:cubicBezTo>
                  <a:cubicBezTo>
                    <a:pt x="0" y="6"/>
                    <a:pt x="0" y="6"/>
                    <a:pt x="0" y="6"/>
                  </a:cubicBezTo>
                  <a:cubicBezTo>
                    <a:pt x="0" y="2"/>
                    <a:pt x="3" y="0"/>
                    <a:pt x="6" y="0"/>
                  </a:cubicBezTo>
                  <a:close/>
                  <a:moveTo>
                    <a:pt x="72" y="83"/>
                  </a:moveTo>
                  <a:cubicBezTo>
                    <a:pt x="62" y="83"/>
                    <a:pt x="62" y="83"/>
                    <a:pt x="62" y="83"/>
                  </a:cubicBezTo>
                  <a:cubicBezTo>
                    <a:pt x="62" y="92"/>
                    <a:pt x="62" y="92"/>
                    <a:pt x="62" y="92"/>
                  </a:cubicBezTo>
                  <a:cubicBezTo>
                    <a:pt x="68" y="92"/>
                    <a:pt x="68" y="92"/>
                    <a:pt x="68" y="92"/>
                  </a:cubicBezTo>
                  <a:cubicBezTo>
                    <a:pt x="72" y="83"/>
                    <a:pt x="72" y="83"/>
                    <a:pt x="72" y="83"/>
                  </a:cubicBezTo>
                  <a:close/>
                  <a:moveTo>
                    <a:pt x="9" y="83"/>
                  </a:moveTo>
                  <a:cubicBezTo>
                    <a:pt x="19" y="83"/>
                    <a:pt x="19" y="83"/>
                    <a:pt x="19" y="83"/>
                  </a:cubicBezTo>
                  <a:cubicBezTo>
                    <a:pt x="19" y="92"/>
                    <a:pt x="19" y="92"/>
                    <a:pt x="19" y="92"/>
                  </a:cubicBezTo>
                  <a:cubicBezTo>
                    <a:pt x="13" y="92"/>
                    <a:pt x="13" y="92"/>
                    <a:pt x="13" y="92"/>
                  </a:cubicBezTo>
                  <a:cubicBezTo>
                    <a:pt x="9" y="83"/>
                    <a:pt x="9" y="83"/>
                    <a:pt x="9" y="83"/>
                  </a:cubicBezTo>
                  <a:close/>
                  <a:moveTo>
                    <a:pt x="31" y="17"/>
                  </a:moveTo>
                  <a:cubicBezTo>
                    <a:pt x="21" y="17"/>
                    <a:pt x="13" y="25"/>
                    <a:pt x="13" y="35"/>
                  </a:cubicBezTo>
                  <a:cubicBezTo>
                    <a:pt x="13" y="44"/>
                    <a:pt x="21" y="52"/>
                    <a:pt x="31" y="52"/>
                  </a:cubicBezTo>
                  <a:cubicBezTo>
                    <a:pt x="40" y="52"/>
                    <a:pt x="48" y="44"/>
                    <a:pt x="48" y="35"/>
                  </a:cubicBezTo>
                  <a:cubicBezTo>
                    <a:pt x="48" y="25"/>
                    <a:pt x="40" y="17"/>
                    <a:pt x="31" y="17"/>
                  </a:cubicBezTo>
                  <a:close/>
                  <a:moveTo>
                    <a:pt x="70" y="27"/>
                  </a:moveTo>
                  <a:cubicBezTo>
                    <a:pt x="66" y="26"/>
                    <a:pt x="62" y="28"/>
                    <a:pt x="61" y="31"/>
                  </a:cubicBezTo>
                  <a:cubicBezTo>
                    <a:pt x="60" y="34"/>
                    <a:pt x="61" y="36"/>
                    <a:pt x="63" y="38"/>
                  </a:cubicBezTo>
                  <a:cubicBezTo>
                    <a:pt x="54" y="59"/>
                    <a:pt x="54" y="59"/>
                    <a:pt x="54" y="59"/>
                  </a:cubicBezTo>
                  <a:cubicBezTo>
                    <a:pt x="56" y="62"/>
                    <a:pt x="60" y="63"/>
                    <a:pt x="65" y="63"/>
                  </a:cubicBezTo>
                  <a:cubicBezTo>
                    <a:pt x="69" y="40"/>
                    <a:pt x="69" y="40"/>
                    <a:pt x="69" y="40"/>
                  </a:cubicBezTo>
                  <a:cubicBezTo>
                    <a:pt x="72" y="39"/>
                    <a:pt x="74" y="38"/>
                    <a:pt x="74" y="35"/>
                  </a:cubicBezTo>
                  <a:cubicBezTo>
                    <a:pt x="75" y="32"/>
                    <a:pt x="73" y="28"/>
                    <a:pt x="70" y="27"/>
                  </a:cubicBezTo>
                  <a:close/>
                  <a:moveTo>
                    <a:pt x="31" y="26"/>
                  </a:moveTo>
                  <a:cubicBezTo>
                    <a:pt x="31" y="20"/>
                    <a:pt x="31" y="20"/>
                    <a:pt x="31" y="20"/>
                  </a:cubicBezTo>
                  <a:cubicBezTo>
                    <a:pt x="29" y="20"/>
                    <a:pt x="29" y="20"/>
                    <a:pt x="29" y="20"/>
                  </a:cubicBezTo>
                  <a:cubicBezTo>
                    <a:pt x="29" y="27"/>
                    <a:pt x="29" y="27"/>
                    <a:pt x="29" y="27"/>
                  </a:cubicBezTo>
                  <a:cubicBezTo>
                    <a:pt x="28" y="27"/>
                    <a:pt x="26" y="27"/>
                    <a:pt x="25" y="28"/>
                  </a:cubicBezTo>
                  <a:cubicBezTo>
                    <a:pt x="21" y="24"/>
                    <a:pt x="21" y="24"/>
                    <a:pt x="21" y="24"/>
                  </a:cubicBezTo>
                  <a:cubicBezTo>
                    <a:pt x="20" y="25"/>
                    <a:pt x="20" y="25"/>
                    <a:pt x="20" y="25"/>
                  </a:cubicBezTo>
                  <a:cubicBezTo>
                    <a:pt x="24" y="30"/>
                    <a:pt x="24" y="30"/>
                    <a:pt x="24" y="30"/>
                  </a:cubicBezTo>
                  <a:cubicBezTo>
                    <a:pt x="23" y="31"/>
                    <a:pt x="23" y="32"/>
                    <a:pt x="23" y="34"/>
                  </a:cubicBezTo>
                  <a:cubicBezTo>
                    <a:pt x="17" y="34"/>
                    <a:pt x="17" y="34"/>
                    <a:pt x="17" y="34"/>
                  </a:cubicBezTo>
                  <a:cubicBezTo>
                    <a:pt x="17" y="36"/>
                    <a:pt x="17" y="36"/>
                    <a:pt x="17" y="36"/>
                  </a:cubicBezTo>
                  <a:cubicBezTo>
                    <a:pt x="23" y="36"/>
                    <a:pt x="23" y="36"/>
                    <a:pt x="23" y="36"/>
                  </a:cubicBezTo>
                  <a:cubicBezTo>
                    <a:pt x="23" y="37"/>
                    <a:pt x="24" y="39"/>
                    <a:pt x="25" y="40"/>
                  </a:cubicBezTo>
                  <a:cubicBezTo>
                    <a:pt x="20" y="44"/>
                    <a:pt x="20" y="44"/>
                    <a:pt x="20" y="44"/>
                  </a:cubicBezTo>
                  <a:cubicBezTo>
                    <a:pt x="22" y="46"/>
                    <a:pt x="22" y="46"/>
                    <a:pt x="22" y="46"/>
                  </a:cubicBezTo>
                  <a:cubicBezTo>
                    <a:pt x="26" y="41"/>
                    <a:pt x="26" y="41"/>
                    <a:pt x="26" y="41"/>
                  </a:cubicBezTo>
                  <a:cubicBezTo>
                    <a:pt x="27" y="42"/>
                    <a:pt x="29" y="42"/>
                    <a:pt x="30" y="43"/>
                  </a:cubicBezTo>
                  <a:cubicBezTo>
                    <a:pt x="30" y="49"/>
                    <a:pt x="30" y="49"/>
                    <a:pt x="30" y="49"/>
                  </a:cubicBezTo>
                  <a:cubicBezTo>
                    <a:pt x="32" y="49"/>
                    <a:pt x="32" y="49"/>
                    <a:pt x="32" y="49"/>
                  </a:cubicBezTo>
                  <a:cubicBezTo>
                    <a:pt x="32" y="42"/>
                    <a:pt x="32" y="42"/>
                    <a:pt x="32" y="42"/>
                  </a:cubicBezTo>
                  <a:cubicBezTo>
                    <a:pt x="34" y="42"/>
                    <a:pt x="35" y="42"/>
                    <a:pt x="36" y="41"/>
                  </a:cubicBezTo>
                  <a:cubicBezTo>
                    <a:pt x="40" y="45"/>
                    <a:pt x="40" y="45"/>
                    <a:pt x="40" y="45"/>
                  </a:cubicBezTo>
                  <a:cubicBezTo>
                    <a:pt x="42" y="44"/>
                    <a:pt x="42" y="44"/>
                    <a:pt x="42" y="44"/>
                  </a:cubicBezTo>
                  <a:cubicBezTo>
                    <a:pt x="37" y="39"/>
                    <a:pt x="37" y="39"/>
                    <a:pt x="37" y="39"/>
                  </a:cubicBezTo>
                  <a:cubicBezTo>
                    <a:pt x="38" y="38"/>
                    <a:pt x="39" y="37"/>
                    <a:pt x="39" y="35"/>
                  </a:cubicBezTo>
                  <a:cubicBezTo>
                    <a:pt x="45" y="35"/>
                    <a:pt x="45" y="35"/>
                    <a:pt x="45" y="35"/>
                  </a:cubicBezTo>
                  <a:cubicBezTo>
                    <a:pt x="45" y="33"/>
                    <a:pt x="45" y="33"/>
                    <a:pt x="45" y="33"/>
                  </a:cubicBezTo>
                  <a:cubicBezTo>
                    <a:pt x="39" y="33"/>
                    <a:pt x="39" y="33"/>
                    <a:pt x="39" y="33"/>
                  </a:cubicBezTo>
                  <a:cubicBezTo>
                    <a:pt x="38" y="32"/>
                    <a:pt x="38" y="30"/>
                    <a:pt x="37" y="29"/>
                  </a:cubicBezTo>
                  <a:cubicBezTo>
                    <a:pt x="41" y="25"/>
                    <a:pt x="41" y="25"/>
                    <a:pt x="41" y="25"/>
                  </a:cubicBezTo>
                  <a:cubicBezTo>
                    <a:pt x="40" y="24"/>
                    <a:pt x="40" y="24"/>
                    <a:pt x="40" y="24"/>
                  </a:cubicBezTo>
                  <a:cubicBezTo>
                    <a:pt x="35" y="28"/>
                    <a:pt x="35" y="28"/>
                    <a:pt x="35" y="28"/>
                  </a:cubicBezTo>
                  <a:cubicBezTo>
                    <a:pt x="34" y="27"/>
                    <a:pt x="33" y="27"/>
                    <a:pt x="31" y="2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76" name="Freeform 7"/>
            <p:cNvSpPr>
              <a:spLocks noEditPoints="1"/>
            </p:cNvSpPr>
            <p:nvPr/>
          </p:nvSpPr>
          <p:spPr>
            <a:xfrm>
              <a:off x="5570537" y="3206306"/>
              <a:ext cx="430212" cy="304705"/>
            </a:xfrm>
            <a:custGeom>
              <a:avLst/>
              <a:gdLst>
                <a:gd name="txL" fmla="*/ 0 w 115"/>
                <a:gd name="txT" fmla="*/ 0 h 76"/>
                <a:gd name="txR" fmla="*/ 115 w 115"/>
                <a:gd name="txB" fmla="*/ 76 h 76"/>
              </a:gdLst>
              <a:ahLst/>
              <a:cxnLst>
                <a:cxn ang="0">
                  <a:pos x="10" y="0"/>
                </a:cxn>
                <a:cxn ang="0">
                  <a:pos x="14" y="42"/>
                </a:cxn>
                <a:cxn ang="0">
                  <a:pos x="24" y="43"/>
                </a:cxn>
                <a:cxn ang="0">
                  <a:pos x="54" y="24"/>
                </a:cxn>
                <a:cxn ang="0">
                  <a:pos x="71" y="28"/>
                </a:cxn>
                <a:cxn ang="0">
                  <a:pos x="42" y="12"/>
                </a:cxn>
                <a:cxn ang="0">
                  <a:pos x="26" y="13"/>
                </a:cxn>
                <a:cxn ang="0">
                  <a:pos x="20" y="22"/>
                </a:cxn>
                <a:cxn ang="0">
                  <a:pos x="25" y="5"/>
                </a:cxn>
                <a:cxn ang="0">
                  <a:pos x="115" y="32"/>
                </a:cxn>
                <a:cxn ang="0">
                  <a:pos x="100" y="38"/>
                </a:cxn>
                <a:cxn ang="0">
                  <a:pos x="84" y="46"/>
                </a:cxn>
                <a:cxn ang="0">
                  <a:pos x="74" y="69"/>
                </a:cxn>
                <a:cxn ang="0">
                  <a:pos x="67" y="76"/>
                </a:cxn>
                <a:cxn ang="0">
                  <a:pos x="64" y="64"/>
                </a:cxn>
                <a:cxn ang="0">
                  <a:pos x="53" y="73"/>
                </a:cxn>
                <a:cxn ang="0">
                  <a:pos x="53" y="59"/>
                </a:cxn>
                <a:cxn ang="0">
                  <a:pos x="40" y="68"/>
                </a:cxn>
                <a:cxn ang="0">
                  <a:pos x="48" y="48"/>
                </a:cxn>
                <a:cxn ang="0">
                  <a:pos x="31" y="59"/>
                </a:cxn>
                <a:cxn ang="0">
                  <a:pos x="50" y="30"/>
                </a:cxn>
                <a:cxn ang="0">
                  <a:pos x="69" y="37"/>
                </a:cxn>
                <a:cxn ang="0">
                  <a:pos x="69" y="19"/>
                </a:cxn>
                <a:cxn ang="0">
                  <a:pos x="89" y="27"/>
                </a:cxn>
                <a:cxn ang="0">
                  <a:pos x="81" y="14"/>
                </a:cxn>
                <a:cxn ang="0">
                  <a:pos x="79" y="12"/>
                </a:cxn>
                <a:cxn ang="0">
                  <a:pos x="97" y="52"/>
                </a:cxn>
                <a:cxn ang="0">
                  <a:pos x="85" y="53"/>
                </a:cxn>
                <a:cxn ang="0">
                  <a:pos x="97" y="52"/>
                </a:cxn>
                <a:cxn ang="0">
                  <a:pos x="86" y="67"/>
                </a:cxn>
                <a:cxn ang="0">
                  <a:pos x="76" y="63"/>
                </a:cxn>
                <a:cxn ang="0">
                  <a:pos x="87" y="65"/>
                </a:cxn>
                <a:cxn ang="0">
                  <a:pos x="81" y="54"/>
                </a:cxn>
                <a:cxn ang="0">
                  <a:pos x="87" y="65"/>
                </a:cxn>
              </a:cxnLst>
              <a:rect l="txL" t="txT" r="txR" b="tx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77" name="Freeform 8"/>
            <p:cNvSpPr>
              <a:spLocks noEditPoints="1"/>
            </p:cNvSpPr>
            <p:nvPr/>
          </p:nvSpPr>
          <p:spPr>
            <a:xfrm>
              <a:off x="4887912" y="2593385"/>
              <a:ext cx="404812" cy="428280"/>
            </a:xfrm>
            <a:custGeom>
              <a:avLst/>
              <a:gdLst>
                <a:gd name="txL" fmla="*/ 0 w 108"/>
                <a:gd name="txT" fmla="*/ 0 h 107"/>
                <a:gd name="txR" fmla="*/ 108 w 108"/>
                <a:gd name="txB" fmla="*/ 107 h 107"/>
              </a:gdLst>
              <a:ahLst/>
              <a:cxnLst>
                <a:cxn ang="0">
                  <a:pos x="39" y="4"/>
                </a:cxn>
                <a:cxn ang="0">
                  <a:pos x="104" y="38"/>
                </a:cxn>
                <a:cxn ang="0">
                  <a:pos x="70" y="103"/>
                </a:cxn>
                <a:cxn ang="0">
                  <a:pos x="30" y="99"/>
                </a:cxn>
                <a:cxn ang="0">
                  <a:pos x="5" y="69"/>
                </a:cxn>
                <a:cxn ang="0">
                  <a:pos x="95" y="61"/>
                </a:cxn>
                <a:cxn ang="0">
                  <a:pos x="90" y="45"/>
                </a:cxn>
                <a:cxn ang="0">
                  <a:pos x="79" y="42"/>
                </a:cxn>
                <a:cxn ang="0">
                  <a:pos x="74" y="35"/>
                </a:cxn>
                <a:cxn ang="0">
                  <a:pos x="78" y="25"/>
                </a:cxn>
                <a:cxn ang="0">
                  <a:pos x="72" y="24"/>
                </a:cxn>
                <a:cxn ang="0">
                  <a:pos x="69" y="31"/>
                </a:cxn>
                <a:cxn ang="0">
                  <a:pos x="66" y="25"/>
                </a:cxn>
                <a:cxn ang="0">
                  <a:pos x="65" y="15"/>
                </a:cxn>
                <a:cxn ang="0">
                  <a:pos x="57" y="13"/>
                </a:cxn>
                <a:cxn ang="0">
                  <a:pos x="46" y="15"/>
                </a:cxn>
                <a:cxn ang="0">
                  <a:pos x="40" y="23"/>
                </a:cxn>
                <a:cxn ang="0">
                  <a:pos x="36" y="20"/>
                </a:cxn>
                <a:cxn ang="0">
                  <a:pos x="31" y="28"/>
                </a:cxn>
                <a:cxn ang="0">
                  <a:pos x="25" y="31"/>
                </a:cxn>
                <a:cxn ang="0">
                  <a:pos x="29" y="34"/>
                </a:cxn>
                <a:cxn ang="0">
                  <a:pos x="34" y="29"/>
                </a:cxn>
                <a:cxn ang="0">
                  <a:pos x="39" y="35"/>
                </a:cxn>
                <a:cxn ang="0">
                  <a:pos x="33" y="40"/>
                </a:cxn>
                <a:cxn ang="0">
                  <a:pos x="32" y="46"/>
                </a:cxn>
                <a:cxn ang="0">
                  <a:pos x="30" y="52"/>
                </a:cxn>
                <a:cxn ang="0">
                  <a:pos x="22" y="52"/>
                </a:cxn>
                <a:cxn ang="0">
                  <a:pos x="24" y="60"/>
                </a:cxn>
                <a:cxn ang="0">
                  <a:pos x="26" y="60"/>
                </a:cxn>
                <a:cxn ang="0">
                  <a:pos x="32" y="64"/>
                </a:cxn>
                <a:cxn ang="0">
                  <a:pos x="38" y="66"/>
                </a:cxn>
                <a:cxn ang="0">
                  <a:pos x="46" y="62"/>
                </a:cxn>
                <a:cxn ang="0">
                  <a:pos x="56" y="63"/>
                </a:cxn>
                <a:cxn ang="0">
                  <a:pos x="62" y="66"/>
                </a:cxn>
                <a:cxn ang="0">
                  <a:pos x="71" y="66"/>
                </a:cxn>
                <a:cxn ang="0">
                  <a:pos x="72" y="73"/>
                </a:cxn>
                <a:cxn ang="0">
                  <a:pos x="69" y="79"/>
                </a:cxn>
                <a:cxn ang="0">
                  <a:pos x="68" y="85"/>
                </a:cxn>
                <a:cxn ang="0">
                  <a:pos x="64" y="90"/>
                </a:cxn>
                <a:cxn ang="0">
                  <a:pos x="61" y="94"/>
                </a:cxn>
                <a:cxn ang="0">
                  <a:pos x="91" y="73"/>
                </a:cxn>
                <a:cxn ang="0">
                  <a:pos x="52" y="94"/>
                </a:cxn>
                <a:cxn ang="0">
                  <a:pos x="45" y="84"/>
                </a:cxn>
                <a:cxn ang="0">
                  <a:pos x="41" y="80"/>
                </a:cxn>
                <a:cxn ang="0">
                  <a:pos x="36" y="75"/>
                </a:cxn>
                <a:cxn ang="0">
                  <a:pos x="38" y="67"/>
                </a:cxn>
                <a:cxn ang="0">
                  <a:pos x="29" y="64"/>
                </a:cxn>
                <a:cxn ang="0">
                  <a:pos x="20" y="62"/>
                </a:cxn>
                <a:cxn ang="0">
                  <a:pos x="13" y="56"/>
                </a:cxn>
                <a:cxn ang="0">
                  <a:pos x="35" y="90"/>
                </a:cxn>
              </a:cxnLst>
              <a:rect l="txL" t="txT" r="txR" b="tx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78" name="Freeform 9"/>
            <p:cNvSpPr>
              <a:spLocks noEditPoints="1"/>
            </p:cNvSpPr>
            <p:nvPr/>
          </p:nvSpPr>
          <p:spPr>
            <a:xfrm>
              <a:off x="3544890" y="1609846"/>
              <a:ext cx="319087" cy="340254"/>
            </a:xfrm>
            <a:custGeom>
              <a:avLst/>
              <a:gdLst>
                <a:gd name="txL" fmla="*/ 0 w 85"/>
                <a:gd name="txT" fmla="*/ 0 h 85"/>
                <a:gd name="txR" fmla="*/ 85 w 85"/>
                <a:gd name="txB" fmla="*/ 85 h 85"/>
              </a:gdLst>
              <a:ahLst/>
              <a:cxnLst>
                <a:cxn ang="0">
                  <a:pos x="80" y="53"/>
                </a:cxn>
                <a:cxn ang="0">
                  <a:pos x="80" y="80"/>
                </a:cxn>
                <a:cxn ang="0">
                  <a:pos x="74" y="85"/>
                </a:cxn>
                <a:cxn ang="0">
                  <a:pos x="10" y="85"/>
                </a:cxn>
                <a:cxn ang="0">
                  <a:pos x="5" y="80"/>
                </a:cxn>
                <a:cxn ang="0">
                  <a:pos x="5" y="53"/>
                </a:cxn>
                <a:cxn ang="0">
                  <a:pos x="17" y="56"/>
                </a:cxn>
                <a:cxn ang="0">
                  <a:pos x="17" y="61"/>
                </a:cxn>
                <a:cxn ang="0">
                  <a:pos x="21" y="61"/>
                </a:cxn>
                <a:cxn ang="0">
                  <a:pos x="21" y="68"/>
                </a:cxn>
                <a:cxn ang="0">
                  <a:pos x="27" y="68"/>
                </a:cxn>
                <a:cxn ang="0">
                  <a:pos x="27" y="61"/>
                </a:cxn>
                <a:cxn ang="0">
                  <a:pos x="30" y="61"/>
                </a:cxn>
                <a:cxn ang="0">
                  <a:pos x="30" y="57"/>
                </a:cxn>
                <a:cxn ang="0">
                  <a:pos x="54" y="57"/>
                </a:cxn>
                <a:cxn ang="0">
                  <a:pos x="54" y="61"/>
                </a:cxn>
                <a:cxn ang="0">
                  <a:pos x="57" y="61"/>
                </a:cxn>
                <a:cxn ang="0">
                  <a:pos x="57" y="68"/>
                </a:cxn>
                <a:cxn ang="0">
                  <a:pos x="63" y="68"/>
                </a:cxn>
                <a:cxn ang="0">
                  <a:pos x="63" y="61"/>
                </a:cxn>
                <a:cxn ang="0">
                  <a:pos x="66" y="61"/>
                </a:cxn>
                <a:cxn ang="0">
                  <a:pos x="66" y="56"/>
                </a:cxn>
                <a:cxn ang="0">
                  <a:pos x="80" y="53"/>
                </a:cxn>
                <a:cxn ang="0">
                  <a:pos x="31" y="0"/>
                </a:cxn>
                <a:cxn ang="0">
                  <a:pos x="54" y="0"/>
                </a:cxn>
                <a:cxn ang="0">
                  <a:pos x="61" y="7"/>
                </a:cxn>
                <a:cxn ang="0">
                  <a:pos x="61" y="16"/>
                </a:cxn>
                <a:cxn ang="0">
                  <a:pos x="53" y="16"/>
                </a:cxn>
                <a:cxn ang="0">
                  <a:pos x="53" y="8"/>
                </a:cxn>
                <a:cxn ang="0">
                  <a:pos x="32" y="8"/>
                </a:cxn>
                <a:cxn ang="0">
                  <a:pos x="32" y="16"/>
                </a:cxn>
                <a:cxn ang="0">
                  <a:pos x="24" y="16"/>
                </a:cxn>
                <a:cxn ang="0">
                  <a:pos x="24" y="7"/>
                </a:cxn>
                <a:cxn ang="0">
                  <a:pos x="31" y="0"/>
                </a:cxn>
                <a:cxn ang="0">
                  <a:pos x="0" y="20"/>
                </a:cxn>
                <a:cxn ang="0">
                  <a:pos x="0" y="48"/>
                </a:cxn>
                <a:cxn ang="0">
                  <a:pos x="85" y="48"/>
                </a:cxn>
                <a:cxn ang="0">
                  <a:pos x="85" y="20"/>
                </a:cxn>
                <a:cxn ang="0">
                  <a:pos x="0" y="20"/>
                </a:cxn>
              </a:cxnLst>
              <a:rect l="txL" t="txT" r="txR" b="tx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79" name="Freeform 10"/>
            <p:cNvSpPr>
              <a:spLocks noEditPoints="1"/>
            </p:cNvSpPr>
            <p:nvPr/>
          </p:nvSpPr>
          <p:spPr>
            <a:xfrm>
              <a:off x="4940303" y="2151338"/>
              <a:ext cx="333375" cy="325018"/>
            </a:xfrm>
            <a:custGeom>
              <a:avLst/>
              <a:gdLst>
                <a:gd name="txL" fmla="*/ 0 w 210"/>
                <a:gd name="txT" fmla="*/ 0 h 192"/>
                <a:gd name="txR" fmla="*/ 210 w 210"/>
                <a:gd name="txB" fmla="*/ 192 h 192"/>
              </a:gdLst>
              <a:ahLst/>
              <a:cxnLst>
                <a:cxn ang="0">
                  <a:pos x="163" y="0"/>
                </a:cxn>
                <a:cxn ang="0">
                  <a:pos x="172" y="10"/>
                </a:cxn>
                <a:cxn ang="0">
                  <a:pos x="156" y="55"/>
                </a:cxn>
                <a:cxn ang="0">
                  <a:pos x="37" y="17"/>
                </a:cxn>
                <a:cxn ang="0">
                  <a:pos x="45" y="24"/>
                </a:cxn>
                <a:cxn ang="0">
                  <a:pos x="59" y="36"/>
                </a:cxn>
                <a:cxn ang="0">
                  <a:pos x="37" y="45"/>
                </a:cxn>
                <a:cxn ang="0">
                  <a:pos x="45" y="52"/>
                </a:cxn>
                <a:cxn ang="0">
                  <a:pos x="59" y="64"/>
                </a:cxn>
                <a:cxn ang="0">
                  <a:pos x="37" y="74"/>
                </a:cxn>
                <a:cxn ang="0">
                  <a:pos x="45" y="78"/>
                </a:cxn>
                <a:cxn ang="0">
                  <a:pos x="59" y="90"/>
                </a:cxn>
                <a:cxn ang="0">
                  <a:pos x="37" y="100"/>
                </a:cxn>
                <a:cxn ang="0">
                  <a:pos x="45" y="104"/>
                </a:cxn>
                <a:cxn ang="0">
                  <a:pos x="59" y="116"/>
                </a:cxn>
                <a:cxn ang="0">
                  <a:pos x="37" y="128"/>
                </a:cxn>
                <a:cxn ang="0">
                  <a:pos x="45" y="135"/>
                </a:cxn>
                <a:cxn ang="0">
                  <a:pos x="59" y="147"/>
                </a:cxn>
                <a:cxn ang="0">
                  <a:pos x="37" y="156"/>
                </a:cxn>
                <a:cxn ang="0">
                  <a:pos x="37" y="175"/>
                </a:cxn>
                <a:cxn ang="0">
                  <a:pos x="156" y="137"/>
                </a:cxn>
                <a:cxn ang="0">
                  <a:pos x="172" y="182"/>
                </a:cxn>
                <a:cxn ang="0">
                  <a:pos x="163" y="192"/>
                </a:cxn>
                <a:cxn ang="0">
                  <a:pos x="21" y="192"/>
                </a:cxn>
                <a:cxn ang="0">
                  <a:pos x="21" y="170"/>
                </a:cxn>
                <a:cxn ang="0">
                  <a:pos x="0" y="154"/>
                </a:cxn>
                <a:cxn ang="0">
                  <a:pos x="21" y="140"/>
                </a:cxn>
                <a:cxn ang="0">
                  <a:pos x="0" y="126"/>
                </a:cxn>
                <a:cxn ang="0">
                  <a:pos x="21" y="114"/>
                </a:cxn>
                <a:cxn ang="0">
                  <a:pos x="0" y="97"/>
                </a:cxn>
                <a:cxn ang="0">
                  <a:pos x="21" y="88"/>
                </a:cxn>
                <a:cxn ang="0">
                  <a:pos x="0" y="71"/>
                </a:cxn>
                <a:cxn ang="0">
                  <a:pos x="21" y="59"/>
                </a:cxn>
                <a:cxn ang="0">
                  <a:pos x="0" y="45"/>
                </a:cxn>
                <a:cxn ang="0">
                  <a:pos x="21" y="10"/>
                </a:cxn>
                <a:cxn ang="0">
                  <a:pos x="30" y="0"/>
                </a:cxn>
                <a:cxn ang="0">
                  <a:pos x="73" y="92"/>
                </a:cxn>
                <a:cxn ang="0">
                  <a:pos x="96" y="102"/>
                </a:cxn>
                <a:cxn ang="0">
                  <a:pos x="73" y="92"/>
                </a:cxn>
                <a:cxn ang="0">
                  <a:pos x="73" y="71"/>
                </a:cxn>
                <a:cxn ang="0">
                  <a:pos x="115" y="81"/>
                </a:cxn>
                <a:cxn ang="0">
                  <a:pos x="73" y="71"/>
                </a:cxn>
                <a:cxn ang="0">
                  <a:pos x="73" y="52"/>
                </a:cxn>
                <a:cxn ang="0">
                  <a:pos x="134" y="62"/>
                </a:cxn>
                <a:cxn ang="0">
                  <a:pos x="73" y="52"/>
                </a:cxn>
                <a:cxn ang="0">
                  <a:pos x="73" y="33"/>
                </a:cxn>
                <a:cxn ang="0">
                  <a:pos x="134" y="41"/>
                </a:cxn>
                <a:cxn ang="0">
                  <a:pos x="73" y="33"/>
                </a:cxn>
                <a:cxn ang="0">
                  <a:pos x="96" y="152"/>
                </a:cxn>
                <a:cxn ang="0">
                  <a:pos x="122" y="152"/>
                </a:cxn>
                <a:cxn ang="0">
                  <a:pos x="99" y="126"/>
                </a:cxn>
                <a:cxn ang="0">
                  <a:pos x="96" y="152"/>
                </a:cxn>
                <a:cxn ang="0">
                  <a:pos x="186" y="43"/>
                </a:cxn>
                <a:cxn ang="0">
                  <a:pos x="134" y="140"/>
                </a:cxn>
                <a:cxn ang="0">
                  <a:pos x="186" y="43"/>
                </a:cxn>
              </a:cxnLst>
              <a:rect l="txL" t="txT" r="txR" b="tx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0" name="Freeform 11"/>
            <p:cNvSpPr>
              <a:spLocks noEditPoints="1"/>
            </p:cNvSpPr>
            <p:nvPr/>
          </p:nvSpPr>
          <p:spPr>
            <a:xfrm>
              <a:off x="4943475" y="1593478"/>
              <a:ext cx="292100" cy="367338"/>
            </a:xfrm>
            <a:custGeom>
              <a:avLst/>
              <a:gdLst>
                <a:gd name="txL" fmla="*/ 0 w 78"/>
                <a:gd name="txT" fmla="*/ 0 h 92"/>
                <a:gd name="txR" fmla="*/ 78 w 78"/>
                <a:gd name="txB" fmla="*/ 92 h 92"/>
              </a:gdLst>
              <a:ahLst/>
              <a:cxnLst>
                <a:cxn ang="0">
                  <a:pos x="0" y="84"/>
                </a:cxn>
                <a:cxn ang="0">
                  <a:pos x="30" y="19"/>
                </a:cxn>
                <a:cxn ang="0">
                  <a:pos x="39" y="26"/>
                </a:cxn>
                <a:cxn ang="0">
                  <a:pos x="39" y="26"/>
                </a:cxn>
                <a:cxn ang="0">
                  <a:pos x="39" y="26"/>
                </a:cxn>
                <a:cxn ang="0">
                  <a:pos x="40" y="26"/>
                </a:cxn>
                <a:cxn ang="0">
                  <a:pos x="40" y="27"/>
                </a:cxn>
                <a:cxn ang="0">
                  <a:pos x="41" y="27"/>
                </a:cxn>
                <a:cxn ang="0">
                  <a:pos x="41" y="27"/>
                </a:cxn>
                <a:cxn ang="0">
                  <a:pos x="42" y="28"/>
                </a:cxn>
                <a:cxn ang="0">
                  <a:pos x="42" y="28"/>
                </a:cxn>
                <a:cxn ang="0">
                  <a:pos x="43" y="28"/>
                </a:cxn>
                <a:cxn ang="0">
                  <a:pos x="43" y="29"/>
                </a:cxn>
                <a:cxn ang="0">
                  <a:pos x="43" y="29"/>
                </a:cxn>
                <a:cxn ang="0">
                  <a:pos x="44" y="29"/>
                </a:cxn>
                <a:cxn ang="0">
                  <a:pos x="48" y="32"/>
                </a:cxn>
                <a:cxn ang="0">
                  <a:pos x="49" y="33"/>
                </a:cxn>
                <a:cxn ang="0">
                  <a:pos x="49" y="33"/>
                </a:cxn>
                <a:cxn ang="0">
                  <a:pos x="49" y="33"/>
                </a:cxn>
                <a:cxn ang="0">
                  <a:pos x="50" y="34"/>
                </a:cxn>
                <a:cxn ang="0">
                  <a:pos x="50" y="34"/>
                </a:cxn>
                <a:cxn ang="0">
                  <a:pos x="51" y="34"/>
                </a:cxn>
                <a:cxn ang="0">
                  <a:pos x="51" y="34"/>
                </a:cxn>
                <a:cxn ang="0">
                  <a:pos x="52" y="35"/>
                </a:cxn>
                <a:cxn ang="0">
                  <a:pos x="52" y="35"/>
                </a:cxn>
                <a:cxn ang="0">
                  <a:pos x="53" y="35"/>
                </a:cxn>
                <a:cxn ang="0">
                  <a:pos x="53" y="36"/>
                </a:cxn>
                <a:cxn ang="0">
                  <a:pos x="53" y="36"/>
                </a:cxn>
                <a:cxn ang="0">
                  <a:pos x="49" y="78"/>
                </a:cxn>
                <a:cxn ang="0">
                  <a:pos x="8" y="90"/>
                </a:cxn>
                <a:cxn ang="0">
                  <a:pos x="35" y="63"/>
                </a:cxn>
                <a:cxn ang="0">
                  <a:pos x="19" y="52"/>
                </a:cxn>
                <a:cxn ang="0">
                  <a:pos x="3" y="87"/>
                </a:cxn>
                <a:cxn ang="0">
                  <a:pos x="74" y="92"/>
                </a:cxn>
                <a:cxn ang="0">
                  <a:pos x="54" y="82"/>
                </a:cxn>
                <a:cxn ang="0">
                  <a:pos x="69" y="42"/>
                </a:cxn>
                <a:cxn ang="0">
                  <a:pos x="35" y="0"/>
                </a:cxn>
                <a:cxn ang="0">
                  <a:pos x="69" y="42"/>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1" name="Freeform 12"/>
            <p:cNvSpPr/>
            <p:nvPr/>
          </p:nvSpPr>
          <p:spPr>
            <a:xfrm>
              <a:off x="5667378" y="1536408"/>
              <a:ext cx="231775" cy="455365"/>
            </a:xfrm>
            <a:custGeom>
              <a:avLst/>
              <a:gdLst>
                <a:gd name="txL" fmla="*/ 0 w 146"/>
                <a:gd name="txT" fmla="*/ 0 h 269"/>
                <a:gd name="txR" fmla="*/ 146 w 146"/>
                <a:gd name="txB" fmla="*/ 269 h 269"/>
              </a:gdLst>
              <a:ahLst/>
              <a:cxnLst>
                <a:cxn ang="0">
                  <a:pos x="61" y="0"/>
                </a:cxn>
                <a:cxn ang="0">
                  <a:pos x="132" y="0"/>
                </a:cxn>
                <a:cxn ang="0">
                  <a:pos x="132" y="43"/>
                </a:cxn>
                <a:cxn ang="0">
                  <a:pos x="118" y="43"/>
                </a:cxn>
                <a:cxn ang="0">
                  <a:pos x="146" y="222"/>
                </a:cxn>
                <a:cxn ang="0">
                  <a:pos x="99" y="269"/>
                </a:cxn>
                <a:cxn ang="0">
                  <a:pos x="47" y="225"/>
                </a:cxn>
                <a:cxn ang="0">
                  <a:pos x="64" y="125"/>
                </a:cxn>
                <a:cxn ang="0">
                  <a:pos x="12" y="170"/>
                </a:cxn>
                <a:cxn ang="0">
                  <a:pos x="0" y="151"/>
                </a:cxn>
                <a:cxn ang="0">
                  <a:pos x="71" y="76"/>
                </a:cxn>
                <a:cxn ang="0">
                  <a:pos x="76" y="43"/>
                </a:cxn>
                <a:cxn ang="0">
                  <a:pos x="61" y="43"/>
                </a:cxn>
                <a:cxn ang="0">
                  <a:pos x="61" y="0"/>
                </a:cxn>
              </a:cxnLst>
              <a:rect l="txL" t="txT" r="txR" b="txB"/>
              <a:pathLst>
                <a:path w="146" h="269">
                  <a:moveTo>
                    <a:pt x="61" y="0"/>
                  </a:moveTo>
                  <a:lnTo>
                    <a:pt x="132" y="0"/>
                  </a:lnTo>
                  <a:lnTo>
                    <a:pt x="132" y="43"/>
                  </a:lnTo>
                  <a:lnTo>
                    <a:pt x="118" y="43"/>
                  </a:lnTo>
                  <a:lnTo>
                    <a:pt x="146" y="222"/>
                  </a:lnTo>
                  <a:lnTo>
                    <a:pt x="99" y="269"/>
                  </a:lnTo>
                  <a:lnTo>
                    <a:pt x="47" y="225"/>
                  </a:lnTo>
                  <a:lnTo>
                    <a:pt x="64" y="125"/>
                  </a:lnTo>
                  <a:lnTo>
                    <a:pt x="12" y="170"/>
                  </a:lnTo>
                  <a:lnTo>
                    <a:pt x="0" y="151"/>
                  </a:lnTo>
                  <a:lnTo>
                    <a:pt x="71" y="76"/>
                  </a:lnTo>
                  <a:lnTo>
                    <a:pt x="76" y="43"/>
                  </a:lnTo>
                  <a:lnTo>
                    <a:pt x="61" y="43"/>
                  </a:lnTo>
                  <a:lnTo>
                    <a:pt x="61" y="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2" name="Freeform 13"/>
            <p:cNvSpPr>
              <a:spLocks noEditPoints="1"/>
            </p:cNvSpPr>
            <p:nvPr/>
          </p:nvSpPr>
          <p:spPr>
            <a:xfrm>
              <a:off x="5599115" y="528841"/>
              <a:ext cx="390525" cy="428280"/>
            </a:xfrm>
            <a:custGeom>
              <a:avLst/>
              <a:gdLst>
                <a:gd name="txL" fmla="*/ 0 w 104"/>
                <a:gd name="txT" fmla="*/ 0 h 107"/>
                <a:gd name="txR" fmla="*/ 104 w 104"/>
                <a:gd name="txB" fmla="*/ 107 h 107"/>
              </a:gdLst>
              <a:ahLst/>
              <a:cxnLst>
                <a:cxn ang="0">
                  <a:pos x="19" y="40"/>
                </a:cxn>
                <a:cxn ang="0">
                  <a:pos x="25" y="36"/>
                </a:cxn>
                <a:cxn ang="0">
                  <a:pos x="27" y="27"/>
                </a:cxn>
                <a:cxn ang="0">
                  <a:pos x="37" y="27"/>
                </a:cxn>
                <a:cxn ang="0">
                  <a:pos x="42" y="22"/>
                </a:cxn>
                <a:cxn ang="0">
                  <a:pos x="45" y="14"/>
                </a:cxn>
                <a:cxn ang="0">
                  <a:pos x="54" y="13"/>
                </a:cxn>
                <a:cxn ang="0">
                  <a:pos x="60" y="9"/>
                </a:cxn>
                <a:cxn ang="0">
                  <a:pos x="62" y="0"/>
                </a:cxn>
                <a:cxn ang="0">
                  <a:pos x="99" y="39"/>
                </a:cxn>
                <a:cxn ang="0">
                  <a:pos x="103" y="48"/>
                </a:cxn>
                <a:cxn ang="0">
                  <a:pos x="100" y="60"/>
                </a:cxn>
                <a:cxn ang="0">
                  <a:pos x="37" y="107"/>
                </a:cxn>
                <a:cxn ang="0">
                  <a:pos x="28" y="105"/>
                </a:cxn>
                <a:cxn ang="0">
                  <a:pos x="1" y="71"/>
                </a:cxn>
                <a:cxn ang="0">
                  <a:pos x="1" y="67"/>
                </a:cxn>
                <a:cxn ang="0">
                  <a:pos x="8" y="52"/>
                </a:cxn>
                <a:cxn ang="0">
                  <a:pos x="33" y="84"/>
                </a:cxn>
                <a:cxn ang="0">
                  <a:pos x="10" y="65"/>
                </a:cxn>
                <a:cxn ang="0">
                  <a:pos x="32" y="100"/>
                </a:cxn>
                <a:cxn ang="0">
                  <a:pos x="39" y="98"/>
                </a:cxn>
                <a:cxn ang="0">
                  <a:pos x="37" y="84"/>
                </a:cxn>
                <a:cxn ang="0">
                  <a:pos x="11" y="51"/>
                </a:cxn>
                <a:cxn ang="0">
                  <a:pos x="16" y="42"/>
                </a:cxn>
                <a:cxn ang="0">
                  <a:pos x="40" y="65"/>
                </a:cxn>
                <a:cxn ang="0">
                  <a:pos x="66" y="19"/>
                </a:cxn>
                <a:cxn ang="0">
                  <a:pos x="67" y="59"/>
                </a:cxn>
                <a:cxn ang="0">
                  <a:pos x="88" y="49"/>
                </a:cxn>
                <a:cxn ang="0">
                  <a:pos x="67" y="59"/>
                </a:cxn>
                <a:cxn ang="0">
                  <a:pos x="49" y="79"/>
                </a:cxn>
                <a:cxn ang="0">
                  <a:pos x="64" y="61"/>
                </a:cxn>
                <a:cxn ang="0">
                  <a:pos x="63" y="52"/>
                </a:cxn>
                <a:cxn ang="0">
                  <a:pos x="84" y="42"/>
                </a:cxn>
                <a:cxn ang="0">
                  <a:pos x="63" y="52"/>
                </a:cxn>
                <a:cxn ang="0">
                  <a:pos x="45" y="72"/>
                </a:cxn>
                <a:cxn ang="0">
                  <a:pos x="60" y="55"/>
                </a:cxn>
                <a:cxn ang="0">
                  <a:pos x="69" y="11"/>
                </a:cxn>
                <a:cxn ang="0">
                  <a:pos x="42" y="80"/>
                </a:cxn>
                <a:cxn ang="0">
                  <a:pos x="47" y="90"/>
                </a:cxn>
                <a:cxn ang="0">
                  <a:pos x="95" y="55"/>
                </a:cxn>
                <a:cxn ang="0">
                  <a:pos x="94" y="43"/>
                </a:cxn>
                <a:cxn ang="0">
                  <a:pos x="69" y="11"/>
                </a:cxn>
              </a:cxnLst>
              <a:rect l="txL" t="txT" r="txR" b="txB"/>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3" name="Freeform 14"/>
            <p:cNvSpPr>
              <a:spLocks noEditPoints="1"/>
            </p:cNvSpPr>
            <p:nvPr/>
          </p:nvSpPr>
          <p:spPr>
            <a:xfrm>
              <a:off x="2152653" y="1038429"/>
              <a:ext cx="274637" cy="428280"/>
            </a:xfrm>
            <a:custGeom>
              <a:avLst/>
              <a:gdLst>
                <a:gd name="txL" fmla="*/ 0 w 73"/>
                <a:gd name="txT" fmla="*/ 0 h 107"/>
                <a:gd name="txR" fmla="*/ 73 w 73"/>
                <a:gd name="txB" fmla="*/ 107 h 107"/>
              </a:gdLst>
              <a:ahLst/>
              <a:cxnLst>
                <a:cxn ang="0">
                  <a:pos x="16" y="77"/>
                </a:cxn>
                <a:cxn ang="0">
                  <a:pos x="57" y="77"/>
                </a:cxn>
                <a:cxn ang="0">
                  <a:pos x="52" y="101"/>
                </a:cxn>
                <a:cxn ang="0">
                  <a:pos x="45" y="101"/>
                </a:cxn>
                <a:cxn ang="0">
                  <a:pos x="37" y="107"/>
                </a:cxn>
                <a:cxn ang="0">
                  <a:pos x="29" y="101"/>
                </a:cxn>
                <a:cxn ang="0">
                  <a:pos x="21" y="101"/>
                </a:cxn>
                <a:cxn ang="0">
                  <a:pos x="16" y="77"/>
                </a:cxn>
                <a:cxn ang="0">
                  <a:pos x="51" y="29"/>
                </a:cxn>
                <a:cxn ang="0">
                  <a:pos x="52" y="35"/>
                </a:cxn>
                <a:cxn ang="0">
                  <a:pos x="51" y="37"/>
                </a:cxn>
                <a:cxn ang="0">
                  <a:pos x="53" y="38"/>
                </a:cxn>
                <a:cxn ang="0">
                  <a:pos x="52" y="42"/>
                </a:cxn>
                <a:cxn ang="0">
                  <a:pos x="50" y="42"/>
                </a:cxn>
                <a:cxn ang="0">
                  <a:pos x="52" y="43"/>
                </a:cxn>
                <a:cxn ang="0">
                  <a:pos x="51" y="47"/>
                </a:cxn>
                <a:cxn ang="0">
                  <a:pos x="50" y="48"/>
                </a:cxn>
                <a:cxn ang="0">
                  <a:pos x="51" y="49"/>
                </a:cxn>
                <a:cxn ang="0">
                  <a:pos x="50" y="53"/>
                </a:cxn>
                <a:cxn ang="0">
                  <a:pos x="47" y="54"/>
                </a:cxn>
                <a:cxn ang="0">
                  <a:pos x="29" y="49"/>
                </a:cxn>
                <a:cxn ang="0">
                  <a:pos x="21" y="49"/>
                </a:cxn>
                <a:cxn ang="0">
                  <a:pos x="21" y="32"/>
                </a:cxn>
                <a:cxn ang="0">
                  <a:pos x="28" y="31"/>
                </a:cxn>
                <a:cxn ang="0">
                  <a:pos x="42" y="16"/>
                </a:cxn>
                <a:cxn ang="0">
                  <a:pos x="38" y="30"/>
                </a:cxn>
                <a:cxn ang="0">
                  <a:pos x="51" y="29"/>
                </a:cxn>
                <a:cxn ang="0">
                  <a:pos x="15" y="71"/>
                </a:cxn>
                <a:cxn ang="0">
                  <a:pos x="25" y="71"/>
                </a:cxn>
                <a:cxn ang="0">
                  <a:pos x="17" y="48"/>
                </a:cxn>
                <a:cxn ang="0">
                  <a:pos x="11" y="29"/>
                </a:cxn>
                <a:cxn ang="0">
                  <a:pos x="23" y="13"/>
                </a:cxn>
                <a:cxn ang="0">
                  <a:pos x="37" y="11"/>
                </a:cxn>
                <a:cxn ang="0">
                  <a:pos x="50" y="14"/>
                </a:cxn>
                <a:cxn ang="0">
                  <a:pos x="62" y="29"/>
                </a:cxn>
                <a:cxn ang="0">
                  <a:pos x="56" y="48"/>
                </a:cxn>
                <a:cxn ang="0">
                  <a:pos x="48" y="71"/>
                </a:cxn>
                <a:cxn ang="0">
                  <a:pos x="58" y="71"/>
                </a:cxn>
                <a:cxn ang="0">
                  <a:pos x="65" y="52"/>
                </a:cxn>
                <a:cxn ang="0">
                  <a:pos x="71" y="27"/>
                </a:cxn>
                <a:cxn ang="0">
                  <a:pos x="55" y="5"/>
                </a:cxn>
                <a:cxn ang="0">
                  <a:pos x="37" y="1"/>
                </a:cxn>
                <a:cxn ang="0">
                  <a:pos x="19" y="4"/>
                </a:cxn>
                <a:cxn ang="0">
                  <a:pos x="2" y="27"/>
                </a:cxn>
                <a:cxn ang="0">
                  <a:pos x="8" y="52"/>
                </a:cxn>
                <a:cxn ang="0">
                  <a:pos x="15" y="71"/>
                </a:cxn>
              </a:cxnLst>
              <a:rect l="txL" t="txT" r="txR" b="tx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4" name="Freeform 15"/>
            <p:cNvSpPr>
              <a:spLocks noEditPoints="1"/>
            </p:cNvSpPr>
            <p:nvPr/>
          </p:nvSpPr>
          <p:spPr>
            <a:xfrm>
              <a:off x="4200525" y="1094362"/>
              <a:ext cx="404812" cy="352103"/>
            </a:xfrm>
            <a:custGeom>
              <a:avLst/>
              <a:gdLst>
                <a:gd name="txL" fmla="*/ 0 w 108"/>
                <a:gd name="txT" fmla="*/ 0 h 88"/>
                <a:gd name="txR" fmla="*/ 108 w 108"/>
                <a:gd name="txB" fmla="*/ 88 h 88"/>
              </a:gdLst>
              <a:ahLst/>
              <a:cxnLst>
                <a:cxn ang="0">
                  <a:pos x="86" y="88"/>
                </a:cxn>
                <a:cxn ang="0">
                  <a:pos x="83" y="44"/>
                </a:cxn>
                <a:cxn ang="0">
                  <a:pos x="79" y="70"/>
                </a:cxn>
                <a:cxn ang="0">
                  <a:pos x="108" y="0"/>
                </a:cxn>
                <a:cxn ang="0">
                  <a:pos x="91" y="33"/>
                </a:cxn>
                <a:cxn ang="0">
                  <a:pos x="80" y="24"/>
                </a:cxn>
                <a:cxn ang="0">
                  <a:pos x="67" y="67"/>
                </a:cxn>
                <a:cxn ang="0">
                  <a:pos x="36" y="72"/>
                </a:cxn>
                <a:cxn ang="0">
                  <a:pos x="19" y="62"/>
                </a:cxn>
                <a:cxn ang="0">
                  <a:pos x="0" y="55"/>
                </a:cxn>
                <a:cxn ang="0">
                  <a:pos x="24" y="48"/>
                </a:cxn>
                <a:cxn ang="0">
                  <a:pos x="30" y="57"/>
                </a:cxn>
                <a:cxn ang="0">
                  <a:pos x="43" y="29"/>
                </a:cxn>
                <a:cxn ang="0">
                  <a:pos x="65" y="50"/>
                </a:cxn>
                <a:cxn ang="0">
                  <a:pos x="68" y="18"/>
                </a:cxn>
                <a:cxn ang="0">
                  <a:pos x="77" y="11"/>
                </a:cxn>
                <a:cxn ang="0">
                  <a:pos x="90" y="0"/>
                </a:cxn>
                <a:cxn ang="0">
                  <a:pos x="22" y="88"/>
                </a:cxn>
                <a:cxn ang="0">
                  <a:pos x="28" y="80"/>
                </a:cxn>
                <a:cxn ang="0">
                  <a:pos x="22" y="78"/>
                </a:cxn>
                <a:cxn ang="0">
                  <a:pos x="10" y="88"/>
                </a:cxn>
                <a:cxn ang="0">
                  <a:pos x="17" y="71"/>
                </a:cxn>
                <a:cxn ang="0">
                  <a:pos x="10" y="72"/>
                </a:cxn>
                <a:cxn ang="0">
                  <a:pos x="33" y="88"/>
                </a:cxn>
                <a:cxn ang="0">
                  <a:pos x="40" y="78"/>
                </a:cxn>
                <a:cxn ang="0">
                  <a:pos x="33" y="80"/>
                </a:cxn>
                <a:cxn ang="0">
                  <a:pos x="45" y="88"/>
                </a:cxn>
                <a:cxn ang="0">
                  <a:pos x="51" y="62"/>
                </a:cxn>
                <a:cxn ang="0">
                  <a:pos x="45" y="68"/>
                </a:cxn>
                <a:cxn ang="0">
                  <a:pos x="56" y="88"/>
                </a:cxn>
                <a:cxn ang="0">
                  <a:pos x="63" y="73"/>
                </a:cxn>
                <a:cxn ang="0">
                  <a:pos x="56" y="88"/>
                </a:cxn>
                <a:cxn ang="0">
                  <a:pos x="74" y="88"/>
                </a:cxn>
                <a:cxn ang="0">
                  <a:pos x="68" y="75"/>
                </a:cxn>
              </a:cxnLst>
              <a:rect l="txL" t="txT" r="txR" b="tx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5" name="Freeform 16"/>
            <p:cNvSpPr>
              <a:spLocks noEditPoints="1"/>
            </p:cNvSpPr>
            <p:nvPr/>
          </p:nvSpPr>
          <p:spPr>
            <a:xfrm>
              <a:off x="4913315" y="1113245"/>
              <a:ext cx="390525" cy="316554"/>
            </a:xfrm>
            <a:custGeom>
              <a:avLst/>
              <a:gdLst>
                <a:gd name="txL" fmla="*/ 0 w 104"/>
                <a:gd name="txT" fmla="*/ 0 h 79"/>
                <a:gd name="txR" fmla="*/ 104 w 104"/>
                <a:gd name="txB" fmla="*/ 79 h 79"/>
              </a:gdLst>
              <a:ahLst/>
              <a:cxnLst>
                <a:cxn ang="0">
                  <a:pos x="49" y="57"/>
                </a:cxn>
                <a:cxn ang="0">
                  <a:pos x="54" y="65"/>
                </a:cxn>
                <a:cxn ang="0">
                  <a:pos x="0" y="79"/>
                </a:cxn>
                <a:cxn ang="0">
                  <a:pos x="6" y="65"/>
                </a:cxn>
                <a:cxn ang="0">
                  <a:pos x="104" y="39"/>
                </a:cxn>
                <a:cxn ang="0">
                  <a:pos x="87" y="29"/>
                </a:cxn>
                <a:cxn ang="0">
                  <a:pos x="65" y="34"/>
                </a:cxn>
                <a:cxn ang="0">
                  <a:pos x="68" y="37"/>
                </a:cxn>
                <a:cxn ang="0">
                  <a:pos x="61" y="32"/>
                </a:cxn>
                <a:cxn ang="0">
                  <a:pos x="54" y="31"/>
                </a:cxn>
                <a:cxn ang="0">
                  <a:pos x="52" y="26"/>
                </a:cxn>
                <a:cxn ang="0">
                  <a:pos x="51" y="15"/>
                </a:cxn>
                <a:cxn ang="0">
                  <a:pos x="55" y="12"/>
                </a:cxn>
                <a:cxn ang="0">
                  <a:pos x="27" y="4"/>
                </a:cxn>
                <a:cxn ang="0">
                  <a:pos x="25" y="16"/>
                </a:cxn>
                <a:cxn ang="0">
                  <a:pos x="18" y="24"/>
                </a:cxn>
                <a:cxn ang="0">
                  <a:pos x="14" y="38"/>
                </a:cxn>
                <a:cxn ang="0">
                  <a:pos x="10" y="42"/>
                </a:cxn>
                <a:cxn ang="0">
                  <a:pos x="38" y="49"/>
                </a:cxn>
                <a:cxn ang="0">
                  <a:pos x="40" y="39"/>
                </a:cxn>
                <a:cxn ang="0">
                  <a:pos x="47" y="38"/>
                </a:cxn>
                <a:cxn ang="0">
                  <a:pos x="49" y="41"/>
                </a:cxn>
                <a:cxn ang="0">
                  <a:pos x="56" y="42"/>
                </a:cxn>
                <a:cxn ang="0">
                  <a:pos x="62" y="49"/>
                </a:cxn>
                <a:cxn ang="0">
                  <a:pos x="65" y="55"/>
                </a:cxn>
                <a:cxn ang="0">
                  <a:pos x="67" y="57"/>
                </a:cxn>
                <a:cxn ang="0">
                  <a:pos x="74" y="55"/>
                </a:cxn>
                <a:cxn ang="0">
                  <a:pos x="79" y="61"/>
                </a:cxn>
                <a:cxn ang="0">
                  <a:pos x="82" y="58"/>
                </a:cxn>
                <a:cxn ang="0">
                  <a:pos x="87" y="63"/>
                </a:cxn>
                <a:cxn ang="0">
                  <a:pos x="91" y="60"/>
                </a:cxn>
                <a:cxn ang="0">
                  <a:pos x="102" y="52"/>
                </a:cxn>
                <a:cxn ang="0">
                  <a:pos x="99" y="51"/>
                </a:cxn>
                <a:cxn ang="0">
                  <a:pos x="104" y="39"/>
                </a:cxn>
                <a:cxn ang="0">
                  <a:pos x="24" y="32"/>
                </a:cxn>
                <a:cxn ang="0">
                  <a:pos x="17" y="39"/>
                </a:cxn>
                <a:cxn ang="0">
                  <a:pos x="22" y="27"/>
                </a:cxn>
                <a:cxn ang="0">
                  <a:pos x="35" y="9"/>
                </a:cxn>
              </a:cxnLst>
              <a:rect l="txL" t="txT" r="txR" b="txB"/>
              <a:pathLst>
                <a:path w="104" h="79">
                  <a:moveTo>
                    <a:pt x="6" y="57"/>
                  </a:moveTo>
                  <a:cubicBezTo>
                    <a:pt x="49" y="57"/>
                    <a:pt x="49" y="57"/>
                    <a:pt x="49" y="57"/>
                  </a:cubicBezTo>
                  <a:cubicBezTo>
                    <a:pt x="49" y="65"/>
                    <a:pt x="49" y="65"/>
                    <a:pt x="49"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1" y="25"/>
                    <a:pt x="21" y="25"/>
                    <a:pt x="21"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5"/>
                    <a:pt x="74" y="55"/>
                    <a:pt x="74" y="55"/>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9" y="62"/>
                    <a:pt x="89" y="62"/>
                    <a:pt x="89"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6" name="Freeform 17"/>
            <p:cNvSpPr>
              <a:spLocks noEditPoints="1"/>
            </p:cNvSpPr>
            <p:nvPr/>
          </p:nvSpPr>
          <p:spPr>
            <a:xfrm>
              <a:off x="4916487" y="604142"/>
              <a:ext cx="349250" cy="347026"/>
            </a:xfrm>
            <a:custGeom>
              <a:avLst/>
              <a:gdLst>
                <a:gd name="txL" fmla="*/ 0 w 93"/>
                <a:gd name="txT" fmla="*/ 0 h 87"/>
                <a:gd name="txR" fmla="*/ 93 w 93"/>
                <a:gd name="txB" fmla="*/ 87 h 87"/>
              </a:gdLst>
              <a:ahLst/>
              <a:cxnLst>
                <a:cxn ang="0">
                  <a:pos x="88" y="0"/>
                </a:cxn>
                <a:cxn ang="0">
                  <a:pos x="93" y="4"/>
                </a:cxn>
                <a:cxn ang="0">
                  <a:pos x="93" y="73"/>
                </a:cxn>
                <a:cxn ang="0">
                  <a:pos x="80" y="73"/>
                </a:cxn>
                <a:cxn ang="0">
                  <a:pos x="82" y="64"/>
                </a:cxn>
                <a:cxn ang="0">
                  <a:pos x="83" y="9"/>
                </a:cxn>
                <a:cxn ang="0">
                  <a:pos x="9" y="64"/>
                </a:cxn>
                <a:cxn ang="0">
                  <a:pos x="48" y="71"/>
                </a:cxn>
                <a:cxn ang="0">
                  <a:pos x="4" y="73"/>
                </a:cxn>
                <a:cxn ang="0">
                  <a:pos x="0" y="69"/>
                </a:cxn>
                <a:cxn ang="0">
                  <a:pos x="0" y="0"/>
                </a:cxn>
                <a:cxn ang="0">
                  <a:pos x="64" y="50"/>
                </a:cxn>
                <a:cxn ang="0">
                  <a:pos x="54" y="70"/>
                </a:cxn>
                <a:cxn ang="0">
                  <a:pos x="56" y="81"/>
                </a:cxn>
                <a:cxn ang="0">
                  <a:pos x="64" y="77"/>
                </a:cxn>
                <a:cxn ang="0">
                  <a:pos x="72" y="83"/>
                </a:cxn>
                <a:cxn ang="0">
                  <a:pos x="73" y="70"/>
                </a:cxn>
                <a:cxn ang="0">
                  <a:pos x="64" y="50"/>
                </a:cxn>
                <a:cxn ang="0">
                  <a:pos x="64" y="68"/>
                </a:cxn>
                <a:cxn ang="0">
                  <a:pos x="64" y="71"/>
                </a:cxn>
                <a:cxn ang="0">
                  <a:pos x="62" y="54"/>
                </a:cxn>
                <a:cxn ang="0">
                  <a:pos x="71" y="64"/>
                </a:cxn>
                <a:cxn ang="0">
                  <a:pos x="62" y="54"/>
                </a:cxn>
                <a:cxn ang="0">
                  <a:pos x="17" y="45"/>
                </a:cxn>
                <a:cxn ang="0">
                  <a:pos x="76" y="40"/>
                </a:cxn>
                <a:cxn ang="0">
                  <a:pos x="46" y="28"/>
                </a:cxn>
                <a:cxn ang="0">
                  <a:pos x="76" y="33"/>
                </a:cxn>
                <a:cxn ang="0">
                  <a:pos x="46" y="28"/>
                </a:cxn>
                <a:cxn ang="0">
                  <a:pos x="46" y="21"/>
                </a:cxn>
                <a:cxn ang="0">
                  <a:pos x="76" y="16"/>
                </a:cxn>
                <a:cxn ang="0">
                  <a:pos x="17" y="16"/>
                </a:cxn>
                <a:cxn ang="0">
                  <a:pos x="39" y="34"/>
                </a:cxn>
                <a:cxn ang="0">
                  <a:pos x="17" y="16"/>
                </a:cxn>
              </a:cxnLst>
              <a:rect l="txL" t="txT" r="txR" b="txB"/>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7" name="Freeform 18"/>
            <p:cNvSpPr>
              <a:spLocks noEditPoints="1"/>
            </p:cNvSpPr>
            <p:nvPr/>
          </p:nvSpPr>
          <p:spPr>
            <a:xfrm>
              <a:off x="5607053" y="1073230"/>
              <a:ext cx="333375" cy="379188"/>
            </a:xfrm>
            <a:custGeom>
              <a:avLst/>
              <a:gdLst>
                <a:gd name="txL" fmla="*/ 0 w 89"/>
                <a:gd name="txT" fmla="*/ 0 h 95"/>
                <a:gd name="txR" fmla="*/ 89 w 89"/>
                <a:gd name="txB" fmla="*/ 95 h 95"/>
              </a:gdLst>
              <a:ahLst/>
              <a:cxnLst>
                <a:cxn ang="0">
                  <a:pos x="75" y="21"/>
                </a:cxn>
                <a:cxn ang="0">
                  <a:pos x="89" y="53"/>
                </a:cxn>
                <a:cxn ang="0">
                  <a:pos x="78" y="80"/>
                </a:cxn>
                <a:cxn ang="0">
                  <a:pos x="48" y="53"/>
                </a:cxn>
                <a:cxn ang="0">
                  <a:pos x="75" y="21"/>
                </a:cxn>
                <a:cxn ang="0">
                  <a:pos x="76" y="83"/>
                </a:cxn>
                <a:cxn ang="0">
                  <a:pos x="70" y="88"/>
                </a:cxn>
                <a:cxn ang="0">
                  <a:pos x="74" y="81"/>
                </a:cxn>
                <a:cxn ang="0">
                  <a:pos x="76" y="83"/>
                </a:cxn>
                <a:cxn ang="0">
                  <a:pos x="65" y="92"/>
                </a:cxn>
                <a:cxn ang="0">
                  <a:pos x="72" y="79"/>
                </a:cxn>
                <a:cxn ang="0">
                  <a:pos x="70" y="77"/>
                </a:cxn>
                <a:cxn ang="0">
                  <a:pos x="60" y="93"/>
                </a:cxn>
                <a:cxn ang="0">
                  <a:pos x="65" y="92"/>
                </a:cxn>
                <a:cxn ang="0">
                  <a:pos x="59" y="91"/>
                </a:cxn>
                <a:cxn ang="0">
                  <a:pos x="68" y="75"/>
                </a:cxn>
                <a:cxn ang="0">
                  <a:pos x="66" y="73"/>
                </a:cxn>
                <a:cxn ang="0">
                  <a:pos x="57" y="88"/>
                </a:cxn>
                <a:cxn ang="0">
                  <a:pos x="59" y="91"/>
                </a:cxn>
                <a:cxn ang="0">
                  <a:pos x="56" y="84"/>
                </a:cxn>
                <a:cxn ang="0">
                  <a:pos x="64" y="72"/>
                </a:cxn>
                <a:cxn ang="0">
                  <a:pos x="62" y="70"/>
                </a:cxn>
                <a:cxn ang="0">
                  <a:pos x="55" y="81"/>
                </a:cxn>
                <a:cxn ang="0">
                  <a:pos x="56" y="84"/>
                </a:cxn>
                <a:cxn ang="0">
                  <a:pos x="54" y="78"/>
                </a:cxn>
                <a:cxn ang="0">
                  <a:pos x="60" y="68"/>
                </a:cxn>
                <a:cxn ang="0">
                  <a:pos x="58" y="66"/>
                </a:cxn>
                <a:cxn ang="0">
                  <a:pos x="53" y="74"/>
                </a:cxn>
                <a:cxn ang="0">
                  <a:pos x="54" y="78"/>
                </a:cxn>
                <a:cxn ang="0">
                  <a:pos x="51" y="71"/>
                </a:cxn>
                <a:cxn ang="0">
                  <a:pos x="55" y="64"/>
                </a:cxn>
                <a:cxn ang="0">
                  <a:pos x="53" y="62"/>
                </a:cxn>
                <a:cxn ang="0">
                  <a:pos x="50" y="68"/>
                </a:cxn>
                <a:cxn ang="0">
                  <a:pos x="51" y="71"/>
                </a:cxn>
                <a:cxn ang="0">
                  <a:pos x="49" y="65"/>
                </a:cxn>
                <a:cxn ang="0">
                  <a:pos x="51" y="60"/>
                </a:cxn>
                <a:cxn ang="0">
                  <a:pos x="49" y="59"/>
                </a:cxn>
                <a:cxn ang="0">
                  <a:pos x="48" y="61"/>
                </a:cxn>
                <a:cxn ang="0">
                  <a:pos x="49" y="65"/>
                </a:cxn>
                <a:cxn ang="0">
                  <a:pos x="46" y="58"/>
                </a:cxn>
                <a:cxn ang="0">
                  <a:pos x="45" y="55"/>
                </a:cxn>
                <a:cxn ang="0">
                  <a:pos x="47" y="57"/>
                </a:cxn>
                <a:cxn ang="0">
                  <a:pos x="46" y="58"/>
                </a:cxn>
                <a:cxn ang="0">
                  <a:pos x="60" y="17"/>
                </a:cxn>
                <a:cxn ang="0">
                  <a:pos x="42" y="54"/>
                </a:cxn>
                <a:cxn ang="0">
                  <a:pos x="37" y="13"/>
                </a:cxn>
                <a:cxn ang="0">
                  <a:pos x="0" y="54"/>
                </a:cxn>
                <a:cxn ang="0">
                  <a:pos x="42" y="95"/>
                </a:cxn>
                <a:cxn ang="0">
                  <a:pos x="56" y="92"/>
                </a:cxn>
                <a:cxn ang="0">
                  <a:pos x="42" y="54"/>
                </a:cxn>
                <a:cxn ang="0">
                  <a:pos x="69" y="23"/>
                </a:cxn>
                <a:cxn ang="0">
                  <a:pos x="60" y="17"/>
                </a:cxn>
                <a:cxn ang="0">
                  <a:pos x="43" y="0"/>
                </a:cxn>
                <a:cxn ang="0">
                  <a:pos x="39" y="0"/>
                </a:cxn>
                <a:cxn ang="0">
                  <a:pos x="43" y="41"/>
                </a:cxn>
                <a:cxn ang="0">
                  <a:pos x="62" y="4"/>
                </a:cxn>
                <a:cxn ang="0">
                  <a:pos x="43" y="0"/>
                </a:cxn>
              </a:cxnLst>
              <a:rect l="txL" t="txT" r="txR" b="tx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8" name="Freeform 19"/>
            <p:cNvSpPr>
              <a:spLocks noEditPoints="1"/>
            </p:cNvSpPr>
            <p:nvPr/>
          </p:nvSpPr>
          <p:spPr>
            <a:xfrm>
              <a:off x="4219578" y="2094530"/>
              <a:ext cx="352425" cy="396115"/>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89" name="Freeform 20"/>
            <p:cNvSpPr/>
            <p:nvPr/>
          </p:nvSpPr>
          <p:spPr>
            <a:xfrm>
              <a:off x="3529012" y="1115754"/>
              <a:ext cx="323850" cy="308090"/>
            </a:xfrm>
            <a:custGeom>
              <a:avLst/>
              <a:gdLst>
                <a:gd name="txL" fmla="*/ 0 w 86"/>
                <a:gd name="txT" fmla="*/ 0 h 77"/>
                <a:gd name="txR" fmla="*/ 86 w 86"/>
                <a:gd name="txB" fmla="*/ 77 h 77"/>
              </a:gdLst>
              <a:ahLst/>
              <a:cxnLst>
                <a:cxn ang="0">
                  <a:pos x="30" y="0"/>
                </a:cxn>
                <a:cxn ang="0">
                  <a:pos x="34" y="28"/>
                </a:cxn>
                <a:cxn ang="0">
                  <a:pos x="8" y="28"/>
                </a:cxn>
                <a:cxn ang="0">
                  <a:pos x="7" y="28"/>
                </a:cxn>
                <a:cxn ang="0">
                  <a:pos x="0" y="35"/>
                </a:cxn>
                <a:cxn ang="0">
                  <a:pos x="0" y="35"/>
                </a:cxn>
                <a:cxn ang="0">
                  <a:pos x="4" y="41"/>
                </a:cxn>
                <a:cxn ang="0">
                  <a:pos x="1" y="47"/>
                </a:cxn>
                <a:cxn ang="0">
                  <a:pos x="1" y="47"/>
                </a:cxn>
                <a:cxn ang="0">
                  <a:pos x="6" y="54"/>
                </a:cxn>
                <a:cxn ang="0">
                  <a:pos x="4" y="58"/>
                </a:cxn>
                <a:cxn ang="0">
                  <a:pos x="4" y="58"/>
                </a:cxn>
                <a:cxn ang="0">
                  <a:pos x="11" y="65"/>
                </a:cxn>
                <a:cxn ang="0">
                  <a:pos x="11" y="65"/>
                </a:cxn>
                <a:cxn ang="0">
                  <a:pos x="9" y="70"/>
                </a:cxn>
                <a:cxn ang="0">
                  <a:pos x="9" y="70"/>
                </a:cxn>
                <a:cxn ang="0">
                  <a:pos x="16" y="76"/>
                </a:cxn>
                <a:cxn ang="0">
                  <a:pos x="29" y="76"/>
                </a:cxn>
                <a:cxn ang="0">
                  <a:pos x="46" y="76"/>
                </a:cxn>
                <a:cxn ang="0">
                  <a:pos x="46" y="76"/>
                </a:cxn>
                <a:cxn ang="0">
                  <a:pos x="52" y="71"/>
                </a:cxn>
                <a:cxn ang="0">
                  <a:pos x="66" y="69"/>
                </a:cxn>
                <a:cxn ang="0">
                  <a:pos x="66" y="77"/>
                </a:cxn>
                <a:cxn ang="0">
                  <a:pos x="86" y="77"/>
                </a:cxn>
                <a:cxn ang="0">
                  <a:pos x="86" y="25"/>
                </a:cxn>
                <a:cxn ang="0">
                  <a:pos x="66" y="25"/>
                </a:cxn>
                <a:cxn ang="0">
                  <a:pos x="66" y="32"/>
                </a:cxn>
                <a:cxn ang="0">
                  <a:pos x="62" y="32"/>
                </a:cxn>
                <a:cxn ang="0">
                  <a:pos x="30" y="0"/>
                </a:cxn>
              </a:cxnLst>
              <a:rect l="txL" t="txT" r="txR" b="tx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0" name="Freeform 21"/>
            <p:cNvSpPr>
              <a:spLocks noEditPoints="1"/>
            </p:cNvSpPr>
            <p:nvPr/>
          </p:nvSpPr>
          <p:spPr>
            <a:xfrm>
              <a:off x="4283078" y="1614797"/>
              <a:ext cx="236537" cy="343639"/>
            </a:xfrm>
            <a:custGeom>
              <a:avLst/>
              <a:gdLst>
                <a:gd name="txL" fmla="*/ 0 w 63"/>
                <a:gd name="txT" fmla="*/ 0 h 86"/>
                <a:gd name="txR" fmla="*/ 63 w 63"/>
                <a:gd name="txB" fmla="*/ 86 h 86"/>
              </a:gdLst>
              <a:ahLst/>
              <a:cxnLst>
                <a:cxn ang="0">
                  <a:pos x="63" y="8"/>
                </a:cxn>
                <a:cxn ang="0">
                  <a:pos x="0" y="86"/>
                </a:cxn>
                <a:cxn ang="0">
                  <a:pos x="8" y="15"/>
                </a:cxn>
                <a:cxn ang="0">
                  <a:pos x="54" y="30"/>
                </a:cxn>
                <a:cxn ang="0">
                  <a:pos x="8" y="15"/>
                </a:cxn>
                <a:cxn ang="0">
                  <a:pos x="9" y="41"/>
                </a:cxn>
                <a:cxn ang="0">
                  <a:pos x="18" y="41"/>
                </a:cxn>
                <a:cxn ang="0">
                  <a:pos x="50" y="64"/>
                </a:cxn>
                <a:cxn ang="0">
                  <a:pos x="50" y="74"/>
                </a:cxn>
                <a:cxn ang="0">
                  <a:pos x="50" y="64"/>
                </a:cxn>
                <a:cxn ang="0">
                  <a:pos x="33" y="69"/>
                </a:cxn>
                <a:cxn ang="0">
                  <a:pos x="42" y="69"/>
                </a:cxn>
                <a:cxn ang="0">
                  <a:pos x="26" y="64"/>
                </a:cxn>
                <a:cxn ang="0">
                  <a:pos x="26" y="74"/>
                </a:cxn>
                <a:cxn ang="0">
                  <a:pos x="26" y="64"/>
                </a:cxn>
                <a:cxn ang="0">
                  <a:pos x="9" y="69"/>
                </a:cxn>
                <a:cxn ang="0">
                  <a:pos x="18" y="69"/>
                </a:cxn>
                <a:cxn ang="0">
                  <a:pos x="50" y="50"/>
                </a:cxn>
                <a:cxn ang="0">
                  <a:pos x="50" y="60"/>
                </a:cxn>
                <a:cxn ang="0">
                  <a:pos x="50" y="50"/>
                </a:cxn>
                <a:cxn ang="0">
                  <a:pos x="33" y="55"/>
                </a:cxn>
                <a:cxn ang="0">
                  <a:pos x="42" y="55"/>
                </a:cxn>
                <a:cxn ang="0">
                  <a:pos x="26" y="50"/>
                </a:cxn>
                <a:cxn ang="0">
                  <a:pos x="26" y="60"/>
                </a:cxn>
                <a:cxn ang="0">
                  <a:pos x="26" y="50"/>
                </a:cxn>
                <a:cxn ang="0">
                  <a:pos x="9" y="55"/>
                </a:cxn>
                <a:cxn ang="0">
                  <a:pos x="18" y="55"/>
                </a:cxn>
                <a:cxn ang="0">
                  <a:pos x="50" y="37"/>
                </a:cxn>
                <a:cxn ang="0">
                  <a:pos x="50" y="46"/>
                </a:cxn>
                <a:cxn ang="0">
                  <a:pos x="50" y="37"/>
                </a:cxn>
                <a:cxn ang="0">
                  <a:pos x="33" y="41"/>
                </a:cxn>
                <a:cxn ang="0">
                  <a:pos x="42" y="41"/>
                </a:cxn>
                <a:cxn ang="0">
                  <a:pos x="26" y="37"/>
                </a:cxn>
                <a:cxn ang="0">
                  <a:pos x="26" y="46"/>
                </a:cxn>
                <a:cxn ang="0">
                  <a:pos x="26" y="37"/>
                </a:cxn>
              </a:cxnLst>
              <a:rect l="txL" t="txT" r="txR" b="txB"/>
              <a:pathLst>
                <a:path w="63" h="86">
                  <a:moveTo>
                    <a:pt x="0" y="8"/>
                  </a:moveTo>
                  <a:cubicBezTo>
                    <a:pt x="21" y="0"/>
                    <a:pt x="42" y="1"/>
                    <a:pt x="63" y="8"/>
                  </a:cubicBezTo>
                  <a:cubicBezTo>
                    <a:pt x="63" y="34"/>
                    <a:pt x="63" y="60"/>
                    <a:pt x="63" y="86"/>
                  </a:cubicBezTo>
                  <a:cubicBezTo>
                    <a:pt x="42" y="86"/>
                    <a:pt x="21" y="86"/>
                    <a:pt x="0" y="86"/>
                  </a:cubicBezTo>
                  <a:cubicBezTo>
                    <a:pt x="0" y="60"/>
                    <a:pt x="0" y="34"/>
                    <a:pt x="0" y="8"/>
                  </a:cubicBezTo>
                  <a:close/>
                  <a:moveTo>
                    <a:pt x="8" y="15"/>
                  </a:moveTo>
                  <a:cubicBezTo>
                    <a:pt x="8" y="30"/>
                    <a:pt x="8" y="30"/>
                    <a:pt x="8" y="30"/>
                  </a:cubicBezTo>
                  <a:cubicBezTo>
                    <a:pt x="54" y="30"/>
                    <a:pt x="54" y="30"/>
                    <a:pt x="54" y="30"/>
                  </a:cubicBezTo>
                  <a:cubicBezTo>
                    <a:pt x="54" y="15"/>
                    <a:pt x="54" y="15"/>
                    <a:pt x="54" y="15"/>
                  </a:cubicBezTo>
                  <a:cubicBezTo>
                    <a:pt x="8" y="15"/>
                    <a:pt x="8" y="15"/>
                    <a:pt x="8" y="15"/>
                  </a:cubicBezTo>
                  <a:close/>
                  <a:moveTo>
                    <a:pt x="13" y="37"/>
                  </a:moveTo>
                  <a:cubicBezTo>
                    <a:pt x="11" y="37"/>
                    <a:pt x="9" y="39"/>
                    <a:pt x="9" y="41"/>
                  </a:cubicBezTo>
                  <a:cubicBezTo>
                    <a:pt x="9" y="44"/>
                    <a:pt x="11" y="46"/>
                    <a:pt x="13" y="46"/>
                  </a:cubicBezTo>
                  <a:cubicBezTo>
                    <a:pt x="16" y="46"/>
                    <a:pt x="18" y="44"/>
                    <a:pt x="18" y="41"/>
                  </a:cubicBezTo>
                  <a:cubicBezTo>
                    <a:pt x="18" y="39"/>
                    <a:pt x="16" y="37"/>
                    <a:pt x="13" y="37"/>
                  </a:cubicBezTo>
                  <a:close/>
                  <a:moveTo>
                    <a:pt x="50" y="64"/>
                  </a:moveTo>
                  <a:cubicBezTo>
                    <a:pt x="47" y="64"/>
                    <a:pt x="45" y="66"/>
                    <a:pt x="45" y="69"/>
                  </a:cubicBezTo>
                  <a:cubicBezTo>
                    <a:pt x="45" y="72"/>
                    <a:pt x="47" y="74"/>
                    <a:pt x="50" y="74"/>
                  </a:cubicBezTo>
                  <a:cubicBezTo>
                    <a:pt x="53" y="74"/>
                    <a:pt x="55" y="72"/>
                    <a:pt x="55" y="69"/>
                  </a:cubicBezTo>
                  <a:cubicBezTo>
                    <a:pt x="55" y="66"/>
                    <a:pt x="53" y="64"/>
                    <a:pt x="50" y="64"/>
                  </a:cubicBezTo>
                  <a:close/>
                  <a:moveTo>
                    <a:pt x="37" y="64"/>
                  </a:moveTo>
                  <a:cubicBezTo>
                    <a:pt x="35" y="64"/>
                    <a:pt x="33" y="66"/>
                    <a:pt x="33" y="69"/>
                  </a:cubicBezTo>
                  <a:cubicBezTo>
                    <a:pt x="33" y="72"/>
                    <a:pt x="35" y="74"/>
                    <a:pt x="37" y="74"/>
                  </a:cubicBezTo>
                  <a:cubicBezTo>
                    <a:pt x="40" y="74"/>
                    <a:pt x="42" y="72"/>
                    <a:pt x="42" y="69"/>
                  </a:cubicBezTo>
                  <a:cubicBezTo>
                    <a:pt x="42" y="66"/>
                    <a:pt x="40" y="64"/>
                    <a:pt x="37" y="64"/>
                  </a:cubicBezTo>
                  <a:close/>
                  <a:moveTo>
                    <a:pt x="26" y="64"/>
                  </a:moveTo>
                  <a:cubicBezTo>
                    <a:pt x="23" y="64"/>
                    <a:pt x="21" y="66"/>
                    <a:pt x="21" y="69"/>
                  </a:cubicBezTo>
                  <a:cubicBezTo>
                    <a:pt x="21" y="72"/>
                    <a:pt x="23" y="74"/>
                    <a:pt x="26" y="74"/>
                  </a:cubicBezTo>
                  <a:cubicBezTo>
                    <a:pt x="28" y="74"/>
                    <a:pt x="30" y="72"/>
                    <a:pt x="30" y="69"/>
                  </a:cubicBezTo>
                  <a:cubicBezTo>
                    <a:pt x="30" y="66"/>
                    <a:pt x="28" y="64"/>
                    <a:pt x="26" y="64"/>
                  </a:cubicBezTo>
                  <a:close/>
                  <a:moveTo>
                    <a:pt x="13" y="64"/>
                  </a:moveTo>
                  <a:cubicBezTo>
                    <a:pt x="11" y="64"/>
                    <a:pt x="9" y="66"/>
                    <a:pt x="9" y="69"/>
                  </a:cubicBezTo>
                  <a:cubicBezTo>
                    <a:pt x="9" y="72"/>
                    <a:pt x="11" y="74"/>
                    <a:pt x="13" y="74"/>
                  </a:cubicBezTo>
                  <a:cubicBezTo>
                    <a:pt x="16" y="74"/>
                    <a:pt x="18" y="72"/>
                    <a:pt x="18" y="69"/>
                  </a:cubicBezTo>
                  <a:cubicBezTo>
                    <a:pt x="18" y="66"/>
                    <a:pt x="16" y="64"/>
                    <a:pt x="13" y="64"/>
                  </a:cubicBezTo>
                  <a:close/>
                  <a:moveTo>
                    <a:pt x="50" y="50"/>
                  </a:moveTo>
                  <a:cubicBezTo>
                    <a:pt x="47" y="50"/>
                    <a:pt x="45" y="52"/>
                    <a:pt x="45" y="55"/>
                  </a:cubicBezTo>
                  <a:cubicBezTo>
                    <a:pt x="45" y="58"/>
                    <a:pt x="47" y="60"/>
                    <a:pt x="50" y="60"/>
                  </a:cubicBezTo>
                  <a:cubicBezTo>
                    <a:pt x="53" y="60"/>
                    <a:pt x="55" y="58"/>
                    <a:pt x="55" y="55"/>
                  </a:cubicBezTo>
                  <a:cubicBezTo>
                    <a:pt x="55" y="52"/>
                    <a:pt x="53" y="50"/>
                    <a:pt x="50" y="50"/>
                  </a:cubicBezTo>
                  <a:close/>
                  <a:moveTo>
                    <a:pt x="37" y="50"/>
                  </a:moveTo>
                  <a:cubicBezTo>
                    <a:pt x="35" y="50"/>
                    <a:pt x="33" y="52"/>
                    <a:pt x="33" y="55"/>
                  </a:cubicBezTo>
                  <a:cubicBezTo>
                    <a:pt x="33" y="58"/>
                    <a:pt x="35" y="60"/>
                    <a:pt x="37" y="60"/>
                  </a:cubicBezTo>
                  <a:cubicBezTo>
                    <a:pt x="40" y="60"/>
                    <a:pt x="42" y="58"/>
                    <a:pt x="42" y="55"/>
                  </a:cubicBezTo>
                  <a:cubicBezTo>
                    <a:pt x="42" y="52"/>
                    <a:pt x="40" y="50"/>
                    <a:pt x="37" y="50"/>
                  </a:cubicBezTo>
                  <a:close/>
                  <a:moveTo>
                    <a:pt x="26" y="50"/>
                  </a:moveTo>
                  <a:cubicBezTo>
                    <a:pt x="23" y="50"/>
                    <a:pt x="21" y="52"/>
                    <a:pt x="21" y="55"/>
                  </a:cubicBezTo>
                  <a:cubicBezTo>
                    <a:pt x="21" y="58"/>
                    <a:pt x="23" y="60"/>
                    <a:pt x="26" y="60"/>
                  </a:cubicBezTo>
                  <a:cubicBezTo>
                    <a:pt x="28" y="60"/>
                    <a:pt x="30" y="58"/>
                    <a:pt x="30" y="55"/>
                  </a:cubicBezTo>
                  <a:cubicBezTo>
                    <a:pt x="30" y="52"/>
                    <a:pt x="28" y="50"/>
                    <a:pt x="26" y="50"/>
                  </a:cubicBezTo>
                  <a:close/>
                  <a:moveTo>
                    <a:pt x="13" y="50"/>
                  </a:moveTo>
                  <a:cubicBezTo>
                    <a:pt x="11" y="50"/>
                    <a:pt x="9" y="52"/>
                    <a:pt x="9" y="55"/>
                  </a:cubicBezTo>
                  <a:cubicBezTo>
                    <a:pt x="9" y="58"/>
                    <a:pt x="11" y="60"/>
                    <a:pt x="13" y="60"/>
                  </a:cubicBezTo>
                  <a:cubicBezTo>
                    <a:pt x="16" y="60"/>
                    <a:pt x="18" y="58"/>
                    <a:pt x="18" y="55"/>
                  </a:cubicBezTo>
                  <a:cubicBezTo>
                    <a:pt x="18" y="52"/>
                    <a:pt x="16" y="50"/>
                    <a:pt x="13" y="50"/>
                  </a:cubicBezTo>
                  <a:close/>
                  <a:moveTo>
                    <a:pt x="50" y="37"/>
                  </a:moveTo>
                  <a:cubicBezTo>
                    <a:pt x="47" y="37"/>
                    <a:pt x="45" y="39"/>
                    <a:pt x="45" y="41"/>
                  </a:cubicBezTo>
                  <a:cubicBezTo>
                    <a:pt x="45" y="44"/>
                    <a:pt x="47" y="46"/>
                    <a:pt x="50" y="46"/>
                  </a:cubicBezTo>
                  <a:cubicBezTo>
                    <a:pt x="53" y="46"/>
                    <a:pt x="55" y="44"/>
                    <a:pt x="55" y="41"/>
                  </a:cubicBezTo>
                  <a:cubicBezTo>
                    <a:pt x="55" y="39"/>
                    <a:pt x="53" y="37"/>
                    <a:pt x="50" y="37"/>
                  </a:cubicBezTo>
                  <a:close/>
                  <a:moveTo>
                    <a:pt x="37" y="37"/>
                  </a:moveTo>
                  <a:cubicBezTo>
                    <a:pt x="35" y="37"/>
                    <a:pt x="33" y="39"/>
                    <a:pt x="33" y="41"/>
                  </a:cubicBezTo>
                  <a:cubicBezTo>
                    <a:pt x="33" y="44"/>
                    <a:pt x="35" y="46"/>
                    <a:pt x="37" y="46"/>
                  </a:cubicBezTo>
                  <a:cubicBezTo>
                    <a:pt x="40" y="46"/>
                    <a:pt x="42" y="44"/>
                    <a:pt x="42" y="41"/>
                  </a:cubicBezTo>
                  <a:cubicBezTo>
                    <a:pt x="42" y="39"/>
                    <a:pt x="40" y="37"/>
                    <a:pt x="37" y="37"/>
                  </a:cubicBezTo>
                  <a:close/>
                  <a:moveTo>
                    <a:pt x="26" y="37"/>
                  </a:moveTo>
                  <a:cubicBezTo>
                    <a:pt x="23" y="37"/>
                    <a:pt x="21" y="39"/>
                    <a:pt x="21" y="41"/>
                  </a:cubicBezTo>
                  <a:cubicBezTo>
                    <a:pt x="21" y="44"/>
                    <a:pt x="23" y="46"/>
                    <a:pt x="26" y="46"/>
                  </a:cubicBezTo>
                  <a:cubicBezTo>
                    <a:pt x="28" y="46"/>
                    <a:pt x="30" y="44"/>
                    <a:pt x="30" y="41"/>
                  </a:cubicBezTo>
                  <a:cubicBezTo>
                    <a:pt x="30" y="39"/>
                    <a:pt x="28" y="37"/>
                    <a:pt x="26" y="3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1" name="Freeform 22"/>
            <p:cNvSpPr>
              <a:spLocks noEditPoints="1"/>
            </p:cNvSpPr>
            <p:nvPr/>
          </p:nvSpPr>
          <p:spPr>
            <a:xfrm>
              <a:off x="3581400" y="2121169"/>
              <a:ext cx="241300" cy="382573"/>
            </a:xfrm>
            <a:custGeom>
              <a:avLst/>
              <a:gdLst>
                <a:gd name="txL" fmla="*/ 0 w 64"/>
                <a:gd name="txT" fmla="*/ 0 h 96"/>
                <a:gd name="txR" fmla="*/ 64 w 64"/>
                <a:gd name="txB" fmla="*/ 96 h 96"/>
              </a:gdLst>
              <a:ahLst/>
              <a:cxnLst>
                <a:cxn ang="0">
                  <a:pos x="56" y="0"/>
                </a:cxn>
                <a:cxn ang="0">
                  <a:pos x="64" y="88"/>
                </a:cxn>
                <a:cxn ang="0">
                  <a:pos x="9" y="96"/>
                </a:cxn>
                <a:cxn ang="0">
                  <a:pos x="0" y="8"/>
                </a:cxn>
                <a:cxn ang="0">
                  <a:pos x="7" y="13"/>
                </a:cxn>
                <a:cxn ang="0">
                  <a:pos x="57" y="47"/>
                </a:cxn>
                <a:cxn ang="0">
                  <a:pos x="7" y="13"/>
                </a:cxn>
                <a:cxn ang="0">
                  <a:pos x="20" y="8"/>
                </a:cxn>
                <a:cxn ang="0">
                  <a:pos x="43" y="4"/>
                </a:cxn>
                <a:cxn ang="0">
                  <a:pos x="27" y="51"/>
                </a:cxn>
                <a:cxn ang="0">
                  <a:pos x="24" y="59"/>
                </a:cxn>
                <a:cxn ang="0">
                  <a:pos x="36" y="62"/>
                </a:cxn>
                <a:cxn ang="0">
                  <a:pos x="39" y="54"/>
                </a:cxn>
                <a:cxn ang="0">
                  <a:pos x="27" y="51"/>
                </a:cxn>
                <a:cxn ang="0">
                  <a:pos x="8" y="55"/>
                </a:cxn>
                <a:cxn ang="0">
                  <a:pos x="22" y="58"/>
                </a:cxn>
                <a:cxn ang="0">
                  <a:pos x="55" y="55"/>
                </a:cxn>
                <a:cxn ang="0">
                  <a:pos x="41" y="58"/>
                </a:cxn>
                <a:cxn ang="0">
                  <a:pos x="55" y="55"/>
                </a:cxn>
                <a:cxn ang="0">
                  <a:pos x="8" y="65"/>
                </a:cxn>
                <a:cxn ang="0">
                  <a:pos x="22" y="71"/>
                </a:cxn>
                <a:cxn ang="0">
                  <a:pos x="38" y="65"/>
                </a:cxn>
                <a:cxn ang="0">
                  <a:pos x="25" y="71"/>
                </a:cxn>
                <a:cxn ang="0">
                  <a:pos x="38" y="65"/>
                </a:cxn>
                <a:cxn ang="0">
                  <a:pos x="41" y="65"/>
                </a:cxn>
                <a:cxn ang="0">
                  <a:pos x="55" y="71"/>
                </a:cxn>
                <a:cxn ang="0">
                  <a:pos x="22" y="73"/>
                </a:cxn>
                <a:cxn ang="0">
                  <a:pos x="8" y="80"/>
                </a:cxn>
                <a:cxn ang="0">
                  <a:pos x="22" y="73"/>
                </a:cxn>
                <a:cxn ang="0">
                  <a:pos x="25" y="73"/>
                </a:cxn>
                <a:cxn ang="0">
                  <a:pos x="38" y="80"/>
                </a:cxn>
                <a:cxn ang="0">
                  <a:pos x="55" y="73"/>
                </a:cxn>
                <a:cxn ang="0">
                  <a:pos x="41" y="80"/>
                </a:cxn>
                <a:cxn ang="0">
                  <a:pos x="55" y="73"/>
                </a:cxn>
                <a:cxn ang="0">
                  <a:pos x="8" y="82"/>
                </a:cxn>
                <a:cxn ang="0">
                  <a:pos x="22" y="89"/>
                </a:cxn>
                <a:cxn ang="0">
                  <a:pos x="38" y="82"/>
                </a:cxn>
                <a:cxn ang="0">
                  <a:pos x="25" y="89"/>
                </a:cxn>
                <a:cxn ang="0">
                  <a:pos x="38" y="82"/>
                </a:cxn>
                <a:cxn ang="0">
                  <a:pos x="41" y="82"/>
                </a:cxn>
                <a:cxn ang="0">
                  <a:pos x="55" y="89"/>
                </a:cxn>
              </a:cxnLst>
              <a:rect l="txL" t="txT" r="txR" b="txB"/>
              <a:pathLst>
                <a:path w="64" h="96">
                  <a:moveTo>
                    <a:pt x="9" y="0"/>
                  </a:moveTo>
                  <a:cubicBezTo>
                    <a:pt x="56" y="0"/>
                    <a:pt x="56" y="0"/>
                    <a:pt x="56" y="0"/>
                  </a:cubicBezTo>
                  <a:cubicBezTo>
                    <a:pt x="60" y="0"/>
                    <a:pt x="64" y="3"/>
                    <a:pt x="64" y="8"/>
                  </a:cubicBezTo>
                  <a:cubicBezTo>
                    <a:pt x="64" y="88"/>
                    <a:pt x="64" y="88"/>
                    <a:pt x="64" y="88"/>
                  </a:cubicBezTo>
                  <a:cubicBezTo>
                    <a:pt x="64" y="93"/>
                    <a:pt x="60" y="96"/>
                    <a:pt x="56" y="96"/>
                  </a:cubicBezTo>
                  <a:cubicBezTo>
                    <a:pt x="9" y="96"/>
                    <a:pt x="9" y="96"/>
                    <a:pt x="9" y="96"/>
                  </a:cubicBezTo>
                  <a:cubicBezTo>
                    <a:pt x="4" y="96"/>
                    <a:pt x="0" y="93"/>
                    <a:pt x="0" y="88"/>
                  </a:cubicBezTo>
                  <a:cubicBezTo>
                    <a:pt x="0" y="8"/>
                    <a:pt x="0" y="8"/>
                    <a:pt x="0" y="8"/>
                  </a:cubicBezTo>
                  <a:cubicBezTo>
                    <a:pt x="0" y="3"/>
                    <a:pt x="4" y="0"/>
                    <a:pt x="9" y="0"/>
                  </a:cubicBezTo>
                  <a:close/>
                  <a:moveTo>
                    <a:pt x="7" y="13"/>
                  </a:moveTo>
                  <a:cubicBezTo>
                    <a:pt x="7" y="47"/>
                    <a:pt x="7" y="47"/>
                    <a:pt x="7" y="47"/>
                  </a:cubicBezTo>
                  <a:cubicBezTo>
                    <a:pt x="57" y="47"/>
                    <a:pt x="57" y="47"/>
                    <a:pt x="57" y="47"/>
                  </a:cubicBezTo>
                  <a:cubicBezTo>
                    <a:pt x="57" y="13"/>
                    <a:pt x="57" y="13"/>
                    <a:pt x="57" y="13"/>
                  </a:cubicBezTo>
                  <a:cubicBezTo>
                    <a:pt x="7" y="13"/>
                    <a:pt x="7" y="13"/>
                    <a:pt x="7" y="13"/>
                  </a:cubicBezTo>
                  <a:close/>
                  <a:moveTo>
                    <a:pt x="20" y="4"/>
                  </a:moveTo>
                  <a:cubicBezTo>
                    <a:pt x="20" y="8"/>
                    <a:pt x="20" y="8"/>
                    <a:pt x="20" y="8"/>
                  </a:cubicBezTo>
                  <a:cubicBezTo>
                    <a:pt x="43" y="8"/>
                    <a:pt x="43" y="8"/>
                    <a:pt x="43" y="8"/>
                  </a:cubicBezTo>
                  <a:cubicBezTo>
                    <a:pt x="43" y="4"/>
                    <a:pt x="43" y="4"/>
                    <a:pt x="43" y="4"/>
                  </a:cubicBezTo>
                  <a:cubicBezTo>
                    <a:pt x="20" y="4"/>
                    <a:pt x="20" y="4"/>
                    <a:pt x="20" y="4"/>
                  </a:cubicBezTo>
                  <a:close/>
                  <a:moveTo>
                    <a:pt x="27" y="51"/>
                  </a:moveTo>
                  <a:cubicBezTo>
                    <a:pt x="25" y="51"/>
                    <a:pt x="24" y="53"/>
                    <a:pt x="24" y="54"/>
                  </a:cubicBezTo>
                  <a:cubicBezTo>
                    <a:pt x="24" y="59"/>
                    <a:pt x="24" y="59"/>
                    <a:pt x="24" y="59"/>
                  </a:cubicBezTo>
                  <a:cubicBezTo>
                    <a:pt x="24" y="61"/>
                    <a:pt x="25" y="62"/>
                    <a:pt x="27" y="62"/>
                  </a:cubicBezTo>
                  <a:cubicBezTo>
                    <a:pt x="36" y="62"/>
                    <a:pt x="36" y="62"/>
                    <a:pt x="36" y="62"/>
                  </a:cubicBezTo>
                  <a:cubicBezTo>
                    <a:pt x="38" y="62"/>
                    <a:pt x="39" y="61"/>
                    <a:pt x="39" y="59"/>
                  </a:cubicBezTo>
                  <a:cubicBezTo>
                    <a:pt x="39" y="54"/>
                    <a:pt x="39" y="54"/>
                    <a:pt x="39" y="54"/>
                  </a:cubicBezTo>
                  <a:cubicBezTo>
                    <a:pt x="39" y="53"/>
                    <a:pt x="38" y="51"/>
                    <a:pt x="36" y="51"/>
                  </a:cubicBezTo>
                  <a:cubicBezTo>
                    <a:pt x="27" y="51"/>
                    <a:pt x="27" y="51"/>
                    <a:pt x="27" y="51"/>
                  </a:cubicBezTo>
                  <a:close/>
                  <a:moveTo>
                    <a:pt x="22" y="55"/>
                  </a:moveTo>
                  <a:cubicBezTo>
                    <a:pt x="8" y="55"/>
                    <a:pt x="8" y="55"/>
                    <a:pt x="8" y="55"/>
                  </a:cubicBezTo>
                  <a:cubicBezTo>
                    <a:pt x="8" y="58"/>
                    <a:pt x="8" y="58"/>
                    <a:pt x="8" y="58"/>
                  </a:cubicBezTo>
                  <a:cubicBezTo>
                    <a:pt x="22" y="58"/>
                    <a:pt x="22" y="58"/>
                    <a:pt x="22" y="58"/>
                  </a:cubicBezTo>
                  <a:cubicBezTo>
                    <a:pt x="22" y="55"/>
                    <a:pt x="22" y="55"/>
                    <a:pt x="22" y="55"/>
                  </a:cubicBezTo>
                  <a:close/>
                  <a:moveTo>
                    <a:pt x="55" y="55"/>
                  </a:moveTo>
                  <a:cubicBezTo>
                    <a:pt x="41" y="55"/>
                    <a:pt x="41" y="55"/>
                    <a:pt x="41" y="55"/>
                  </a:cubicBezTo>
                  <a:cubicBezTo>
                    <a:pt x="41" y="58"/>
                    <a:pt x="41" y="58"/>
                    <a:pt x="41" y="58"/>
                  </a:cubicBezTo>
                  <a:cubicBezTo>
                    <a:pt x="55" y="58"/>
                    <a:pt x="55" y="58"/>
                    <a:pt x="55" y="58"/>
                  </a:cubicBezTo>
                  <a:cubicBezTo>
                    <a:pt x="55" y="55"/>
                    <a:pt x="55" y="55"/>
                    <a:pt x="55" y="55"/>
                  </a:cubicBezTo>
                  <a:close/>
                  <a:moveTo>
                    <a:pt x="22" y="65"/>
                  </a:moveTo>
                  <a:cubicBezTo>
                    <a:pt x="8" y="65"/>
                    <a:pt x="8" y="65"/>
                    <a:pt x="8" y="65"/>
                  </a:cubicBezTo>
                  <a:cubicBezTo>
                    <a:pt x="8" y="71"/>
                    <a:pt x="8" y="71"/>
                    <a:pt x="8" y="71"/>
                  </a:cubicBezTo>
                  <a:cubicBezTo>
                    <a:pt x="22" y="71"/>
                    <a:pt x="22" y="71"/>
                    <a:pt x="22" y="71"/>
                  </a:cubicBezTo>
                  <a:cubicBezTo>
                    <a:pt x="22" y="65"/>
                    <a:pt x="22" y="65"/>
                    <a:pt x="22" y="65"/>
                  </a:cubicBezTo>
                  <a:close/>
                  <a:moveTo>
                    <a:pt x="38" y="65"/>
                  </a:moveTo>
                  <a:cubicBezTo>
                    <a:pt x="25" y="65"/>
                    <a:pt x="25" y="65"/>
                    <a:pt x="25" y="65"/>
                  </a:cubicBezTo>
                  <a:cubicBezTo>
                    <a:pt x="25" y="71"/>
                    <a:pt x="25" y="71"/>
                    <a:pt x="25" y="71"/>
                  </a:cubicBezTo>
                  <a:cubicBezTo>
                    <a:pt x="38" y="71"/>
                    <a:pt x="38" y="71"/>
                    <a:pt x="38" y="71"/>
                  </a:cubicBezTo>
                  <a:cubicBezTo>
                    <a:pt x="38" y="65"/>
                    <a:pt x="38" y="65"/>
                    <a:pt x="38" y="65"/>
                  </a:cubicBezTo>
                  <a:close/>
                  <a:moveTo>
                    <a:pt x="55" y="65"/>
                  </a:moveTo>
                  <a:cubicBezTo>
                    <a:pt x="41" y="65"/>
                    <a:pt x="41" y="65"/>
                    <a:pt x="41" y="65"/>
                  </a:cubicBezTo>
                  <a:cubicBezTo>
                    <a:pt x="41" y="71"/>
                    <a:pt x="41" y="71"/>
                    <a:pt x="41" y="71"/>
                  </a:cubicBezTo>
                  <a:cubicBezTo>
                    <a:pt x="55" y="71"/>
                    <a:pt x="55" y="71"/>
                    <a:pt x="55" y="71"/>
                  </a:cubicBezTo>
                  <a:cubicBezTo>
                    <a:pt x="55" y="65"/>
                    <a:pt x="55" y="65"/>
                    <a:pt x="55" y="65"/>
                  </a:cubicBezTo>
                  <a:close/>
                  <a:moveTo>
                    <a:pt x="22" y="73"/>
                  </a:moveTo>
                  <a:cubicBezTo>
                    <a:pt x="8" y="73"/>
                    <a:pt x="8" y="73"/>
                    <a:pt x="8" y="73"/>
                  </a:cubicBezTo>
                  <a:cubicBezTo>
                    <a:pt x="8" y="80"/>
                    <a:pt x="8" y="80"/>
                    <a:pt x="8" y="80"/>
                  </a:cubicBezTo>
                  <a:cubicBezTo>
                    <a:pt x="22" y="80"/>
                    <a:pt x="22" y="80"/>
                    <a:pt x="22" y="80"/>
                  </a:cubicBezTo>
                  <a:cubicBezTo>
                    <a:pt x="22" y="73"/>
                    <a:pt x="22" y="73"/>
                    <a:pt x="22" y="73"/>
                  </a:cubicBezTo>
                  <a:close/>
                  <a:moveTo>
                    <a:pt x="38" y="73"/>
                  </a:moveTo>
                  <a:cubicBezTo>
                    <a:pt x="25" y="73"/>
                    <a:pt x="25" y="73"/>
                    <a:pt x="25" y="73"/>
                  </a:cubicBezTo>
                  <a:cubicBezTo>
                    <a:pt x="25" y="80"/>
                    <a:pt x="25" y="80"/>
                    <a:pt x="25" y="80"/>
                  </a:cubicBezTo>
                  <a:cubicBezTo>
                    <a:pt x="38" y="80"/>
                    <a:pt x="38" y="80"/>
                    <a:pt x="38" y="80"/>
                  </a:cubicBezTo>
                  <a:cubicBezTo>
                    <a:pt x="38" y="73"/>
                    <a:pt x="38" y="73"/>
                    <a:pt x="38" y="73"/>
                  </a:cubicBezTo>
                  <a:close/>
                  <a:moveTo>
                    <a:pt x="55" y="73"/>
                  </a:moveTo>
                  <a:cubicBezTo>
                    <a:pt x="41" y="73"/>
                    <a:pt x="41" y="73"/>
                    <a:pt x="41" y="73"/>
                  </a:cubicBezTo>
                  <a:cubicBezTo>
                    <a:pt x="41" y="80"/>
                    <a:pt x="41" y="80"/>
                    <a:pt x="41" y="80"/>
                  </a:cubicBezTo>
                  <a:cubicBezTo>
                    <a:pt x="55" y="80"/>
                    <a:pt x="55" y="80"/>
                    <a:pt x="55" y="80"/>
                  </a:cubicBezTo>
                  <a:cubicBezTo>
                    <a:pt x="55" y="73"/>
                    <a:pt x="55" y="73"/>
                    <a:pt x="55" y="73"/>
                  </a:cubicBezTo>
                  <a:close/>
                  <a:moveTo>
                    <a:pt x="22" y="82"/>
                  </a:moveTo>
                  <a:cubicBezTo>
                    <a:pt x="8" y="82"/>
                    <a:pt x="8" y="82"/>
                    <a:pt x="8" y="82"/>
                  </a:cubicBezTo>
                  <a:cubicBezTo>
                    <a:pt x="8" y="89"/>
                    <a:pt x="8" y="89"/>
                    <a:pt x="8" y="89"/>
                  </a:cubicBezTo>
                  <a:cubicBezTo>
                    <a:pt x="22" y="89"/>
                    <a:pt x="22" y="89"/>
                    <a:pt x="22" y="89"/>
                  </a:cubicBezTo>
                  <a:cubicBezTo>
                    <a:pt x="22" y="82"/>
                    <a:pt x="22" y="82"/>
                    <a:pt x="22" y="82"/>
                  </a:cubicBezTo>
                  <a:close/>
                  <a:moveTo>
                    <a:pt x="38" y="82"/>
                  </a:moveTo>
                  <a:cubicBezTo>
                    <a:pt x="25" y="82"/>
                    <a:pt x="25" y="82"/>
                    <a:pt x="25" y="82"/>
                  </a:cubicBezTo>
                  <a:cubicBezTo>
                    <a:pt x="25" y="89"/>
                    <a:pt x="25" y="89"/>
                    <a:pt x="25" y="89"/>
                  </a:cubicBezTo>
                  <a:cubicBezTo>
                    <a:pt x="38" y="89"/>
                    <a:pt x="38" y="89"/>
                    <a:pt x="38" y="89"/>
                  </a:cubicBezTo>
                  <a:cubicBezTo>
                    <a:pt x="38" y="82"/>
                    <a:pt x="38" y="82"/>
                    <a:pt x="38" y="82"/>
                  </a:cubicBezTo>
                  <a:close/>
                  <a:moveTo>
                    <a:pt x="55" y="82"/>
                  </a:moveTo>
                  <a:cubicBezTo>
                    <a:pt x="41" y="82"/>
                    <a:pt x="41" y="82"/>
                    <a:pt x="41" y="82"/>
                  </a:cubicBezTo>
                  <a:cubicBezTo>
                    <a:pt x="41" y="89"/>
                    <a:pt x="41" y="89"/>
                    <a:pt x="41" y="89"/>
                  </a:cubicBezTo>
                  <a:cubicBezTo>
                    <a:pt x="55" y="89"/>
                    <a:pt x="55" y="89"/>
                    <a:pt x="55" y="89"/>
                  </a:cubicBezTo>
                  <a:lnTo>
                    <a:pt x="55" y="8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2" name="Freeform 23"/>
            <p:cNvSpPr>
              <a:spLocks noEditPoints="1"/>
            </p:cNvSpPr>
            <p:nvPr/>
          </p:nvSpPr>
          <p:spPr>
            <a:xfrm>
              <a:off x="2809875" y="2138745"/>
              <a:ext cx="341312" cy="323326"/>
            </a:xfrm>
            <a:custGeom>
              <a:avLst/>
              <a:gdLst>
                <a:gd name="txL" fmla="*/ 0 w 91"/>
                <a:gd name="txT" fmla="*/ 0 h 81"/>
                <a:gd name="txR" fmla="*/ 91 w 91"/>
                <a:gd name="txB" fmla="*/ 81 h 81"/>
              </a:gdLst>
              <a:ahLst/>
              <a:cxnLst>
                <a:cxn ang="0">
                  <a:pos x="91" y="17"/>
                </a:cxn>
                <a:cxn ang="0">
                  <a:pos x="91" y="63"/>
                </a:cxn>
                <a:cxn ang="0">
                  <a:pos x="86" y="76"/>
                </a:cxn>
                <a:cxn ang="0">
                  <a:pos x="74" y="81"/>
                </a:cxn>
                <a:cxn ang="0">
                  <a:pos x="18" y="81"/>
                </a:cxn>
                <a:cxn ang="0">
                  <a:pos x="5" y="76"/>
                </a:cxn>
                <a:cxn ang="0">
                  <a:pos x="0" y="63"/>
                </a:cxn>
                <a:cxn ang="0">
                  <a:pos x="0" y="17"/>
                </a:cxn>
                <a:cxn ang="0">
                  <a:pos x="0" y="12"/>
                </a:cxn>
                <a:cxn ang="0">
                  <a:pos x="5" y="12"/>
                </a:cxn>
                <a:cxn ang="0">
                  <a:pos x="15" y="12"/>
                </a:cxn>
                <a:cxn ang="0">
                  <a:pos x="15" y="24"/>
                </a:cxn>
                <a:cxn ang="0">
                  <a:pos x="21" y="30"/>
                </a:cxn>
                <a:cxn ang="0">
                  <a:pos x="21" y="30"/>
                </a:cxn>
                <a:cxn ang="0">
                  <a:pos x="24" y="29"/>
                </a:cxn>
                <a:cxn ang="0">
                  <a:pos x="21" y="24"/>
                </a:cxn>
                <a:cxn ang="0">
                  <a:pos x="21" y="6"/>
                </a:cxn>
                <a:cxn ang="0">
                  <a:pos x="27" y="0"/>
                </a:cxn>
                <a:cxn ang="0">
                  <a:pos x="27" y="0"/>
                </a:cxn>
                <a:cxn ang="0">
                  <a:pos x="33" y="6"/>
                </a:cxn>
                <a:cxn ang="0">
                  <a:pos x="33" y="12"/>
                </a:cxn>
                <a:cxn ang="0">
                  <a:pos x="59" y="12"/>
                </a:cxn>
                <a:cxn ang="0">
                  <a:pos x="59" y="24"/>
                </a:cxn>
                <a:cxn ang="0">
                  <a:pos x="65" y="30"/>
                </a:cxn>
                <a:cxn ang="0">
                  <a:pos x="65" y="30"/>
                </a:cxn>
                <a:cxn ang="0">
                  <a:pos x="68" y="29"/>
                </a:cxn>
                <a:cxn ang="0">
                  <a:pos x="65" y="24"/>
                </a:cxn>
                <a:cxn ang="0">
                  <a:pos x="65" y="6"/>
                </a:cxn>
                <a:cxn ang="0">
                  <a:pos x="70" y="0"/>
                </a:cxn>
                <a:cxn ang="0">
                  <a:pos x="70" y="0"/>
                </a:cxn>
                <a:cxn ang="0">
                  <a:pos x="76" y="6"/>
                </a:cxn>
                <a:cxn ang="0">
                  <a:pos x="76" y="12"/>
                </a:cxn>
                <a:cxn ang="0">
                  <a:pos x="86" y="12"/>
                </a:cxn>
                <a:cxn ang="0">
                  <a:pos x="91" y="12"/>
                </a:cxn>
                <a:cxn ang="0">
                  <a:pos x="91" y="17"/>
                </a:cxn>
                <a:cxn ang="0">
                  <a:pos x="45" y="68"/>
                </a:cxn>
                <a:cxn ang="0">
                  <a:pos x="45" y="40"/>
                </a:cxn>
                <a:cxn ang="0">
                  <a:pos x="39" y="40"/>
                </a:cxn>
                <a:cxn ang="0">
                  <a:pos x="38" y="42"/>
                </a:cxn>
                <a:cxn ang="0">
                  <a:pos x="36" y="43"/>
                </a:cxn>
                <a:cxn ang="0">
                  <a:pos x="36" y="47"/>
                </a:cxn>
                <a:cxn ang="0">
                  <a:pos x="38" y="47"/>
                </a:cxn>
                <a:cxn ang="0">
                  <a:pos x="38" y="68"/>
                </a:cxn>
                <a:cxn ang="0">
                  <a:pos x="45" y="68"/>
                </a:cxn>
                <a:cxn ang="0">
                  <a:pos x="55" y="68"/>
                </a:cxn>
                <a:cxn ang="0">
                  <a:pos x="55" y="40"/>
                </a:cxn>
                <a:cxn ang="0">
                  <a:pos x="49" y="40"/>
                </a:cxn>
                <a:cxn ang="0">
                  <a:pos x="48" y="42"/>
                </a:cxn>
                <a:cxn ang="0">
                  <a:pos x="46" y="43"/>
                </a:cxn>
                <a:cxn ang="0">
                  <a:pos x="46" y="47"/>
                </a:cxn>
                <a:cxn ang="0">
                  <a:pos x="48" y="47"/>
                </a:cxn>
                <a:cxn ang="0">
                  <a:pos x="48" y="68"/>
                </a:cxn>
                <a:cxn ang="0">
                  <a:pos x="55" y="68"/>
                </a:cxn>
                <a:cxn ang="0">
                  <a:pos x="81" y="36"/>
                </a:cxn>
                <a:cxn ang="0">
                  <a:pos x="10" y="36"/>
                </a:cxn>
                <a:cxn ang="0">
                  <a:pos x="10" y="63"/>
                </a:cxn>
                <a:cxn ang="0">
                  <a:pos x="12" y="69"/>
                </a:cxn>
                <a:cxn ang="0">
                  <a:pos x="18" y="71"/>
                </a:cxn>
                <a:cxn ang="0">
                  <a:pos x="74" y="71"/>
                </a:cxn>
                <a:cxn ang="0">
                  <a:pos x="79" y="69"/>
                </a:cxn>
                <a:cxn ang="0">
                  <a:pos x="81" y="63"/>
                </a:cxn>
                <a:cxn ang="0">
                  <a:pos x="81" y="36"/>
                </a:cxn>
              </a:cxnLst>
              <a:rect l="txL" t="txT" r="txR" b="txB"/>
              <a:pathLst>
                <a:path w="91" h="81">
                  <a:moveTo>
                    <a:pt x="91" y="17"/>
                  </a:moveTo>
                  <a:cubicBezTo>
                    <a:pt x="91" y="63"/>
                    <a:pt x="91" y="63"/>
                    <a:pt x="91" y="63"/>
                  </a:cubicBezTo>
                  <a:cubicBezTo>
                    <a:pt x="91" y="68"/>
                    <a:pt x="89" y="72"/>
                    <a:pt x="86" y="76"/>
                  </a:cubicBezTo>
                  <a:cubicBezTo>
                    <a:pt x="83" y="79"/>
                    <a:pt x="79" y="81"/>
                    <a:pt x="74" y="81"/>
                  </a:cubicBezTo>
                  <a:cubicBezTo>
                    <a:pt x="18" y="81"/>
                    <a:pt x="18" y="81"/>
                    <a:pt x="18"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29"/>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5" y="30"/>
                  </a:cubicBezTo>
                  <a:cubicBezTo>
                    <a:pt x="65" y="30"/>
                    <a:pt x="65" y="30"/>
                    <a:pt x="65" y="30"/>
                  </a:cubicBezTo>
                  <a:cubicBezTo>
                    <a:pt x="66" y="30"/>
                    <a:pt x="67" y="30"/>
                    <a:pt x="68" y="29"/>
                  </a:cubicBezTo>
                  <a:cubicBezTo>
                    <a:pt x="66" y="28"/>
                    <a:pt x="65" y="27"/>
                    <a:pt x="65" y="24"/>
                  </a:cubicBezTo>
                  <a:cubicBezTo>
                    <a:pt x="65" y="6"/>
                    <a:pt x="65" y="6"/>
                    <a:pt x="65" y="6"/>
                  </a:cubicBezTo>
                  <a:cubicBezTo>
                    <a:pt x="65"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5" y="68"/>
                  </a:moveTo>
                  <a:cubicBezTo>
                    <a:pt x="45" y="40"/>
                    <a:pt x="45" y="40"/>
                    <a:pt x="45" y="40"/>
                  </a:cubicBezTo>
                  <a:cubicBezTo>
                    <a:pt x="39" y="40"/>
                    <a:pt x="39" y="40"/>
                    <a:pt x="39" y="40"/>
                  </a:cubicBezTo>
                  <a:cubicBezTo>
                    <a:pt x="39" y="40"/>
                    <a:pt x="39" y="41"/>
                    <a:pt x="38" y="42"/>
                  </a:cubicBezTo>
                  <a:cubicBezTo>
                    <a:pt x="38" y="43"/>
                    <a:pt x="37" y="43"/>
                    <a:pt x="36" y="43"/>
                  </a:cubicBezTo>
                  <a:cubicBezTo>
                    <a:pt x="36" y="47"/>
                    <a:pt x="36" y="47"/>
                    <a:pt x="36" y="47"/>
                  </a:cubicBezTo>
                  <a:cubicBezTo>
                    <a:pt x="38" y="47"/>
                    <a:pt x="38" y="47"/>
                    <a:pt x="38" y="47"/>
                  </a:cubicBezTo>
                  <a:cubicBezTo>
                    <a:pt x="38" y="68"/>
                    <a:pt x="38" y="68"/>
                    <a:pt x="38" y="68"/>
                  </a:cubicBezTo>
                  <a:cubicBezTo>
                    <a:pt x="45" y="68"/>
                    <a:pt x="45" y="68"/>
                    <a:pt x="45" y="68"/>
                  </a:cubicBezTo>
                  <a:close/>
                  <a:moveTo>
                    <a:pt x="55" y="68"/>
                  </a:moveTo>
                  <a:cubicBezTo>
                    <a:pt x="55" y="40"/>
                    <a:pt x="55" y="40"/>
                    <a:pt x="55" y="40"/>
                  </a:cubicBezTo>
                  <a:cubicBezTo>
                    <a:pt x="49" y="40"/>
                    <a:pt x="49" y="40"/>
                    <a:pt x="49" y="40"/>
                  </a:cubicBezTo>
                  <a:cubicBezTo>
                    <a:pt x="49" y="40"/>
                    <a:pt x="49" y="41"/>
                    <a:pt x="48" y="42"/>
                  </a:cubicBezTo>
                  <a:cubicBezTo>
                    <a:pt x="48" y="43"/>
                    <a:pt x="47" y="43"/>
                    <a:pt x="46" y="43"/>
                  </a:cubicBezTo>
                  <a:cubicBezTo>
                    <a:pt x="46" y="47"/>
                    <a:pt x="46" y="47"/>
                    <a:pt x="46" y="47"/>
                  </a:cubicBezTo>
                  <a:cubicBezTo>
                    <a:pt x="48" y="47"/>
                    <a:pt x="48" y="47"/>
                    <a:pt x="48" y="47"/>
                  </a:cubicBezTo>
                  <a:cubicBezTo>
                    <a:pt x="48" y="68"/>
                    <a:pt x="48" y="68"/>
                    <a:pt x="48" y="68"/>
                  </a:cubicBezTo>
                  <a:cubicBezTo>
                    <a:pt x="55" y="68"/>
                    <a:pt x="55" y="68"/>
                    <a:pt x="55" y="68"/>
                  </a:cubicBezTo>
                  <a:close/>
                  <a:moveTo>
                    <a:pt x="81" y="36"/>
                  </a:moveTo>
                  <a:cubicBezTo>
                    <a:pt x="10" y="36"/>
                    <a:pt x="10" y="36"/>
                    <a:pt x="10" y="36"/>
                  </a:cubicBezTo>
                  <a:cubicBezTo>
                    <a:pt x="10" y="63"/>
                    <a:pt x="10" y="63"/>
                    <a:pt x="10" y="63"/>
                  </a:cubicBezTo>
                  <a:cubicBezTo>
                    <a:pt x="10" y="65"/>
                    <a:pt x="11" y="67"/>
                    <a:pt x="12" y="69"/>
                  </a:cubicBezTo>
                  <a:cubicBezTo>
                    <a:pt x="14" y="70"/>
                    <a:pt x="15" y="71"/>
                    <a:pt x="18" y="71"/>
                  </a:cubicBezTo>
                  <a:cubicBezTo>
                    <a:pt x="74" y="71"/>
                    <a:pt x="74" y="71"/>
                    <a:pt x="74" y="71"/>
                  </a:cubicBezTo>
                  <a:cubicBezTo>
                    <a:pt x="76" y="71"/>
                    <a:pt x="78" y="70"/>
                    <a:pt x="79" y="69"/>
                  </a:cubicBezTo>
                  <a:cubicBezTo>
                    <a:pt x="80" y="67"/>
                    <a:pt x="81" y="65"/>
                    <a:pt x="81" y="63"/>
                  </a:cubicBezTo>
                  <a:lnTo>
                    <a:pt x="81" y="3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3" name="Freeform 24"/>
            <p:cNvSpPr>
              <a:spLocks noEditPoints="1"/>
            </p:cNvSpPr>
            <p:nvPr/>
          </p:nvSpPr>
          <p:spPr>
            <a:xfrm>
              <a:off x="2160590" y="2089003"/>
              <a:ext cx="307975" cy="414738"/>
            </a:xfrm>
            <a:custGeom>
              <a:avLst/>
              <a:gdLst>
                <a:gd name="txL" fmla="*/ 0 w 82"/>
                <a:gd name="txT" fmla="*/ 0 h 104"/>
                <a:gd name="txR" fmla="*/ 82 w 82"/>
                <a:gd name="txB" fmla="*/ 104 h 104"/>
              </a:gdLst>
              <a:ahLst/>
              <a:cxnLst>
                <a:cxn ang="0">
                  <a:pos x="49" y="72"/>
                </a:cxn>
                <a:cxn ang="0">
                  <a:pos x="43" y="72"/>
                </a:cxn>
                <a:cxn ang="0">
                  <a:pos x="60" y="99"/>
                </a:cxn>
                <a:cxn ang="0">
                  <a:pos x="69" y="104"/>
                </a:cxn>
                <a:cxn ang="0">
                  <a:pos x="77" y="69"/>
                </a:cxn>
                <a:cxn ang="0">
                  <a:pos x="77" y="27"/>
                </a:cxn>
                <a:cxn ang="0">
                  <a:pos x="52" y="35"/>
                </a:cxn>
                <a:cxn ang="0">
                  <a:pos x="32" y="38"/>
                </a:cxn>
                <a:cxn ang="0">
                  <a:pos x="24" y="38"/>
                </a:cxn>
                <a:cxn ang="0">
                  <a:pos x="8" y="54"/>
                </a:cxn>
                <a:cxn ang="0">
                  <a:pos x="12" y="90"/>
                </a:cxn>
                <a:cxn ang="0">
                  <a:pos x="19" y="104"/>
                </a:cxn>
                <a:cxn ang="0">
                  <a:pos x="41" y="104"/>
                </a:cxn>
                <a:cxn ang="0">
                  <a:pos x="41" y="0"/>
                </a:cxn>
                <a:cxn ang="0">
                  <a:pos x="58" y="18"/>
                </a:cxn>
                <a:cxn ang="0">
                  <a:pos x="41" y="35"/>
                </a:cxn>
                <a:cxn ang="0">
                  <a:pos x="24" y="18"/>
                </a:cxn>
                <a:cxn ang="0">
                  <a:pos x="41" y="0"/>
                </a:cxn>
                <a:cxn ang="0">
                  <a:pos x="51" y="18"/>
                </a:cxn>
                <a:cxn ang="0">
                  <a:pos x="41" y="28"/>
                </a:cxn>
                <a:cxn ang="0">
                  <a:pos x="31" y="18"/>
                </a:cxn>
                <a:cxn ang="0">
                  <a:pos x="41" y="8"/>
                </a:cxn>
                <a:cxn ang="0">
                  <a:pos x="41" y="58"/>
                </a:cxn>
                <a:cxn ang="0">
                  <a:pos x="41" y="85"/>
                </a:cxn>
                <a:cxn ang="0">
                  <a:pos x="41" y="58"/>
                </a:cxn>
                <a:cxn ang="0">
                  <a:pos x="21" y="54"/>
                </a:cxn>
                <a:cxn ang="0">
                  <a:pos x="28" y="49"/>
                </a:cxn>
                <a:cxn ang="0">
                  <a:pos x="32" y="54"/>
                </a:cxn>
                <a:cxn ang="0">
                  <a:pos x="26" y="54"/>
                </a:cxn>
                <a:cxn ang="0">
                  <a:pos x="24" y="57"/>
                </a:cxn>
                <a:cxn ang="0">
                  <a:pos x="62" y="57"/>
                </a:cxn>
                <a:cxn ang="0">
                  <a:pos x="57" y="55"/>
                </a:cxn>
                <a:cxn ang="0">
                  <a:pos x="53" y="53"/>
                </a:cxn>
                <a:cxn ang="0">
                  <a:pos x="48" y="50"/>
                </a:cxn>
                <a:cxn ang="0">
                  <a:pos x="58" y="50"/>
                </a:cxn>
                <a:cxn ang="0">
                  <a:pos x="62" y="57"/>
                </a:cxn>
                <a:cxn ang="0">
                  <a:pos x="38" y="72"/>
                </a:cxn>
                <a:cxn ang="0">
                  <a:pos x="32" y="72"/>
                </a:cxn>
              </a:cxnLst>
              <a:rect l="txL" t="txT" r="txR" b="txB"/>
              <a:pathLst>
                <a:path w="82" h="104">
                  <a:moveTo>
                    <a:pt x="46" y="67"/>
                  </a:moveTo>
                  <a:cubicBezTo>
                    <a:pt x="48" y="67"/>
                    <a:pt x="49" y="69"/>
                    <a:pt x="49" y="72"/>
                  </a:cubicBezTo>
                  <a:cubicBezTo>
                    <a:pt x="49" y="74"/>
                    <a:pt x="48" y="76"/>
                    <a:pt x="46" y="76"/>
                  </a:cubicBezTo>
                  <a:cubicBezTo>
                    <a:pt x="44" y="76"/>
                    <a:pt x="43" y="74"/>
                    <a:pt x="43" y="72"/>
                  </a:cubicBezTo>
                  <a:cubicBezTo>
                    <a:pt x="43" y="69"/>
                    <a:pt x="44" y="67"/>
                    <a:pt x="46" y="67"/>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5"/>
                  </a:cubicBezTo>
                  <a:cubicBezTo>
                    <a:pt x="79" y="48"/>
                    <a:pt x="82" y="37"/>
                    <a:pt x="77" y="27"/>
                  </a:cubicBezTo>
                  <a:cubicBezTo>
                    <a:pt x="70" y="28"/>
                    <a:pt x="62" y="32"/>
                    <a:pt x="58" y="38"/>
                  </a:cubicBezTo>
                  <a:cubicBezTo>
                    <a:pt x="56" y="37"/>
                    <a:pt x="54" y="36"/>
                    <a:pt x="52" y="35"/>
                  </a:cubicBezTo>
                  <a:cubicBezTo>
                    <a:pt x="51" y="38"/>
                    <a:pt x="51" y="38"/>
                    <a:pt x="51" y="38"/>
                  </a:cubicBezTo>
                  <a:cubicBezTo>
                    <a:pt x="43" y="37"/>
                    <a:pt x="40" y="37"/>
                    <a:pt x="32" y="38"/>
                  </a:cubicBezTo>
                  <a:cubicBezTo>
                    <a:pt x="31" y="35"/>
                    <a:pt x="31" y="35"/>
                    <a:pt x="31" y="35"/>
                  </a:cubicBezTo>
                  <a:cubicBezTo>
                    <a:pt x="28" y="36"/>
                    <a:pt x="26" y="36"/>
                    <a:pt x="24" y="38"/>
                  </a:cubicBezTo>
                  <a:cubicBezTo>
                    <a:pt x="19" y="32"/>
                    <a:pt x="12" y="28"/>
                    <a:pt x="5" y="27"/>
                  </a:cubicBezTo>
                  <a:cubicBezTo>
                    <a:pt x="0" y="37"/>
                    <a:pt x="2" y="48"/>
                    <a:pt x="8" y="54"/>
                  </a:cubicBezTo>
                  <a:cubicBezTo>
                    <a:pt x="6" y="59"/>
                    <a:pt x="5" y="64"/>
                    <a:pt x="5" y="69"/>
                  </a:cubicBezTo>
                  <a:cubicBezTo>
                    <a:pt x="5" y="77"/>
                    <a:pt x="7" y="84"/>
                    <a:pt x="12" y="90"/>
                  </a:cubicBezTo>
                  <a:cubicBezTo>
                    <a:pt x="12" y="104"/>
                    <a:pt x="12" y="104"/>
                    <a:pt x="12" y="104"/>
                  </a:cubicBezTo>
                  <a:cubicBezTo>
                    <a:pt x="19" y="104"/>
                    <a:pt x="19" y="104"/>
                    <a:pt x="19" y="104"/>
                  </a:cubicBezTo>
                  <a:cubicBezTo>
                    <a:pt x="21" y="99"/>
                    <a:pt x="21" y="99"/>
                    <a:pt x="21" y="99"/>
                  </a:cubicBezTo>
                  <a:cubicBezTo>
                    <a:pt x="27" y="102"/>
                    <a:pt x="33" y="104"/>
                    <a:pt x="41" y="104"/>
                  </a:cubicBezTo>
                  <a:cubicBezTo>
                    <a:pt x="48" y="104"/>
                    <a:pt x="54" y="102"/>
                    <a:pt x="60" y="99"/>
                  </a:cubicBezTo>
                  <a:close/>
                  <a:moveTo>
                    <a:pt x="41" y="0"/>
                  </a:moveTo>
                  <a:cubicBezTo>
                    <a:pt x="46" y="0"/>
                    <a:pt x="50" y="2"/>
                    <a:pt x="53" y="5"/>
                  </a:cubicBezTo>
                  <a:cubicBezTo>
                    <a:pt x="57" y="9"/>
                    <a:pt x="58" y="13"/>
                    <a:pt x="58" y="18"/>
                  </a:cubicBezTo>
                  <a:cubicBezTo>
                    <a:pt x="58" y="22"/>
                    <a:pt x="57" y="27"/>
                    <a:pt x="53" y="30"/>
                  </a:cubicBezTo>
                  <a:cubicBezTo>
                    <a:pt x="50" y="33"/>
                    <a:pt x="46" y="35"/>
                    <a:pt x="41" y="35"/>
                  </a:cubicBezTo>
                  <a:cubicBezTo>
                    <a:pt x="36" y="35"/>
                    <a:pt x="32" y="33"/>
                    <a:pt x="29" y="30"/>
                  </a:cubicBezTo>
                  <a:cubicBezTo>
                    <a:pt x="26" y="27"/>
                    <a:pt x="24" y="22"/>
                    <a:pt x="24" y="18"/>
                  </a:cubicBezTo>
                  <a:cubicBezTo>
                    <a:pt x="24" y="13"/>
                    <a:pt x="26" y="9"/>
                    <a:pt x="29" y="5"/>
                  </a:cubicBezTo>
                  <a:cubicBezTo>
                    <a:pt x="32" y="2"/>
                    <a:pt x="36" y="0"/>
                    <a:pt x="41" y="0"/>
                  </a:cubicBezTo>
                  <a:close/>
                  <a:moveTo>
                    <a:pt x="48" y="11"/>
                  </a:moveTo>
                  <a:cubicBezTo>
                    <a:pt x="50" y="12"/>
                    <a:pt x="51" y="15"/>
                    <a:pt x="51" y="18"/>
                  </a:cubicBezTo>
                  <a:cubicBezTo>
                    <a:pt x="51" y="20"/>
                    <a:pt x="50" y="23"/>
                    <a:pt x="48" y="25"/>
                  </a:cubicBezTo>
                  <a:cubicBezTo>
                    <a:pt x="46" y="26"/>
                    <a:pt x="44" y="28"/>
                    <a:pt x="41" y="28"/>
                  </a:cubicBezTo>
                  <a:cubicBezTo>
                    <a:pt x="39" y="28"/>
                    <a:pt x="36" y="26"/>
                    <a:pt x="34" y="25"/>
                  </a:cubicBezTo>
                  <a:cubicBezTo>
                    <a:pt x="32" y="23"/>
                    <a:pt x="31" y="20"/>
                    <a:pt x="31" y="18"/>
                  </a:cubicBezTo>
                  <a:cubicBezTo>
                    <a:pt x="31" y="15"/>
                    <a:pt x="32" y="12"/>
                    <a:pt x="34" y="11"/>
                  </a:cubicBezTo>
                  <a:cubicBezTo>
                    <a:pt x="36" y="9"/>
                    <a:pt x="39" y="8"/>
                    <a:pt x="41" y="8"/>
                  </a:cubicBezTo>
                  <a:cubicBezTo>
                    <a:pt x="44" y="8"/>
                    <a:pt x="46" y="9"/>
                    <a:pt x="48" y="11"/>
                  </a:cubicBezTo>
                  <a:close/>
                  <a:moveTo>
                    <a:pt x="41" y="58"/>
                  </a:moveTo>
                  <a:cubicBezTo>
                    <a:pt x="33" y="58"/>
                    <a:pt x="26" y="64"/>
                    <a:pt x="26" y="71"/>
                  </a:cubicBezTo>
                  <a:cubicBezTo>
                    <a:pt x="26" y="79"/>
                    <a:pt x="33" y="85"/>
                    <a:pt x="41" y="85"/>
                  </a:cubicBezTo>
                  <a:cubicBezTo>
                    <a:pt x="48" y="85"/>
                    <a:pt x="55" y="79"/>
                    <a:pt x="55" y="71"/>
                  </a:cubicBezTo>
                  <a:cubicBezTo>
                    <a:pt x="55" y="64"/>
                    <a:pt x="48" y="58"/>
                    <a:pt x="41" y="58"/>
                  </a:cubicBezTo>
                  <a:close/>
                  <a:moveTo>
                    <a:pt x="20" y="57"/>
                  </a:moveTo>
                  <a:cubicBezTo>
                    <a:pt x="20" y="56"/>
                    <a:pt x="20" y="55"/>
                    <a:pt x="21" y="54"/>
                  </a:cubicBezTo>
                  <a:cubicBezTo>
                    <a:pt x="21" y="52"/>
                    <a:pt x="22" y="51"/>
                    <a:pt x="24" y="50"/>
                  </a:cubicBezTo>
                  <a:cubicBezTo>
                    <a:pt x="25" y="49"/>
                    <a:pt x="27" y="49"/>
                    <a:pt x="28" y="49"/>
                  </a:cubicBezTo>
                  <a:cubicBezTo>
                    <a:pt x="30" y="49"/>
                    <a:pt x="32" y="49"/>
                    <a:pt x="34" y="50"/>
                  </a:cubicBezTo>
                  <a:cubicBezTo>
                    <a:pt x="32" y="54"/>
                    <a:pt x="32" y="54"/>
                    <a:pt x="32" y="54"/>
                  </a:cubicBezTo>
                  <a:cubicBezTo>
                    <a:pt x="31" y="53"/>
                    <a:pt x="30" y="53"/>
                    <a:pt x="29" y="53"/>
                  </a:cubicBezTo>
                  <a:cubicBezTo>
                    <a:pt x="28" y="53"/>
                    <a:pt x="27" y="53"/>
                    <a:pt x="26" y="54"/>
                  </a:cubicBezTo>
                  <a:cubicBezTo>
                    <a:pt x="26" y="54"/>
                    <a:pt x="25" y="55"/>
                    <a:pt x="25" y="55"/>
                  </a:cubicBezTo>
                  <a:cubicBezTo>
                    <a:pt x="25" y="56"/>
                    <a:pt x="24" y="57"/>
                    <a:pt x="24" y="57"/>
                  </a:cubicBezTo>
                  <a:cubicBezTo>
                    <a:pt x="20" y="57"/>
                    <a:pt x="20" y="57"/>
                    <a:pt x="20" y="57"/>
                  </a:cubicBezTo>
                  <a:close/>
                  <a:moveTo>
                    <a:pt x="62" y="57"/>
                  </a:moveTo>
                  <a:cubicBezTo>
                    <a:pt x="57" y="57"/>
                    <a:pt x="57" y="57"/>
                    <a:pt x="57" y="57"/>
                  </a:cubicBezTo>
                  <a:cubicBezTo>
                    <a:pt x="57" y="57"/>
                    <a:pt x="57" y="56"/>
                    <a:pt x="57" y="55"/>
                  </a:cubicBezTo>
                  <a:cubicBezTo>
                    <a:pt x="57" y="55"/>
                    <a:pt x="56" y="54"/>
                    <a:pt x="56" y="54"/>
                  </a:cubicBezTo>
                  <a:cubicBezTo>
                    <a:pt x="55" y="53"/>
                    <a:pt x="54" y="53"/>
                    <a:pt x="53" y="53"/>
                  </a:cubicBezTo>
                  <a:cubicBezTo>
                    <a:pt x="52" y="53"/>
                    <a:pt x="51" y="53"/>
                    <a:pt x="50" y="54"/>
                  </a:cubicBezTo>
                  <a:cubicBezTo>
                    <a:pt x="48" y="50"/>
                    <a:pt x="48" y="50"/>
                    <a:pt x="48" y="50"/>
                  </a:cubicBezTo>
                  <a:cubicBezTo>
                    <a:pt x="50" y="49"/>
                    <a:pt x="52" y="49"/>
                    <a:pt x="53" y="49"/>
                  </a:cubicBezTo>
                  <a:cubicBezTo>
                    <a:pt x="55" y="49"/>
                    <a:pt x="57" y="49"/>
                    <a:pt x="58" y="50"/>
                  </a:cubicBezTo>
                  <a:cubicBezTo>
                    <a:pt x="59" y="51"/>
                    <a:pt x="60" y="52"/>
                    <a:pt x="61" y="54"/>
                  </a:cubicBezTo>
                  <a:cubicBezTo>
                    <a:pt x="62" y="55"/>
                    <a:pt x="62" y="56"/>
                    <a:pt x="62" y="57"/>
                  </a:cubicBezTo>
                  <a:close/>
                  <a:moveTo>
                    <a:pt x="35" y="67"/>
                  </a:moveTo>
                  <a:cubicBezTo>
                    <a:pt x="37" y="67"/>
                    <a:pt x="38" y="69"/>
                    <a:pt x="38" y="72"/>
                  </a:cubicBezTo>
                  <a:cubicBezTo>
                    <a:pt x="38" y="74"/>
                    <a:pt x="37" y="76"/>
                    <a:pt x="35" y="76"/>
                  </a:cubicBezTo>
                  <a:cubicBezTo>
                    <a:pt x="33" y="76"/>
                    <a:pt x="32" y="74"/>
                    <a:pt x="32" y="72"/>
                  </a:cubicBezTo>
                  <a:cubicBezTo>
                    <a:pt x="32" y="69"/>
                    <a:pt x="33" y="67"/>
                    <a:pt x="35"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4" name="Freeform 25"/>
            <p:cNvSpPr>
              <a:spLocks noEditPoints="1"/>
            </p:cNvSpPr>
            <p:nvPr/>
          </p:nvSpPr>
          <p:spPr>
            <a:xfrm>
              <a:off x="2870200" y="1524129"/>
              <a:ext cx="292100" cy="448593"/>
            </a:xfrm>
            <a:custGeom>
              <a:avLst/>
              <a:gdLst>
                <a:gd name="txL" fmla="*/ 0 w 78"/>
                <a:gd name="txT" fmla="*/ 0 h 112"/>
                <a:gd name="txR" fmla="*/ 78 w 78"/>
                <a:gd name="txB" fmla="*/ 112 h 112"/>
              </a:gdLst>
              <a:ahLst/>
              <a:cxnLst>
                <a:cxn ang="0">
                  <a:pos x="21" y="36"/>
                </a:cxn>
                <a:cxn ang="0">
                  <a:pos x="21" y="11"/>
                </a:cxn>
                <a:cxn ang="0">
                  <a:pos x="58" y="11"/>
                </a:cxn>
                <a:cxn ang="0">
                  <a:pos x="57" y="36"/>
                </a:cxn>
                <a:cxn ang="0">
                  <a:pos x="53" y="47"/>
                </a:cxn>
                <a:cxn ang="0">
                  <a:pos x="39" y="53"/>
                </a:cxn>
                <a:cxn ang="0">
                  <a:pos x="39" y="53"/>
                </a:cxn>
                <a:cxn ang="0">
                  <a:pos x="26" y="47"/>
                </a:cxn>
                <a:cxn ang="0">
                  <a:pos x="21" y="36"/>
                </a:cxn>
                <a:cxn ang="0">
                  <a:pos x="13" y="107"/>
                </a:cxn>
                <a:cxn ang="0">
                  <a:pos x="67" y="107"/>
                </a:cxn>
                <a:cxn ang="0">
                  <a:pos x="64" y="112"/>
                </a:cxn>
                <a:cxn ang="0">
                  <a:pos x="16" y="112"/>
                </a:cxn>
                <a:cxn ang="0">
                  <a:pos x="13" y="107"/>
                </a:cxn>
                <a:cxn ang="0">
                  <a:pos x="70" y="67"/>
                </a:cxn>
                <a:cxn ang="0">
                  <a:pos x="76" y="90"/>
                </a:cxn>
                <a:cxn ang="0">
                  <a:pos x="68" y="103"/>
                </a:cxn>
                <a:cxn ang="0">
                  <a:pos x="66" y="103"/>
                </a:cxn>
                <a:cxn ang="0">
                  <a:pos x="66" y="72"/>
                </a:cxn>
                <a:cxn ang="0">
                  <a:pos x="42" y="72"/>
                </a:cxn>
                <a:cxn ang="0">
                  <a:pos x="49" y="56"/>
                </a:cxn>
                <a:cxn ang="0">
                  <a:pos x="51" y="54"/>
                </a:cxn>
                <a:cxn ang="0">
                  <a:pos x="65" y="57"/>
                </a:cxn>
                <a:cxn ang="0">
                  <a:pos x="66" y="57"/>
                </a:cxn>
                <a:cxn ang="0">
                  <a:pos x="66" y="58"/>
                </a:cxn>
                <a:cxn ang="0">
                  <a:pos x="70" y="67"/>
                </a:cxn>
                <a:cxn ang="0">
                  <a:pos x="70" y="67"/>
                </a:cxn>
                <a:cxn ang="0">
                  <a:pos x="14" y="103"/>
                </a:cxn>
                <a:cxn ang="0">
                  <a:pos x="11" y="103"/>
                </a:cxn>
                <a:cxn ang="0">
                  <a:pos x="3" y="90"/>
                </a:cxn>
                <a:cxn ang="0">
                  <a:pos x="9" y="67"/>
                </a:cxn>
                <a:cxn ang="0">
                  <a:pos x="14" y="58"/>
                </a:cxn>
                <a:cxn ang="0">
                  <a:pos x="14" y="57"/>
                </a:cxn>
                <a:cxn ang="0">
                  <a:pos x="14" y="57"/>
                </a:cxn>
                <a:cxn ang="0">
                  <a:pos x="28" y="54"/>
                </a:cxn>
                <a:cxn ang="0">
                  <a:pos x="30" y="56"/>
                </a:cxn>
                <a:cxn ang="0">
                  <a:pos x="38" y="72"/>
                </a:cxn>
                <a:cxn ang="0">
                  <a:pos x="14" y="72"/>
                </a:cxn>
                <a:cxn ang="0">
                  <a:pos x="14" y="103"/>
                </a:cxn>
              </a:cxnLst>
              <a:rect l="txL" t="txT" r="txR" b="tx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5" name="Freeform 26"/>
            <p:cNvSpPr>
              <a:spLocks noEditPoints="1"/>
            </p:cNvSpPr>
            <p:nvPr/>
          </p:nvSpPr>
          <p:spPr>
            <a:xfrm>
              <a:off x="2846390" y="1094161"/>
              <a:ext cx="319087" cy="380881"/>
            </a:xfrm>
            <a:custGeom>
              <a:avLst/>
              <a:gdLst>
                <a:gd name="txL" fmla="*/ 0 w 85"/>
                <a:gd name="txT" fmla="*/ 0 h 95"/>
                <a:gd name="txR" fmla="*/ 85 w 85"/>
                <a:gd name="txB" fmla="*/ 95 h 95"/>
              </a:gdLst>
              <a:ahLst/>
              <a:cxnLst>
                <a:cxn ang="0">
                  <a:pos x="50" y="91"/>
                </a:cxn>
                <a:cxn ang="0">
                  <a:pos x="58" y="80"/>
                </a:cxn>
                <a:cxn ang="0">
                  <a:pos x="57" y="74"/>
                </a:cxn>
                <a:cxn ang="0">
                  <a:pos x="44" y="62"/>
                </a:cxn>
                <a:cxn ang="0">
                  <a:pos x="38" y="61"/>
                </a:cxn>
                <a:cxn ang="0">
                  <a:pos x="30" y="66"/>
                </a:cxn>
                <a:cxn ang="0">
                  <a:pos x="18" y="35"/>
                </a:cxn>
                <a:cxn ang="0">
                  <a:pos x="26" y="30"/>
                </a:cxn>
                <a:cxn ang="0">
                  <a:pos x="28" y="24"/>
                </a:cxn>
                <a:cxn ang="0">
                  <a:pos x="23" y="7"/>
                </a:cxn>
                <a:cxn ang="0">
                  <a:pos x="19" y="4"/>
                </a:cxn>
                <a:cxn ang="0">
                  <a:pos x="5" y="5"/>
                </a:cxn>
                <a:cxn ang="0">
                  <a:pos x="0" y="10"/>
                </a:cxn>
                <a:cxn ang="0">
                  <a:pos x="43" y="93"/>
                </a:cxn>
                <a:cxn ang="0">
                  <a:pos x="50" y="91"/>
                </a:cxn>
                <a:cxn ang="0">
                  <a:pos x="46" y="52"/>
                </a:cxn>
                <a:cxn ang="0">
                  <a:pos x="32" y="52"/>
                </a:cxn>
                <a:cxn ang="0">
                  <a:pos x="33" y="49"/>
                </a:cxn>
                <a:cxn ang="0">
                  <a:pos x="41" y="37"/>
                </a:cxn>
                <a:cxn ang="0">
                  <a:pos x="42" y="31"/>
                </a:cxn>
                <a:cxn ang="0">
                  <a:pos x="41" y="29"/>
                </a:cxn>
                <a:cxn ang="0">
                  <a:pos x="40" y="31"/>
                </a:cxn>
                <a:cxn ang="0">
                  <a:pos x="39" y="35"/>
                </a:cxn>
                <a:cxn ang="0">
                  <a:pos x="34" y="35"/>
                </a:cxn>
                <a:cxn ang="0">
                  <a:pos x="35" y="30"/>
                </a:cxn>
                <a:cxn ang="0">
                  <a:pos x="42" y="25"/>
                </a:cxn>
                <a:cxn ang="0">
                  <a:pos x="47" y="27"/>
                </a:cxn>
                <a:cxn ang="0">
                  <a:pos x="48" y="33"/>
                </a:cxn>
                <a:cxn ang="0">
                  <a:pos x="47" y="36"/>
                </a:cxn>
                <a:cxn ang="0">
                  <a:pos x="39" y="49"/>
                </a:cxn>
                <a:cxn ang="0">
                  <a:pos x="46" y="49"/>
                </a:cxn>
                <a:cxn ang="0">
                  <a:pos x="46" y="52"/>
                </a:cxn>
                <a:cxn ang="0">
                  <a:pos x="63" y="49"/>
                </a:cxn>
                <a:cxn ang="0">
                  <a:pos x="60" y="49"/>
                </a:cxn>
                <a:cxn ang="0">
                  <a:pos x="60" y="52"/>
                </a:cxn>
                <a:cxn ang="0">
                  <a:pos x="54" y="52"/>
                </a:cxn>
                <a:cxn ang="0">
                  <a:pos x="55" y="49"/>
                </a:cxn>
                <a:cxn ang="0">
                  <a:pos x="47" y="49"/>
                </a:cxn>
                <a:cxn ang="0">
                  <a:pos x="47" y="45"/>
                </a:cxn>
                <a:cxn ang="0">
                  <a:pos x="55" y="26"/>
                </a:cxn>
                <a:cxn ang="0">
                  <a:pos x="63" y="26"/>
                </a:cxn>
                <a:cxn ang="0">
                  <a:pos x="61" y="45"/>
                </a:cxn>
                <a:cxn ang="0">
                  <a:pos x="64" y="45"/>
                </a:cxn>
                <a:cxn ang="0">
                  <a:pos x="63" y="49"/>
                </a:cxn>
                <a:cxn ang="0">
                  <a:pos x="55" y="45"/>
                </a:cxn>
                <a:cxn ang="0">
                  <a:pos x="52" y="45"/>
                </a:cxn>
                <a:cxn ang="0">
                  <a:pos x="56" y="34"/>
                </a:cxn>
                <a:cxn ang="0">
                  <a:pos x="55" y="45"/>
                </a:cxn>
                <a:cxn ang="0">
                  <a:pos x="43" y="0"/>
                </a:cxn>
                <a:cxn ang="0">
                  <a:pos x="72" y="12"/>
                </a:cxn>
                <a:cxn ang="0">
                  <a:pos x="85" y="41"/>
                </a:cxn>
                <a:cxn ang="0">
                  <a:pos x="72" y="70"/>
                </a:cxn>
                <a:cxn ang="0">
                  <a:pos x="65" y="75"/>
                </a:cxn>
                <a:cxn ang="0">
                  <a:pos x="64" y="72"/>
                </a:cxn>
                <a:cxn ang="0">
                  <a:pos x="59" y="68"/>
                </a:cxn>
                <a:cxn ang="0">
                  <a:pos x="66" y="63"/>
                </a:cxn>
                <a:cxn ang="0">
                  <a:pos x="75" y="41"/>
                </a:cxn>
                <a:cxn ang="0">
                  <a:pos x="66" y="18"/>
                </a:cxn>
                <a:cxn ang="0">
                  <a:pos x="43" y="9"/>
                </a:cxn>
                <a:cxn ang="0">
                  <a:pos x="31" y="11"/>
                </a:cxn>
                <a:cxn ang="0">
                  <a:pos x="30" y="5"/>
                </a:cxn>
                <a:cxn ang="0">
                  <a:pos x="28" y="2"/>
                </a:cxn>
                <a:cxn ang="0">
                  <a:pos x="43" y="0"/>
                </a:cxn>
              </a:cxnLst>
              <a:rect l="txL" t="txT" r="txR" b="tx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6" name="Freeform 27"/>
            <p:cNvSpPr>
              <a:spLocks noEditPoints="1"/>
            </p:cNvSpPr>
            <p:nvPr/>
          </p:nvSpPr>
          <p:spPr>
            <a:xfrm>
              <a:off x="2149475" y="1627651"/>
              <a:ext cx="311150" cy="328403"/>
            </a:xfrm>
            <a:custGeom>
              <a:avLst/>
              <a:gdLst>
                <a:gd name="txL" fmla="*/ 0 w 83"/>
                <a:gd name="txT" fmla="*/ 0 h 82"/>
                <a:gd name="txR" fmla="*/ 83 w 83"/>
                <a:gd name="txB" fmla="*/ 82 h 82"/>
              </a:gdLst>
              <a:ahLst/>
              <a:cxnLst>
                <a:cxn ang="0">
                  <a:pos x="12" y="0"/>
                </a:cxn>
                <a:cxn ang="0">
                  <a:pos x="14" y="0"/>
                </a:cxn>
                <a:cxn ang="0">
                  <a:pos x="14" y="19"/>
                </a:cxn>
                <a:cxn ang="0">
                  <a:pos x="23" y="28"/>
                </a:cxn>
                <a:cxn ang="0">
                  <a:pos x="58" y="28"/>
                </a:cxn>
                <a:cxn ang="0">
                  <a:pos x="67" y="19"/>
                </a:cxn>
                <a:cxn ang="0">
                  <a:pos x="67" y="0"/>
                </a:cxn>
                <a:cxn ang="0">
                  <a:pos x="69" y="0"/>
                </a:cxn>
                <a:cxn ang="0">
                  <a:pos x="83" y="16"/>
                </a:cxn>
                <a:cxn ang="0">
                  <a:pos x="83" y="70"/>
                </a:cxn>
                <a:cxn ang="0">
                  <a:pos x="71" y="82"/>
                </a:cxn>
                <a:cxn ang="0">
                  <a:pos x="12" y="82"/>
                </a:cxn>
                <a:cxn ang="0">
                  <a:pos x="0" y="70"/>
                </a:cxn>
                <a:cxn ang="0">
                  <a:pos x="0" y="12"/>
                </a:cxn>
                <a:cxn ang="0">
                  <a:pos x="12" y="0"/>
                </a:cxn>
                <a:cxn ang="0">
                  <a:pos x="22" y="4"/>
                </a:cxn>
                <a:cxn ang="0">
                  <a:pos x="22" y="20"/>
                </a:cxn>
                <a:cxn ang="0">
                  <a:pos x="33" y="20"/>
                </a:cxn>
                <a:cxn ang="0">
                  <a:pos x="33" y="4"/>
                </a:cxn>
                <a:cxn ang="0">
                  <a:pos x="22" y="4"/>
                </a:cxn>
                <a:cxn ang="0">
                  <a:pos x="8" y="68"/>
                </a:cxn>
                <a:cxn ang="0">
                  <a:pos x="8" y="73"/>
                </a:cxn>
                <a:cxn ang="0">
                  <a:pos x="13" y="73"/>
                </a:cxn>
                <a:cxn ang="0">
                  <a:pos x="13" y="68"/>
                </a:cxn>
                <a:cxn ang="0">
                  <a:pos x="8" y="68"/>
                </a:cxn>
                <a:cxn ang="0">
                  <a:pos x="69" y="68"/>
                </a:cxn>
                <a:cxn ang="0">
                  <a:pos x="69" y="73"/>
                </a:cxn>
                <a:cxn ang="0">
                  <a:pos x="74" y="73"/>
                </a:cxn>
                <a:cxn ang="0">
                  <a:pos x="74" y="68"/>
                </a:cxn>
                <a:cxn ang="0">
                  <a:pos x="69" y="68"/>
                </a:cxn>
              </a:cxnLst>
              <a:rect l="txL" t="txT" r="txR" b="txB"/>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7"/>
                    <a:pt x="77" y="82"/>
                    <a:pt x="71" y="82"/>
                  </a:cubicBezTo>
                  <a:cubicBezTo>
                    <a:pt x="12" y="82"/>
                    <a:pt x="12" y="82"/>
                    <a:pt x="12" y="82"/>
                  </a:cubicBezTo>
                  <a:cubicBezTo>
                    <a:pt x="6" y="82"/>
                    <a:pt x="0" y="77"/>
                    <a:pt x="0" y="70"/>
                  </a:cubicBezTo>
                  <a:cubicBezTo>
                    <a:pt x="0" y="12"/>
                    <a:pt x="0" y="12"/>
                    <a:pt x="0" y="12"/>
                  </a:cubicBezTo>
                  <a:cubicBezTo>
                    <a:pt x="0" y="6"/>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8"/>
                  </a:moveTo>
                  <a:cubicBezTo>
                    <a:pt x="8" y="73"/>
                    <a:pt x="8" y="73"/>
                    <a:pt x="8" y="73"/>
                  </a:cubicBezTo>
                  <a:cubicBezTo>
                    <a:pt x="13" y="73"/>
                    <a:pt x="13" y="73"/>
                    <a:pt x="13" y="73"/>
                  </a:cubicBezTo>
                  <a:cubicBezTo>
                    <a:pt x="13" y="68"/>
                    <a:pt x="13" y="68"/>
                    <a:pt x="13" y="68"/>
                  </a:cubicBezTo>
                  <a:cubicBezTo>
                    <a:pt x="8" y="68"/>
                    <a:pt x="8" y="68"/>
                    <a:pt x="8" y="68"/>
                  </a:cubicBezTo>
                  <a:close/>
                  <a:moveTo>
                    <a:pt x="69" y="68"/>
                  </a:moveTo>
                  <a:cubicBezTo>
                    <a:pt x="69" y="73"/>
                    <a:pt x="69" y="73"/>
                    <a:pt x="69" y="73"/>
                  </a:cubicBezTo>
                  <a:cubicBezTo>
                    <a:pt x="74" y="73"/>
                    <a:pt x="74" y="73"/>
                    <a:pt x="74" y="73"/>
                  </a:cubicBezTo>
                  <a:cubicBezTo>
                    <a:pt x="74" y="68"/>
                    <a:pt x="74" y="68"/>
                    <a:pt x="74" y="68"/>
                  </a:cubicBezTo>
                  <a:lnTo>
                    <a:pt x="69" y="6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7" name="Freeform 28"/>
            <p:cNvSpPr>
              <a:spLocks noEditPoints="1"/>
            </p:cNvSpPr>
            <p:nvPr/>
          </p:nvSpPr>
          <p:spPr>
            <a:xfrm>
              <a:off x="2817812" y="594504"/>
              <a:ext cx="404812" cy="323326"/>
            </a:xfrm>
            <a:custGeom>
              <a:avLst/>
              <a:gdLst>
                <a:gd name="txL" fmla="*/ 0 w 108"/>
                <a:gd name="txT" fmla="*/ 0 h 81"/>
                <a:gd name="txR" fmla="*/ 108 w 108"/>
                <a:gd name="txB" fmla="*/ 81 h 81"/>
              </a:gdLst>
              <a:ahLst/>
              <a:cxnLst>
                <a:cxn ang="0">
                  <a:pos x="3" y="54"/>
                </a:cxn>
                <a:cxn ang="0">
                  <a:pos x="21" y="47"/>
                </a:cxn>
                <a:cxn ang="0">
                  <a:pos x="26" y="43"/>
                </a:cxn>
                <a:cxn ang="0">
                  <a:pos x="35" y="62"/>
                </a:cxn>
                <a:cxn ang="0">
                  <a:pos x="43" y="43"/>
                </a:cxn>
                <a:cxn ang="0">
                  <a:pos x="48" y="47"/>
                </a:cxn>
                <a:cxn ang="0">
                  <a:pos x="60" y="51"/>
                </a:cxn>
                <a:cxn ang="0">
                  <a:pos x="61" y="50"/>
                </a:cxn>
                <a:cxn ang="0">
                  <a:pos x="72" y="46"/>
                </a:cxn>
                <a:cxn ang="0">
                  <a:pos x="84" y="60"/>
                </a:cxn>
                <a:cxn ang="0">
                  <a:pos x="96" y="46"/>
                </a:cxn>
                <a:cxn ang="0">
                  <a:pos x="105" y="48"/>
                </a:cxn>
                <a:cxn ang="0">
                  <a:pos x="108" y="71"/>
                </a:cxn>
                <a:cxn ang="0">
                  <a:pos x="70" y="71"/>
                </a:cxn>
                <a:cxn ang="0">
                  <a:pos x="70" y="81"/>
                </a:cxn>
                <a:cxn ang="0">
                  <a:pos x="0" y="81"/>
                </a:cxn>
                <a:cxn ang="0">
                  <a:pos x="3" y="54"/>
                </a:cxn>
                <a:cxn ang="0">
                  <a:pos x="74" y="26"/>
                </a:cxn>
                <a:cxn ang="0">
                  <a:pos x="94" y="24"/>
                </a:cxn>
                <a:cxn ang="0">
                  <a:pos x="92" y="37"/>
                </a:cxn>
                <a:cxn ang="0">
                  <a:pos x="89" y="41"/>
                </a:cxn>
                <a:cxn ang="0">
                  <a:pos x="99" y="42"/>
                </a:cxn>
                <a:cxn ang="0">
                  <a:pos x="98" y="31"/>
                </a:cxn>
                <a:cxn ang="0">
                  <a:pos x="69" y="31"/>
                </a:cxn>
                <a:cxn ang="0">
                  <a:pos x="68" y="42"/>
                </a:cxn>
                <a:cxn ang="0">
                  <a:pos x="78" y="41"/>
                </a:cxn>
                <a:cxn ang="0">
                  <a:pos x="75" y="37"/>
                </a:cxn>
                <a:cxn ang="0">
                  <a:pos x="74" y="26"/>
                </a:cxn>
                <a:cxn ang="0">
                  <a:pos x="74" y="26"/>
                </a:cxn>
                <a:cxn ang="0">
                  <a:pos x="22" y="30"/>
                </a:cxn>
                <a:cxn ang="0">
                  <a:pos x="23" y="15"/>
                </a:cxn>
                <a:cxn ang="0">
                  <a:pos x="47" y="15"/>
                </a:cxn>
                <a:cxn ang="0">
                  <a:pos x="48" y="31"/>
                </a:cxn>
                <a:cxn ang="0">
                  <a:pos x="52" y="25"/>
                </a:cxn>
                <a:cxn ang="0">
                  <a:pos x="50" y="8"/>
                </a:cxn>
                <a:cxn ang="0">
                  <a:pos x="20" y="6"/>
                </a:cxn>
                <a:cxn ang="0">
                  <a:pos x="18" y="27"/>
                </a:cxn>
                <a:cxn ang="0">
                  <a:pos x="22" y="30"/>
                </a:cxn>
              </a:cxnLst>
              <a:rect l="txL" t="txT" r="txR" b="tx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8" name="Freeform 29"/>
            <p:cNvSpPr>
              <a:spLocks noEditPoints="1"/>
            </p:cNvSpPr>
            <p:nvPr/>
          </p:nvSpPr>
          <p:spPr>
            <a:xfrm>
              <a:off x="739778" y="1088598"/>
              <a:ext cx="300037" cy="355488"/>
            </a:xfrm>
            <a:custGeom>
              <a:avLst/>
              <a:gdLst>
                <a:gd name="txL" fmla="*/ 0 w 80"/>
                <a:gd name="txT" fmla="*/ 0 h 89"/>
                <a:gd name="txR" fmla="*/ 80 w 80"/>
                <a:gd name="txB" fmla="*/ 89 h 89"/>
              </a:gdLst>
              <a:ahLst/>
              <a:cxnLst>
                <a:cxn ang="0">
                  <a:pos x="70" y="82"/>
                </a:cxn>
                <a:cxn ang="0">
                  <a:pos x="57" y="78"/>
                </a:cxn>
                <a:cxn ang="0">
                  <a:pos x="54" y="63"/>
                </a:cxn>
                <a:cxn ang="0">
                  <a:pos x="54" y="51"/>
                </a:cxn>
                <a:cxn ang="0">
                  <a:pos x="60" y="66"/>
                </a:cxn>
                <a:cxn ang="0">
                  <a:pos x="66" y="66"/>
                </a:cxn>
                <a:cxn ang="0">
                  <a:pos x="64" y="53"/>
                </a:cxn>
                <a:cxn ang="0">
                  <a:pos x="54" y="33"/>
                </a:cxn>
                <a:cxn ang="0">
                  <a:pos x="54" y="12"/>
                </a:cxn>
                <a:cxn ang="0">
                  <a:pos x="57" y="7"/>
                </a:cxn>
                <a:cxn ang="0">
                  <a:pos x="70" y="11"/>
                </a:cxn>
                <a:cxn ang="0">
                  <a:pos x="79" y="34"/>
                </a:cxn>
                <a:cxn ang="0">
                  <a:pos x="66" y="22"/>
                </a:cxn>
                <a:cxn ang="0">
                  <a:pos x="61" y="23"/>
                </a:cxn>
                <a:cxn ang="0">
                  <a:pos x="66" y="37"/>
                </a:cxn>
                <a:cxn ang="0">
                  <a:pos x="80" y="57"/>
                </a:cxn>
                <a:cxn ang="0">
                  <a:pos x="70" y="78"/>
                </a:cxn>
                <a:cxn ang="0">
                  <a:pos x="48" y="0"/>
                </a:cxn>
                <a:cxn ang="0">
                  <a:pos x="48" y="26"/>
                </a:cxn>
                <a:cxn ang="0">
                  <a:pos x="48" y="56"/>
                </a:cxn>
                <a:cxn ang="0">
                  <a:pos x="48" y="78"/>
                </a:cxn>
                <a:cxn ang="0">
                  <a:pos x="45" y="89"/>
                </a:cxn>
                <a:cxn ang="0">
                  <a:pos x="0" y="45"/>
                </a:cxn>
                <a:cxn ang="0">
                  <a:pos x="45" y="0"/>
                </a:cxn>
                <a:cxn ang="0">
                  <a:pos x="29" y="61"/>
                </a:cxn>
                <a:cxn ang="0">
                  <a:pos x="38" y="75"/>
                </a:cxn>
                <a:cxn ang="0">
                  <a:pos x="21" y="59"/>
                </a:cxn>
                <a:cxn ang="0">
                  <a:pos x="13" y="54"/>
                </a:cxn>
                <a:cxn ang="0">
                  <a:pos x="27" y="74"/>
                </a:cxn>
                <a:cxn ang="0">
                  <a:pos x="13" y="35"/>
                </a:cxn>
                <a:cxn ang="0">
                  <a:pos x="21" y="31"/>
                </a:cxn>
                <a:cxn ang="0">
                  <a:pos x="21" y="21"/>
                </a:cxn>
                <a:cxn ang="0">
                  <a:pos x="29" y="28"/>
                </a:cxn>
                <a:cxn ang="0">
                  <a:pos x="38" y="14"/>
                </a:cxn>
                <a:cxn ang="0">
                  <a:pos x="29" y="28"/>
                </a:cxn>
                <a:cxn ang="0">
                  <a:pos x="27" y="36"/>
                </a:cxn>
                <a:cxn ang="0">
                  <a:pos x="27" y="53"/>
                </a:cxn>
                <a:cxn ang="0">
                  <a:pos x="38" y="34"/>
                </a:cxn>
                <a:cxn ang="0">
                  <a:pos x="14" y="45"/>
                </a:cxn>
                <a:cxn ang="0">
                  <a:pos x="20" y="45"/>
                </a:cxn>
              </a:cxnLst>
              <a:rect l="txL" t="txT" r="txR" b="txB"/>
              <a:pathLst>
                <a:path w="80" h="89">
                  <a:moveTo>
                    <a:pt x="70" y="78"/>
                  </a:moveTo>
                  <a:cubicBezTo>
                    <a:pt x="70" y="82"/>
                    <a:pt x="70" y="82"/>
                    <a:pt x="70" y="82"/>
                  </a:cubicBezTo>
                  <a:cubicBezTo>
                    <a:pt x="57" y="82"/>
                    <a:pt x="57" y="82"/>
                    <a:pt x="57" y="82"/>
                  </a:cubicBezTo>
                  <a:cubicBezTo>
                    <a:pt x="57" y="78"/>
                    <a:pt x="57" y="78"/>
                    <a:pt x="57" y="78"/>
                  </a:cubicBezTo>
                  <a:cubicBezTo>
                    <a:pt x="56" y="77"/>
                    <a:pt x="55" y="77"/>
                    <a:pt x="54" y="77"/>
                  </a:cubicBezTo>
                  <a:cubicBezTo>
                    <a:pt x="54" y="63"/>
                    <a:pt x="54" y="63"/>
                    <a:pt x="54" y="63"/>
                  </a:cubicBezTo>
                  <a:cubicBezTo>
                    <a:pt x="54" y="56"/>
                    <a:pt x="54" y="56"/>
                    <a:pt x="54" y="56"/>
                  </a:cubicBezTo>
                  <a:cubicBezTo>
                    <a:pt x="54" y="51"/>
                    <a:pt x="54" y="51"/>
                    <a:pt x="54" y="51"/>
                  </a:cubicBezTo>
                  <a:cubicBezTo>
                    <a:pt x="60" y="51"/>
                    <a:pt x="60" y="51"/>
                    <a:pt x="60" y="51"/>
                  </a:cubicBezTo>
                  <a:cubicBezTo>
                    <a:pt x="60" y="66"/>
                    <a:pt x="60" y="66"/>
                    <a:pt x="60" y="66"/>
                  </a:cubicBezTo>
                  <a:cubicBezTo>
                    <a:pt x="60" y="68"/>
                    <a:pt x="61" y="69"/>
                    <a:pt x="63" y="69"/>
                  </a:cubicBezTo>
                  <a:cubicBezTo>
                    <a:pt x="65" y="69"/>
                    <a:pt x="66" y="68"/>
                    <a:pt x="66" y="66"/>
                  </a:cubicBezTo>
                  <a:cubicBezTo>
                    <a:pt x="66" y="59"/>
                    <a:pt x="66" y="59"/>
                    <a:pt x="66" y="59"/>
                  </a:cubicBezTo>
                  <a:cubicBezTo>
                    <a:pt x="66" y="57"/>
                    <a:pt x="65" y="55"/>
                    <a:pt x="64" y="53"/>
                  </a:cubicBezTo>
                  <a:cubicBezTo>
                    <a:pt x="63" y="52"/>
                    <a:pt x="59" y="49"/>
                    <a:pt x="54" y="43"/>
                  </a:cubicBezTo>
                  <a:cubicBezTo>
                    <a:pt x="54" y="33"/>
                    <a:pt x="54" y="33"/>
                    <a:pt x="54" y="33"/>
                  </a:cubicBezTo>
                  <a:cubicBezTo>
                    <a:pt x="54" y="26"/>
                    <a:pt x="54" y="26"/>
                    <a:pt x="54" y="26"/>
                  </a:cubicBezTo>
                  <a:cubicBezTo>
                    <a:pt x="54" y="12"/>
                    <a:pt x="54" y="12"/>
                    <a:pt x="54" y="12"/>
                  </a:cubicBezTo>
                  <a:cubicBezTo>
                    <a:pt x="55" y="12"/>
                    <a:pt x="56" y="11"/>
                    <a:pt x="57" y="11"/>
                  </a:cubicBezTo>
                  <a:cubicBezTo>
                    <a:pt x="57" y="7"/>
                    <a:pt x="57" y="7"/>
                    <a:pt x="57" y="7"/>
                  </a:cubicBezTo>
                  <a:cubicBezTo>
                    <a:pt x="70" y="7"/>
                    <a:pt x="70" y="7"/>
                    <a:pt x="70" y="7"/>
                  </a:cubicBezTo>
                  <a:cubicBezTo>
                    <a:pt x="70" y="11"/>
                    <a:pt x="70" y="11"/>
                    <a:pt x="70" y="11"/>
                  </a:cubicBezTo>
                  <a:cubicBezTo>
                    <a:pt x="76" y="13"/>
                    <a:pt x="79" y="16"/>
                    <a:pt x="79" y="22"/>
                  </a:cubicBezTo>
                  <a:cubicBezTo>
                    <a:pt x="79" y="34"/>
                    <a:pt x="79" y="34"/>
                    <a:pt x="79" y="34"/>
                  </a:cubicBezTo>
                  <a:cubicBezTo>
                    <a:pt x="66" y="34"/>
                    <a:pt x="66" y="34"/>
                    <a:pt x="66" y="34"/>
                  </a:cubicBezTo>
                  <a:cubicBezTo>
                    <a:pt x="66" y="22"/>
                    <a:pt x="66" y="22"/>
                    <a:pt x="66" y="22"/>
                  </a:cubicBezTo>
                  <a:cubicBezTo>
                    <a:pt x="66" y="20"/>
                    <a:pt x="65" y="20"/>
                    <a:pt x="63" y="20"/>
                  </a:cubicBezTo>
                  <a:cubicBezTo>
                    <a:pt x="62" y="20"/>
                    <a:pt x="61" y="21"/>
                    <a:pt x="61" y="23"/>
                  </a:cubicBezTo>
                  <a:cubicBezTo>
                    <a:pt x="61" y="28"/>
                    <a:pt x="61" y="28"/>
                    <a:pt x="61" y="28"/>
                  </a:cubicBezTo>
                  <a:cubicBezTo>
                    <a:pt x="61" y="30"/>
                    <a:pt x="63" y="33"/>
                    <a:pt x="66" y="37"/>
                  </a:cubicBezTo>
                  <a:cubicBezTo>
                    <a:pt x="73" y="43"/>
                    <a:pt x="77" y="47"/>
                    <a:pt x="78" y="50"/>
                  </a:cubicBezTo>
                  <a:cubicBezTo>
                    <a:pt x="80" y="52"/>
                    <a:pt x="80" y="54"/>
                    <a:pt x="80" y="57"/>
                  </a:cubicBezTo>
                  <a:cubicBezTo>
                    <a:pt x="80" y="65"/>
                    <a:pt x="80" y="65"/>
                    <a:pt x="80" y="65"/>
                  </a:cubicBezTo>
                  <a:cubicBezTo>
                    <a:pt x="80" y="72"/>
                    <a:pt x="77" y="77"/>
                    <a:pt x="70" y="78"/>
                  </a:cubicBezTo>
                  <a:close/>
                  <a:moveTo>
                    <a:pt x="45" y="0"/>
                  </a:moveTo>
                  <a:cubicBezTo>
                    <a:pt x="46" y="0"/>
                    <a:pt x="47" y="0"/>
                    <a:pt x="48" y="0"/>
                  </a:cubicBezTo>
                  <a:cubicBezTo>
                    <a:pt x="48" y="11"/>
                    <a:pt x="48" y="11"/>
                    <a:pt x="48" y="11"/>
                  </a:cubicBezTo>
                  <a:cubicBezTo>
                    <a:pt x="48" y="26"/>
                    <a:pt x="48" y="26"/>
                    <a:pt x="48" y="26"/>
                  </a:cubicBezTo>
                  <a:cubicBezTo>
                    <a:pt x="48" y="33"/>
                    <a:pt x="48" y="33"/>
                    <a:pt x="48" y="33"/>
                  </a:cubicBezTo>
                  <a:cubicBezTo>
                    <a:pt x="48" y="56"/>
                    <a:pt x="48" y="56"/>
                    <a:pt x="48" y="56"/>
                  </a:cubicBezTo>
                  <a:cubicBezTo>
                    <a:pt x="48" y="63"/>
                    <a:pt x="48" y="63"/>
                    <a:pt x="48" y="63"/>
                  </a:cubicBezTo>
                  <a:cubicBezTo>
                    <a:pt x="48" y="78"/>
                    <a:pt x="48" y="78"/>
                    <a:pt x="48" y="78"/>
                  </a:cubicBezTo>
                  <a:cubicBezTo>
                    <a:pt x="48" y="89"/>
                    <a:pt x="48" y="89"/>
                    <a:pt x="48" y="89"/>
                  </a:cubicBezTo>
                  <a:cubicBezTo>
                    <a:pt x="47" y="89"/>
                    <a:pt x="46" y="89"/>
                    <a:pt x="45" y="89"/>
                  </a:cubicBezTo>
                  <a:cubicBezTo>
                    <a:pt x="33" y="89"/>
                    <a:pt x="22" y="84"/>
                    <a:pt x="13" y="76"/>
                  </a:cubicBezTo>
                  <a:cubicBezTo>
                    <a:pt x="5" y="68"/>
                    <a:pt x="0" y="57"/>
                    <a:pt x="0" y="45"/>
                  </a:cubicBezTo>
                  <a:cubicBezTo>
                    <a:pt x="0" y="32"/>
                    <a:pt x="5" y="21"/>
                    <a:pt x="13" y="13"/>
                  </a:cubicBezTo>
                  <a:cubicBezTo>
                    <a:pt x="22" y="5"/>
                    <a:pt x="33" y="0"/>
                    <a:pt x="45" y="0"/>
                  </a:cubicBezTo>
                  <a:close/>
                  <a:moveTo>
                    <a:pt x="38" y="63"/>
                  </a:moveTo>
                  <a:cubicBezTo>
                    <a:pt x="35" y="62"/>
                    <a:pt x="32" y="62"/>
                    <a:pt x="29" y="61"/>
                  </a:cubicBezTo>
                  <a:cubicBezTo>
                    <a:pt x="31" y="65"/>
                    <a:pt x="32" y="68"/>
                    <a:pt x="34" y="70"/>
                  </a:cubicBezTo>
                  <a:cubicBezTo>
                    <a:pt x="35" y="72"/>
                    <a:pt x="37" y="74"/>
                    <a:pt x="38" y="75"/>
                  </a:cubicBezTo>
                  <a:cubicBezTo>
                    <a:pt x="38" y="63"/>
                    <a:pt x="38" y="63"/>
                    <a:pt x="38" y="63"/>
                  </a:cubicBezTo>
                  <a:close/>
                  <a:moveTo>
                    <a:pt x="21" y="59"/>
                  </a:moveTo>
                  <a:cubicBezTo>
                    <a:pt x="21" y="59"/>
                    <a:pt x="21" y="59"/>
                    <a:pt x="21" y="59"/>
                  </a:cubicBezTo>
                  <a:cubicBezTo>
                    <a:pt x="18" y="57"/>
                    <a:pt x="15" y="56"/>
                    <a:pt x="13" y="54"/>
                  </a:cubicBezTo>
                  <a:cubicBezTo>
                    <a:pt x="14" y="60"/>
                    <a:pt x="17" y="65"/>
                    <a:pt x="21" y="69"/>
                  </a:cubicBezTo>
                  <a:cubicBezTo>
                    <a:pt x="23" y="70"/>
                    <a:pt x="25" y="72"/>
                    <a:pt x="27" y="74"/>
                  </a:cubicBezTo>
                  <a:cubicBezTo>
                    <a:pt x="25" y="69"/>
                    <a:pt x="23" y="64"/>
                    <a:pt x="21" y="59"/>
                  </a:cubicBezTo>
                  <a:close/>
                  <a:moveTo>
                    <a:pt x="13" y="35"/>
                  </a:moveTo>
                  <a:cubicBezTo>
                    <a:pt x="15" y="34"/>
                    <a:pt x="18" y="32"/>
                    <a:pt x="21" y="31"/>
                  </a:cubicBezTo>
                  <a:cubicBezTo>
                    <a:pt x="21" y="31"/>
                    <a:pt x="21" y="31"/>
                    <a:pt x="21" y="31"/>
                  </a:cubicBezTo>
                  <a:cubicBezTo>
                    <a:pt x="23" y="25"/>
                    <a:pt x="25" y="20"/>
                    <a:pt x="27" y="16"/>
                  </a:cubicBezTo>
                  <a:cubicBezTo>
                    <a:pt x="25" y="17"/>
                    <a:pt x="23" y="19"/>
                    <a:pt x="21" y="21"/>
                  </a:cubicBezTo>
                  <a:cubicBezTo>
                    <a:pt x="17" y="25"/>
                    <a:pt x="14" y="30"/>
                    <a:pt x="13" y="35"/>
                  </a:cubicBezTo>
                  <a:close/>
                  <a:moveTo>
                    <a:pt x="29" y="28"/>
                  </a:moveTo>
                  <a:cubicBezTo>
                    <a:pt x="32" y="28"/>
                    <a:pt x="35" y="27"/>
                    <a:pt x="38" y="27"/>
                  </a:cubicBezTo>
                  <a:cubicBezTo>
                    <a:pt x="38" y="14"/>
                    <a:pt x="38" y="14"/>
                    <a:pt x="38" y="14"/>
                  </a:cubicBezTo>
                  <a:cubicBezTo>
                    <a:pt x="37" y="15"/>
                    <a:pt x="35" y="17"/>
                    <a:pt x="34" y="19"/>
                  </a:cubicBezTo>
                  <a:cubicBezTo>
                    <a:pt x="32" y="22"/>
                    <a:pt x="31" y="25"/>
                    <a:pt x="29" y="28"/>
                  </a:cubicBezTo>
                  <a:close/>
                  <a:moveTo>
                    <a:pt x="38" y="34"/>
                  </a:moveTo>
                  <a:cubicBezTo>
                    <a:pt x="34" y="34"/>
                    <a:pt x="31" y="35"/>
                    <a:pt x="27" y="36"/>
                  </a:cubicBezTo>
                  <a:cubicBezTo>
                    <a:pt x="27" y="39"/>
                    <a:pt x="27" y="42"/>
                    <a:pt x="27" y="45"/>
                  </a:cubicBezTo>
                  <a:cubicBezTo>
                    <a:pt x="27" y="48"/>
                    <a:pt x="27" y="51"/>
                    <a:pt x="27" y="53"/>
                  </a:cubicBezTo>
                  <a:cubicBezTo>
                    <a:pt x="31" y="54"/>
                    <a:pt x="34" y="55"/>
                    <a:pt x="38" y="56"/>
                  </a:cubicBezTo>
                  <a:cubicBezTo>
                    <a:pt x="38" y="34"/>
                    <a:pt x="38" y="34"/>
                    <a:pt x="38" y="34"/>
                  </a:cubicBezTo>
                  <a:close/>
                  <a:moveTo>
                    <a:pt x="20" y="39"/>
                  </a:moveTo>
                  <a:cubicBezTo>
                    <a:pt x="16" y="41"/>
                    <a:pt x="14" y="43"/>
                    <a:pt x="14" y="45"/>
                  </a:cubicBezTo>
                  <a:cubicBezTo>
                    <a:pt x="14" y="47"/>
                    <a:pt x="16" y="49"/>
                    <a:pt x="20" y="50"/>
                  </a:cubicBezTo>
                  <a:cubicBezTo>
                    <a:pt x="20" y="49"/>
                    <a:pt x="20" y="47"/>
                    <a:pt x="20" y="45"/>
                  </a:cubicBezTo>
                  <a:cubicBezTo>
                    <a:pt x="20" y="43"/>
                    <a:pt x="20" y="41"/>
                    <a:pt x="20" y="3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099" name="Freeform 30"/>
            <p:cNvSpPr>
              <a:spLocks noEditPoints="1"/>
            </p:cNvSpPr>
            <p:nvPr/>
          </p:nvSpPr>
          <p:spPr>
            <a:xfrm>
              <a:off x="4235450" y="573987"/>
              <a:ext cx="336550" cy="372417"/>
            </a:xfrm>
            <a:custGeom>
              <a:avLst/>
              <a:gdLst>
                <a:gd name="txL" fmla="*/ 0 w 90"/>
                <a:gd name="txT" fmla="*/ 0 h 93"/>
                <a:gd name="txR" fmla="*/ 90 w 90"/>
                <a:gd name="txB" fmla="*/ 93 h 93"/>
              </a:gdLst>
              <a:ahLst/>
              <a:cxnLst>
                <a:cxn ang="0">
                  <a:pos x="86" y="38"/>
                </a:cxn>
                <a:cxn ang="0">
                  <a:pos x="90" y="46"/>
                </a:cxn>
                <a:cxn ang="0">
                  <a:pos x="90" y="83"/>
                </a:cxn>
                <a:cxn ang="0">
                  <a:pos x="81" y="93"/>
                </a:cxn>
                <a:cxn ang="0">
                  <a:pos x="9" y="93"/>
                </a:cxn>
                <a:cxn ang="0">
                  <a:pos x="0" y="83"/>
                </a:cxn>
                <a:cxn ang="0">
                  <a:pos x="0" y="46"/>
                </a:cxn>
                <a:cxn ang="0">
                  <a:pos x="2" y="40"/>
                </a:cxn>
                <a:cxn ang="0">
                  <a:pos x="2" y="40"/>
                </a:cxn>
                <a:cxn ang="0">
                  <a:pos x="2" y="40"/>
                </a:cxn>
                <a:cxn ang="0">
                  <a:pos x="3" y="39"/>
                </a:cxn>
                <a:cxn ang="0">
                  <a:pos x="39" y="3"/>
                </a:cxn>
                <a:cxn ang="0">
                  <a:pos x="50" y="3"/>
                </a:cxn>
                <a:cxn ang="0">
                  <a:pos x="86" y="38"/>
                </a:cxn>
                <a:cxn ang="0">
                  <a:pos x="15" y="30"/>
                </a:cxn>
                <a:cxn ang="0">
                  <a:pos x="15" y="52"/>
                </a:cxn>
                <a:cxn ang="0">
                  <a:pos x="45" y="75"/>
                </a:cxn>
                <a:cxn ang="0">
                  <a:pos x="72" y="54"/>
                </a:cxn>
                <a:cxn ang="0">
                  <a:pos x="72" y="30"/>
                </a:cxn>
                <a:cxn ang="0">
                  <a:pos x="15" y="30"/>
                </a:cxn>
                <a:cxn ang="0">
                  <a:pos x="25" y="35"/>
                </a:cxn>
                <a:cxn ang="0">
                  <a:pos x="25" y="39"/>
                </a:cxn>
                <a:cxn ang="0">
                  <a:pos x="63" y="39"/>
                </a:cxn>
                <a:cxn ang="0">
                  <a:pos x="63" y="35"/>
                </a:cxn>
                <a:cxn ang="0">
                  <a:pos x="25" y="35"/>
                </a:cxn>
                <a:cxn ang="0">
                  <a:pos x="25" y="51"/>
                </a:cxn>
                <a:cxn ang="0">
                  <a:pos x="25" y="55"/>
                </a:cxn>
                <a:cxn ang="0">
                  <a:pos x="63" y="55"/>
                </a:cxn>
                <a:cxn ang="0">
                  <a:pos x="63" y="51"/>
                </a:cxn>
                <a:cxn ang="0">
                  <a:pos x="25" y="51"/>
                </a:cxn>
                <a:cxn ang="0">
                  <a:pos x="25" y="43"/>
                </a:cxn>
                <a:cxn ang="0">
                  <a:pos x="25" y="47"/>
                </a:cxn>
                <a:cxn ang="0">
                  <a:pos x="63" y="47"/>
                </a:cxn>
                <a:cxn ang="0">
                  <a:pos x="63" y="43"/>
                </a:cxn>
                <a:cxn ang="0">
                  <a:pos x="25" y="43"/>
                </a:cxn>
                <a:cxn ang="0">
                  <a:pos x="10" y="87"/>
                </a:cxn>
                <a:cxn ang="0">
                  <a:pos x="28" y="69"/>
                </a:cxn>
                <a:cxn ang="0">
                  <a:pos x="28" y="67"/>
                </a:cxn>
                <a:cxn ang="0">
                  <a:pos x="25" y="67"/>
                </a:cxn>
                <a:cxn ang="0">
                  <a:pos x="7" y="84"/>
                </a:cxn>
                <a:cxn ang="0">
                  <a:pos x="7" y="87"/>
                </a:cxn>
                <a:cxn ang="0">
                  <a:pos x="10" y="87"/>
                </a:cxn>
                <a:cxn ang="0">
                  <a:pos x="84" y="84"/>
                </a:cxn>
                <a:cxn ang="0">
                  <a:pos x="66" y="67"/>
                </a:cxn>
                <a:cxn ang="0">
                  <a:pos x="63" y="67"/>
                </a:cxn>
                <a:cxn ang="0">
                  <a:pos x="63" y="69"/>
                </a:cxn>
                <a:cxn ang="0">
                  <a:pos x="81" y="87"/>
                </a:cxn>
                <a:cxn ang="0">
                  <a:pos x="84" y="87"/>
                </a:cxn>
                <a:cxn ang="0">
                  <a:pos x="84" y="84"/>
                </a:cxn>
              </a:cxnLst>
              <a:rect l="txL" t="txT" r="txR" b="tx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0" name="Freeform 31"/>
            <p:cNvSpPr>
              <a:spLocks noEditPoints="1"/>
            </p:cNvSpPr>
            <p:nvPr/>
          </p:nvSpPr>
          <p:spPr>
            <a:xfrm>
              <a:off x="1452562" y="1061456"/>
              <a:ext cx="341312" cy="370724"/>
            </a:xfrm>
            <a:custGeom>
              <a:avLst/>
              <a:gdLst>
                <a:gd name="txL" fmla="*/ 0 w 91"/>
                <a:gd name="txT" fmla="*/ 0 h 93"/>
                <a:gd name="txR" fmla="*/ 91 w 91"/>
                <a:gd name="txB" fmla="*/ 93 h 93"/>
              </a:gdLst>
              <a:ahLst/>
              <a:cxnLst>
                <a:cxn ang="0">
                  <a:pos x="81" y="44"/>
                </a:cxn>
                <a:cxn ang="0">
                  <a:pos x="88" y="37"/>
                </a:cxn>
                <a:cxn ang="0">
                  <a:pos x="88" y="23"/>
                </a:cxn>
                <a:cxn ang="0">
                  <a:pos x="68" y="4"/>
                </a:cxn>
                <a:cxn ang="0">
                  <a:pos x="54" y="4"/>
                </a:cxn>
                <a:cxn ang="0">
                  <a:pos x="47" y="10"/>
                </a:cxn>
                <a:cxn ang="0">
                  <a:pos x="81" y="44"/>
                </a:cxn>
                <a:cxn ang="0">
                  <a:pos x="52" y="23"/>
                </a:cxn>
                <a:cxn ang="0">
                  <a:pos x="68" y="39"/>
                </a:cxn>
                <a:cxn ang="0">
                  <a:pos x="77" y="47"/>
                </a:cxn>
                <a:cxn ang="0">
                  <a:pos x="43" y="81"/>
                </a:cxn>
                <a:cxn ang="0">
                  <a:pos x="35" y="72"/>
                </a:cxn>
                <a:cxn ang="0">
                  <a:pos x="19" y="58"/>
                </a:cxn>
                <a:cxn ang="0">
                  <a:pos x="42" y="36"/>
                </a:cxn>
                <a:cxn ang="0">
                  <a:pos x="40" y="34"/>
                </a:cxn>
                <a:cxn ang="0">
                  <a:pos x="16" y="57"/>
                </a:cxn>
                <a:cxn ang="0">
                  <a:pos x="10" y="48"/>
                </a:cxn>
                <a:cxn ang="0">
                  <a:pos x="44" y="14"/>
                </a:cxn>
                <a:cxn ang="0">
                  <a:pos x="52" y="23"/>
                </a:cxn>
                <a:cxn ang="0">
                  <a:pos x="4" y="68"/>
                </a:cxn>
                <a:cxn ang="0">
                  <a:pos x="0" y="86"/>
                </a:cxn>
                <a:cxn ang="0">
                  <a:pos x="7" y="93"/>
                </a:cxn>
                <a:cxn ang="0">
                  <a:pos x="25" y="89"/>
                </a:cxn>
                <a:cxn ang="0">
                  <a:pos x="4" y="68"/>
                </a:cxn>
              </a:cxnLst>
              <a:rect l="txL" t="txT" r="txR" b="tx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1" name="Freeform 32"/>
            <p:cNvSpPr>
              <a:spLocks noEditPoints="1"/>
            </p:cNvSpPr>
            <p:nvPr/>
          </p:nvSpPr>
          <p:spPr>
            <a:xfrm>
              <a:off x="723903" y="2120608"/>
              <a:ext cx="352425" cy="372417"/>
            </a:xfrm>
            <a:custGeom>
              <a:avLst/>
              <a:gdLst>
                <a:gd name="txL" fmla="*/ 0 w 94"/>
                <a:gd name="txT" fmla="*/ 0 h 93"/>
                <a:gd name="txR" fmla="*/ 94 w 94"/>
                <a:gd name="txB" fmla="*/ 93 h 93"/>
              </a:gdLst>
              <a:ahLst/>
              <a:cxnLst>
                <a:cxn ang="0">
                  <a:pos x="84" y="26"/>
                </a:cxn>
                <a:cxn ang="0">
                  <a:pos x="85" y="22"/>
                </a:cxn>
                <a:cxn ang="0">
                  <a:pos x="85" y="14"/>
                </a:cxn>
                <a:cxn ang="0">
                  <a:pos x="79" y="9"/>
                </a:cxn>
                <a:cxn ang="0">
                  <a:pos x="35" y="11"/>
                </a:cxn>
                <a:cxn ang="0">
                  <a:pos x="36" y="24"/>
                </a:cxn>
                <a:cxn ang="0">
                  <a:pos x="80" y="26"/>
                </a:cxn>
                <a:cxn ang="0">
                  <a:pos x="35" y="62"/>
                </a:cxn>
                <a:cxn ang="0">
                  <a:pos x="66" y="73"/>
                </a:cxn>
                <a:cxn ang="0">
                  <a:pos x="55" y="45"/>
                </a:cxn>
                <a:cxn ang="0">
                  <a:pos x="70" y="66"/>
                </a:cxn>
                <a:cxn ang="0">
                  <a:pos x="62" y="59"/>
                </a:cxn>
                <a:cxn ang="0">
                  <a:pos x="70" y="66"/>
                </a:cxn>
                <a:cxn ang="0">
                  <a:pos x="69" y="67"/>
                </a:cxn>
                <a:cxn ang="0">
                  <a:pos x="59" y="61"/>
                </a:cxn>
                <a:cxn ang="0">
                  <a:pos x="70" y="55"/>
                </a:cxn>
                <a:cxn ang="0">
                  <a:pos x="69" y="54"/>
                </a:cxn>
                <a:cxn ang="0">
                  <a:pos x="68" y="55"/>
                </a:cxn>
                <a:cxn ang="0">
                  <a:pos x="71" y="58"/>
                </a:cxn>
                <a:cxn ang="0">
                  <a:pos x="68" y="55"/>
                </a:cxn>
                <a:cxn ang="0">
                  <a:pos x="71" y="59"/>
                </a:cxn>
                <a:cxn ang="0">
                  <a:pos x="66" y="56"/>
                </a:cxn>
                <a:cxn ang="0">
                  <a:pos x="65" y="57"/>
                </a:cxn>
                <a:cxn ang="0">
                  <a:pos x="71" y="63"/>
                </a:cxn>
                <a:cxn ang="0">
                  <a:pos x="65" y="57"/>
                </a:cxn>
                <a:cxn ang="0">
                  <a:pos x="71" y="64"/>
                </a:cxn>
                <a:cxn ang="0">
                  <a:pos x="63" y="59"/>
                </a:cxn>
                <a:cxn ang="0">
                  <a:pos x="70" y="46"/>
                </a:cxn>
                <a:cxn ang="0">
                  <a:pos x="70" y="48"/>
                </a:cxn>
                <a:cxn ang="0">
                  <a:pos x="55" y="58"/>
                </a:cxn>
                <a:cxn ang="0">
                  <a:pos x="58" y="40"/>
                </a:cxn>
                <a:cxn ang="0">
                  <a:pos x="60" y="39"/>
                </a:cxn>
                <a:cxn ang="0">
                  <a:pos x="70" y="46"/>
                </a:cxn>
                <a:cxn ang="0">
                  <a:pos x="67" y="47"/>
                </a:cxn>
                <a:cxn ang="0">
                  <a:pos x="61" y="42"/>
                </a:cxn>
                <a:cxn ang="0">
                  <a:pos x="70" y="71"/>
                </a:cxn>
                <a:cxn ang="0">
                  <a:pos x="68" y="71"/>
                </a:cxn>
                <a:cxn ang="0">
                  <a:pos x="55" y="61"/>
                </a:cxn>
                <a:cxn ang="0">
                  <a:pos x="69" y="51"/>
                </a:cxn>
                <a:cxn ang="0">
                  <a:pos x="71" y="52"/>
                </a:cxn>
                <a:cxn ang="0">
                  <a:pos x="74" y="61"/>
                </a:cxn>
                <a:cxn ang="0">
                  <a:pos x="70" y="71"/>
                </a:cxn>
                <a:cxn ang="0">
                  <a:pos x="93" y="11"/>
                </a:cxn>
                <a:cxn ang="0">
                  <a:pos x="94" y="24"/>
                </a:cxn>
                <a:cxn ang="0">
                  <a:pos x="88" y="89"/>
                </a:cxn>
                <a:cxn ang="0">
                  <a:pos x="21" y="93"/>
                </a:cxn>
                <a:cxn ang="0">
                  <a:pos x="17" y="68"/>
                </a:cxn>
                <a:cxn ang="0">
                  <a:pos x="0" y="64"/>
                </a:cxn>
                <a:cxn ang="0">
                  <a:pos x="12" y="4"/>
                </a:cxn>
                <a:cxn ang="0">
                  <a:pos x="22" y="0"/>
                </a:cxn>
                <a:cxn ang="0">
                  <a:pos x="79" y="0"/>
                </a:cxn>
                <a:cxn ang="0">
                  <a:pos x="27" y="34"/>
                </a:cxn>
                <a:cxn ang="0">
                  <a:pos x="80" y="34"/>
                </a:cxn>
                <a:cxn ang="0">
                  <a:pos x="26" y="85"/>
                </a:cxn>
                <a:cxn ang="0">
                  <a:pos x="26" y="60"/>
                </a:cxn>
                <a:cxn ang="0">
                  <a:pos x="27" y="34"/>
                </a:cxn>
                <a:cxn ang="0">
                  <a:pos x="17" y="24"/>
                </a:cxn>
                <a:cxn ang="0">
                  <a:pos x="27" y="26"/>
                </a:cxn>
                <a:cxn ang="0">
                  <a:pos x="28" y="18"/>
                </a:cxn>
                <a:cxn ang="0">
                  <a:pos x="22" y="9"/>
                </a:cxn>
                <a:cxn ang="0">
                  <a:pos x="16" y="13"/>
                </a:cxn>
                <a:cxn ang="0">
                  <a:pos x="17" y="60"/>
                </a:cxn>
              </a:cxnLst>
              <a:rect l="txL" t="txT" r="txR" b="txB"/>
              <a:pathLst>
                <a:path w="94" h="93">
                  <a:moveTo>
                    <a:pt x="80" y="26"/>
                  </a:moveTo>
                  <a:cubicBezTo>
                    <a:pt x="84" y="26"/>
                    <a:pt x="84" y="26"/>
                    <a:pt x="84" y="26"/>
                  </a:cubicBezTo>
                  <a:cubicBezTo>
                    <a:pt x="85" y="26"/>
                    <a:pt x="85" y="26"/>
                    <a:pt x="85" y="26"/>
                  </a:cubicBezTo>
                  <a:cubicBezTo>
                    <a:pt x="85" y="26"/>
                    <a:pt x="85" y="24"/>
                    <a:pt x="85" y="22"/>
                  </a:cubicBezTo>
                  <a:cubicBezTo>
                    <a:pt x="86" y="21"/>
                    <a:pt x="86" y="20"/>
                    <a:pt x="86" y="18"/>
                  </a:cubicBezTo>
                  <a:cubicBezTo>
                    <a:pt x="86" y="17"/>
                    <a:pt x="86" y="15"/>
                    <a:pt x="85" y="14"/>
                  </a:cubicBezTo>
                  <a:cubicBezTo>
                    <a:pt x="84" y="11"/>
                    <a:pt x="83" y="9"/>
                    <a:pt x="79" y="9"/>
                  </a:cubicBezTo>
                  <a:cubicBezTo>
                    <a:pt x="79" y="9"/>
                    <a:pt x="79" y="9"/>
                    <a:pt x="79" y="9"/>
                  </a:cubicBezTo>
                  <a:cubicBezTo>
                    <a:pt x="34" y="9"/>
                    <a:pt x="34" y="9"/>
                    <a:pt x="34" y="9"/>
                  </a:cubicBezTo>
                  <a:cubicBezTo>
                    <a:pt x="35" y="9"/>
                    <a:pt x="35" y="10"/>
                    <a:pt x="35" y="11"/>
                  </a:cubicBezTo>
                  <a:cubicBezTo>
                    <a:pt x="36" y="13"/>
                    <a:pt x="36" y="16"/>
                    <a:pt x="37" y="18"/>
                  </a:cubicBezTo>
                  <a:cubicBezTo>
                    <a:pt x="37" y="20"/>
                    <a:pt x="36" y="22"/>
                    <a:pt x="36" y="24"/>
                  </a:cubicBezTo>
                  <a:cubicBezTo>
                    <a:pt x="36" y="25"/>
                    <a:pt x="36" y="25"/>
                    <a:pt x="36" y="26"/>
                  </a:cubicBezTo>
                  <a:cubicBezTo>
                    <a:pt x="80" y="26"/>
                    <a:pt x="80" y="26"/>
                    <a:pt x="80" y="26"/>
                  </a:cubicBezTo>
                  <a:close/>
                  <a:moveTo>
                    <a:pt x="52" y="45"/>
                  </a:moveTo>
                  <a:cubicBezTo>
                    <a:pt x="42" y="45"/>
                    <a:pt x="35" y="52"/>
                    <a:pt x="35" y="62"/>
                  </a:cubicBezTo>
                  <a:cubicBezTo>
                    <a:pt x="35" y="72"/>
                    <a:pt x="42" y="79"/>
                    <a:pt x="52" y="79"/>
                  </a:cubicBezTo>
                  <a:cubicBezTo>
                    <a:pt x="58" y="79"/>
                    <a:pt x="63" y="77"/>
                    <a:pt x="66" y="73"/>
                  </a:cubicBezTo>
                  <a:cubicBezTo>
                    <a:pt x="52" y="62"/>
                    <a:pt x="52" y="62"/>
                    <a:pt x="52" y="62"/>
                  </a:cubicBezTo>
                  <a:cubicBezTo>
                    <a:pt x="55" y="45"/>
                    <a:pt x="55" y="45"/>
                    <a:pt x="55" y="45"/>
                  </a:cubicBezTo>
                  <a:cubicBezTo>
                    <a:pt x="54" y="45"/>
                    <a:pt x="53" y="45"/>
                    <a:pt x="52" y="45"/>
                  </a:cubicBezTo>
                  <a:close/>
                  <a:moveTo>
                    <a:pt x="70" y="66"/>
                  </a:moveTo>
                  <a:cubicBezTo>
                    <a:pt x="61" y="60"/>
                    <a:pt x="61" y="60"/>
                    <a:pt x="61" y="60"/>
                  </a:cubicBezTo>
                  <a:cubicBezTo>
                    <a:pt x="62" y="59"/>
                    <a:pt x="62" y="59"/>
                    <a:pt x="62" y="59"/>
                  </a:cubicBezTo>
                  <a:cubicBezTo>
                    <a:pt x="70" y="66"/>
                    <a:pt x="70" y="66"/>
                    <a:pt x="70" y="66"/>
                  </a:cubicBezTo>
                  <a:cubicBezTo>
                    <a:pt x="70" y="66"/>
                    <a:pt x="70" y="66"/>
                    <a:pt x="70" y="66"/>
                  </a:cubicBezTo>
                  <a:close/>
                  <a:moveTo>
                    <a:pt x="60" y="60"/>
                  </a:moveTo>
                  <a:cubicBezTo>
                    <a:pt x="69" y="67"/>
                    <a:pt x="69" y="67"/>
                    <a:pt x="69" y="67"/>
                  </a:cubicBezTo>
                  <a:cubicBezTo>
                    <a:pt x="69" y="68"/>
                    <a:pt x="69" y="68"/>
                    <a:pt x="69" y="68"/>
                  </a:cubicBezTo>
                  <a:cubicBezTo>
                    <a:pt x="59" y="61"/>
                    <a:pt x="59" y="61"/>
                    <a:pt x="59" y="61"/>
                  </a:cubicBezTo>
                  <a:cubicBezTo>
                    <a:pt x="60" y="60"/>
                    <a:pt x="60" y="60"/>
                    <a:pt x="60" y="60"/>
                  </a:cubicBezTo>
                  <a:close/>
                  <a:moveTo>
                    <a:pt x="70" y="55"/>
                  </a:moveTo>
                  <a:cubicBezTo>
                    <a:pt x="69" y="54"/>
                    <a:pt x="69" y="54"/>
                    <a:pt x="69" y="54"/>
                  </a:cubicBezTo>
                  <a:cubicBezTo>
                    <a:pt x="69" y="54"/>
                    <a:pt x="69" y="54"/>
                    <a:pt x="69" y="54"/>
                  </a:cubicBezTo>
                  <a:cubicBezTo>
                    <a:pt x="69" y="54"/>
                    <a:pt x="70" y="55"/>
                    <a:pt x="70" y="55"/>
                  </a:cubicBezTo>
                  <a:close/>
                  <a:moveTo>
                    <a:pt x="68" y="55"/>
                  </a:moveTo>
                  <a:cubicBezTo>
                    <a:pt x="67" y="55"/>
                    <a:pt x="67" y="55"/>
                    <a:pt x="67" y="55"/>
                  </a:cubicBezTo>
                  <a:cubicBezTo>
                    <a:pt x="71" y="58"/>
                    <a:pt x="71" y="58"/>
                    <a:pt x="71" y="58"/>
                  </a:cubicBezTo>
                  <a:cubicBezTo>
                    <a:pt x="71" y="58"/>
                    <a:pt x="71" y="57"/>
                    <a:pt x="70" y="57"/>
                  </a:cubicBezTo>
                  <a:cubicBezTo>
                    <a:pt x="68" y="55"/>
                    <a:pt x="68" y="55"/>
                    <a:pt x="68" y="55"/>
                  </a:cubicBezTo>
                  <a:close/>
                  <a:moveTo>
                    <a:pt x="66" y="56"/>
                  </a:moveTo>
                  <a:cubicBezTo>
                    <a:pt x="71" y="59"/>
                    <a:pt x="71" y="59"/>
                    <a:pt x="71" y="59"/>
                  </a:cubicBezTo>
                  <a:cubicBezTo>
                    <a:pt x="71" y="60"/>
                    <a:pt x="71" y="60"/>
                    <a:pt x="71" y="60"/>
                  </a:cubicBezTo>
                  <a:cubicBezTo>
                    <a:pt x="66" y="56"/>
                    <a:pt x="66" y="56"/>
                    <a:pt x="66" y="56"/>
                  </a:cubicBezTo>
                  <a:cubicBezTo>
                    <a:pt x="66" y="56"/>
                    <a:pt x="66" y="56"/>
                    <a:pt x="66" y="56"/>
                  </a:cubicBezTo>
                  <a:close/>
                  <a:moveTo>
                    <a:pt x="65" y="57"/>
                  </a:moveTo>
                  <a:cubicBezTo>
                    <a:pt x="71" y="62"/>
                    <a:pt x="71" y="62"/>
                    <a:pt x="71" y="62"/>
                  </a:cubicBezTo>
                  <a:cubicBezTo>
                    <a:pt x="71" y="62"/>
                    <a:pt x="71" y="62"/>
                    <a:pt x="71" y="63"/>
                  </a:cubicBezTo>
                  <a:cubicBezTo>
                    <a:pt x="64" y="58"/>
                    <a:pt x="64" y="58"/>
                    <a:pt x="64" y="58"/>
                  </a:cubicBezTo>
                  <a:cubicBezTo>
                    <a:pt x="65" y="57"/>
                    <a:pt x="65" y="57"/>
                    <a:pt x="65" y="57"/>
                  </a:cubicBezTo>
                  <a:close/>
                  <a:moveTo>
                    <a:pt x="63" y="58"/>
                  </a:moveTo>
                  <a:cubicBezTo>
                    <a:pt x="71" y="64"/>
                    <a:pt x="71" y="64"/>
                    <a:pt x="71" y="64"/>
                  </a:cubicBezTo>
                  <a:cubicBezTo>
                    <a:pt x="71" y="64"/>
                    <a:pt x="71" y="64"/>
                    <a:pt x="70" y="65"/>
                  </a:cubicBezTo>
                  <a:cubicBezTo>
                    <a:pt x="63" y="59"/>
                    <a:pt x="63" y="59"/>
                    <a:pt x="63" y="59"/>
                  </a:cubicBezTo>
                  <a:cubicBezTo>
                    <a:pt x="63" y="58"/>
                    <a:pt x="63" y="58"/>
                    <a:pt x="63" y="58"/>
                  </a:cubicBezTo>
                  <a:close/>
                  <a:moveTo>
                    <a:pt x="70" y="46"/>
                  </a:moveTo>
                  <a:cubicBezTo>
                    <a:pt x="71" y="47"/>
                    <a:pt x="71" y="47"/>
                    <a:pt x="71" y="47"/>
                  </a:cubicBezTo>
                  <a:cubicBezTo>
                    <a:pt x="70" y="48"/>
                    <a:pt x="70" y="48"/>
                    <a:pt x="70" y="48"/>
                  </a:cubicBezTo>
                  <a:cubicBezTo>
                    <a:pt x="58" y="56"/>
                    <a:pt x="58" y="56"/>
                    <a:pt x="58" y="56"/>
                  </a:cubicBezTo>
                  <a:cubicBezTo>
                    <a:pt x="55" y="58"/>
                    <a:pt x="55" y="58"/>
                    <a:pt x="55" y="58"/>
                  </a:cubicBezTo>
                  <a:cubicBezTo>
                    <a:pt x="56" y="55"/>
                    <a:pt x="56" y="55"/>
                    <a:pt x="56" y="55"/>
                  </a:cubicBezTo>
                  <a:cubicBezTo>
                    <a:pt x="58" y="40"/>
                    <a:pt x="58" y="40"/>
                    <a:pt x="58" y="40"/>
                  </a:cubicBezTo>
                  <a:cubicBezTo>
                    <a:pt x="59" y="39"/>
                    <a:pt x="59" y="39"/>
                    <a:pt x="59" y="39"/>
                  </a:cubicBezTo>
                  <a:cubicBezTo>
                    <a:pt x="60" y="39"/>
                    <a:pt x="60" y="39"/>
                    <a:pt x="60" y="39"/>
                  </a:cubicBezTo>
                  <a:cubicBezTo>
                    <a:pt x="62" y="40"/>
                    <a:pt x="64" y="40"/>
                    <a:pt x="66" y="42"/>
                  </a:cubicBezTo>
                  <a:cubicBezTo>
                    <a:pt x="68" y="43"/>
                    <a:pt x="69" y="44"/>
                    <a:pt x="70" y="46"/>
                  </a:cubicBezTo>
                  <a:close/>
                  <a:moveTo>
                    <a:pt x="64" y="44"/>
                  </a:moveTo>
                  <a:cubicBezTo>
                    <a:pt x="66" y="44"/>
                    <a:pt x="67" y="45"/>
                    <a:pt x="67" y="47"/>
                  </a:cubicBezTo>
                  <a:cubicBezTo>
                    <a:pt x="59" y="52"/>
                    <a:pt x="59" y="52"/>
                    <a:pt x="59" y="52"/>
                  </a:cubicBezTo>
                  <a:cubicBezTo>
                    <a:pt x="61" y="42"/>
                    <a:pt x="61" y="42"/>
                    <a:pt x="61" y="42"/>
                  </a:cubicBezTo>
                  <a:cubicBezTo>
                    <a:pt x="62" y="42"/>
                    <a:pt x="63" y="43"/>
                    <a:pt x="64" y="44"/>
                  </a:cubicBezTo>
                  <a:close/>
                  <a:moveTo>
                    <a:pt x="70" y="71"/>
                  </a:moveTo>
                  <a:cubicBezTo>
                    <a:pt x="69" y="72"/>
                    <a:pt x="69" y="72"/>
                    <a:pt x="69" y="72"/>
                  </a:cubicBezTo>
                  <a:cubicBezTo>
                    <a:pt x="68" y="71"/>
                    <a:pt x="68" y="71"/>
                    <a:pt x="68" y="71"/>
                  </a:cubicBezTo>
                  <a:cubicBezTo>
                    <a:pt x="56" y="62"/>
                    <a:pt x="56" y="62"/>
                    <a:pt x="56" y="62"/>
                  </a:cubicBezTo>
                  <a:cubicBezTo>
                    <a:pt x="55" y="61"/>
                    <a:pt x="55" y="61"/>
                    <a:pt x="55" y="61"/>
                  </a:cubicBezTo>
                  <a:cubicBezTo>
                    <a:pt x="56" y="60"/>
                    <a:pt x="56" y="60"/>
                    <a:pt x="56" y="60"/>
                  </a:cubicBezTo>
                  <a:cubicBezTo>
                    <a:pt x="69" y="51"/>
                    <a:pt x="69" y="51"/>
                    <a:pt x="69" y="51"/>
                  </a:cubicBezTo>
                  <a:cubicBezTo>
                    <a:pt x="70" y="50"/>
                    <a:pt x="70" y="50"/>
                    <a:pt x="70" y="50"/>
                  </a:cubicBezTo>
                  <a:cubicBezTo>
                    <a:pt x="71" y="52"/>
                    <a:pt x="71" y="52"/>
                    <a:pt x="71" y="52"/>
                  </a:cubicBezTo>
                  <a:cubicBezTo>
                    <a:pt x="72" y="53"/>
                    <a:pt x="72" y="54"/>
                    <a:pt x="73" y="56"/>
                  </a:cubicBezTo>
                  <a:cubicBezTo>
                    <a:pt x="73" y="57"/>
                    <a:pt x="74" y="59"/>
                    <a:pt x="74" y="61"/>
                  </a:cubicBezTo>
                  <a:cubicBezTo>
                    <a:pt x="74" y="63"/>
                    <a:pt x="73" y="64"/>
                    <a:pt x="73" y="66"/>
                  </a:cubicBezTo>
                  <a:cubicBezTo>
                    <a:pt x="72" y="68"/>
                    <a:pt x="71" y="69"/>
                    <a:pt x="70" y="71"/>
                  </a:cubicBezTo>
                  <a:close/>
                  <a:moveTo>
                    <a:pt x="79" y="0"/>
                  </a:moveTo>
                  <a:cubicBezTo>
                    <a:pt x="87" y="1"/>
                    <a:pt x="91" y="5"/>
                    <a:pt x="93" y="11"/>
                  </a:cubicBezTo>
                  <a:cubicBezTo>
                    <a:pt x="94" y="13"/>
                    <a:pt x="94" y="16"/>
                    <a:pt x="94" y="18"/>
                  </a:cubicBezTo>
                  <a:cubicBezTo>
                    <a:pt x="94" y="20"/>
                    <a:pt x="94" y="22"/>
                    <a:pt x="94" y="24"/>
                  </a:cubicBezTo>
                  <a:cubicBezTo>
                    <a:pt x="93" y="28"/>
                    <a:pt x="91" y="31"/>
                    <a:pt x="88" y="33"/>
                  </a:cubicBezTo>
                  <a:cubicBezTo>
                    <a:pt x="88" y="89"/>
                    <a:pt x="88" y="89"/>
                    <a:pt x="88" y="89"/>
                  </a:cubicBezTo>
                  <a:cubicBezTo>
                    <a:pt x="84" y="93"/>
                    <a:pt x="84" y="93"/>
                    <a:pt x="84" y="93"/>
                  </a:cubicBezTo>
                  <a:cubicBezTo>
                    <a:pt x="21" y="93"/>
                    <a:pt x="21" y="93"/>
                    <a:pt x="21" y="93"/>
                  </a:cubicBezTo>
                  <a:cubicBezTo>
                    <a:pt x="17" y="89"/>
                    <a:pt x="17" y="89"/>
                    <a:pt x="17" y="89"/>
                  </a:cubicBezTo>
                  <a:cubicBezTo>
                    <a:pt x="17" y="68"/>
                    <a:pt x="17" y="68"/>
                    <a:pt x="17" y="68"/>
                  </a:cubicBezTo>
                  <a:cubicBezTo>
                    <a:pt x="4" y="68"/>
                    <a:pt x="4" y="68"/>
                    <a:pt x="4" y="68"/>
                  </a:cubicBezTo>
                  <a:cubicBezTo>
                    <a:pt x="0" y="64"/>
                    <a:pt x="0" y="64"/>
                    <a:pt x="0" y="64"/>
                  </a:cubicBezTo>
                  <a:cubicBezTo>
                    <a:pt x="8" y="12"/>
                    <a:pt x="8" y="12"/>
                    <a:pt x="8" y="12"/>
                  </a:cubicBezTo>
                  <a:cubicBezTo>
                    <a:pt x="8" y="9"/>
                    <a:pt x="10" y="6"/>
                    <a:pt x="12" y="4"/>
                  </a:cubicBezTo>
                  <a:cubicBezTo>
                    <a:pt x="15" y="2"/>
                    <a:pt x="18" y="0"/>
                    <a:pt x="22" y="0"/>
                  </a:cubicBezTo>
                  <a:cubicBezTo>
                    <a:pt x="22" y="0"/>
                    <a:pt x="22" y="0"/>
                    <a:pt x="22" y="0"/>
                  </a:cubicBezTo>
                  <a:cubicBezTo>
                    <a:pt x="22" y="0"/>
                    <a:pt x="22" y="0"/>
                    <a:pt x="22" y="0"/>
                  </a:cubicBezTo>
                  <a:cubicBezTo>
                    <a:pt x="79" y="0"/>
                    <a:pt x="79" y="0"/>
                    <a:pt x="79" y="0"/>
                  </a:cubicBezTo>
                  <a:cubicBezTo>
                    <a:pt x="79" y="0"/>
                    <a:pt x="79" y="0"/>
                    <a:pt x="79" y="0"/>
                  </a:cubicBezTo>
                  <a:close/>
                  <a:moveTo>
                    <a:pt x="27" y="34"/>
                  </a:moveTo>
                  <a:cubicBezTo>
                    <a:pt x="27" y="34"/>
                    <a:pt x="27" y="34"/>
                    <a:pt x="27"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4"/>
                    <a:pt x="26" y="34"/>
                    <a:pt x="26" y="34"/>
                  </a:cubicBezTo>
                  <a:cubicBezTo>
                    <a:pt x="26" y="34"/>
                    <a:pt x="27" y="34"/>
                    <a:pt x="27" y="34"/>
                  </a:cubicBezTo>
                  <a:close/>
                  <a:moveTo>
                    <a:pt x="17" y="60"/>
                  </a:moveTo>
                  <a:cubicBezTo>
                    <a:pt x="17" y="24"/>
                    <a:pt x="17" y="24"/>
                    <a:pt x="17" y="24"/>
                  </a:cubicBezTo>
                  <a:cubicBezTo>
                    <a:pt x="25" y="23"/>
                    <a:pt x="25" y="23"/>
                    <a:pt x="25" y="23"/>
                  </a:cubicBezTo>
                  <a:cubicBezTo>
                    <a:pt x="25" y="23"/>
                    <a:pt x="26" y="26"/>
                    <a:pt x="27" y="26"/>
                  </a:cubicBezTo>
                  <a:cubicBezTo>
                    <a:pt x="27" y="26"/>
                    <a:pt x="28" y="24"/>
                    <a:pt x="28" y="22"/>
                  </a:cubicBezTo>
                  <a:cubicBezTo>
                    <a:pt x="28" y="21"/>
                    <a:pt x="28" y="20"/>
                    <a:pt x="28" y="18"/>
                  </a:cubicBezTo>
                  <a:cubicBezTo>
                    <a:pt x="28" y="17"/>
                    <a:pt x="28" y="15"/>
                    <a:pt x="28" y="14"/>
                  </a:cubicBezTo>
                  <a:cubicBezTo>
                    <a:pt x="27" y="11"/>
                    <a:pt x="25" y="9"/>
                    <a:pt x="22" y="9"/>
                  </a:cubicBezTo>
                  <a:cubicBezTo>
                    <a:pt x="20" y="9"/>
                    <a:pt x="19" y="9"/>
                    <a:pt x="18" y="10"/>
                  </a:cubicBezTo>
                  <a:cubicBezTo>
                    <a:pt x="17" y="11"/>
                    <a:pt x="16" y="12"/>
                    <a:pt x="16" y="13"/>
                  </a:cubicBezTo>
                  <a:cubicBezTo>
                    <a:pt x="8" y="60"/>
                    <a:pt x="8" y="60"/>
                    <a:pt x="8" y="60"/>
                  </a:cubicBezTo>
                  <a:lnTo>
                    <a:pt x="17" y="6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2" name="Freeform 33"/>
            <p:cNvSpPr>
              <a:spLocks noEditPoints="1"/>
            </p:cNvSpPr>
            <p:nvPr/>
          </p:nvSpPr>
          <p:spPr>
            <a:xfrm>
              <a:off x="3498850" y="612251"/>
              <a:ext cx="436562" cy="299626"/>
            </a:xfrm>
            <a:custGeom>
              <a:avLst/>
              <a:gdLst>
                <a:gd name="txL" fmla="*/ 0 w 116"/>
                <a:gd name="txT" fmla="*/ 0 h 75"/>
                <a:gd name="txR" fmla="*/ 116 w 116"/>
                <a:gd name="txB" fmla="*/ 75 h 75"/>
              </a:gdLst>
              <a:ahLst/>
              <a:cxnLst>
                <a:cxn ang="0">
                  <a:pos x="72" y="27"/>
                </a:cxn>
                <a:cxn ang="0">
                  <a:pos x="69" y="19"/>
                </a:cxn>
                <a:cxn ang="0">
                  <a:pos x="65" y="20"/>
                </a:cxn>
                <a:cxn ang="0">
                  <a:pos x="46" y="18"/>
                </a:cxn>
                <a:cxn ang="0">
                  <a:pos x="46" y="29"/>
                </a:cxn>
                <a:cxn ang="0">
                  <a:pos x="79" y="9"/>
                </a:cxn>
                <a:cxn ang="0">
                  <a:pos x="72" y="29"/>
                </a:cxn>
                <a:cxn ang="0">
                  <a:pos x="7" y="23"/>
                </a:cxn>
                <a:cxn ang="0">
                  <a:pos x="29" y="36"/>
                </a:cxn>
                <a:cxn ang="0">
                  <a:pos x="18" y="46"/>
                </a:cxn>
                <a:cxn ang="0">
                  <a:pos x="10" y="42"/>
                </a:cxn>
                <a:cxn ang="0">
                  <a:pos x="25" y="46"/>
                </a:cxn>
                <a:cxn ang="0">
                  <a:pos x="4" y="48"/>
                </a:cxn>
                <a:cxn ang="0">
                  <a:pos x="3" y="48"/>
                </a:cxn>
                <a:cxn ang="0">
                  <a:pos x="0" y="62"/>
                </a:cxn>
                <a:cxn ang="0">
                  <a:pos x="1" y="63"/>
                </a:cxn>
                <a:cxn ang="0">
                  <a:pos x="26" y="73"/>
                </a:cxn>
                <a:cxn ang="0">
                  <a:pos x="28" y="75"/>
                </a:cxn>
                <a:cxn ang="0">
                  <a:pos x="92" y="75"/>
                </a:cxn>
                <a:cxn ang="0">
                  <a:pos x="92" y="63"/>
                </a:cxn>
                <a:cxn ang="0">
                  <a:pos x="116" y="63"/>
                </a:cxn>
                <a:cxn ang="0">
                  <a:pos x="116" y="55"/>
                </a:cxn>
                <a:cxn ang="0">
                  <a:pos x="113" y="48"/>
                </a:cxn>
                <a:cxn ang="0">
                  <a:pos x="105" y="46"/>
                </a:cxn>
                <a:cxn ang="0">
                  <a:pos x="98" y="59"/>
                </a:cxn>
                <a:cxn ang="0">
                  <a:pos x="91" y="46"/>
                </a:cxn>
                <a:cxn ang="0">
                  <a:pos x="72" y="45"/>
                </a:cxn>
                <a:cxn ang="0">
                  <a:pos x="69" y="50"/>
                </a:cxn>
                <a:cxn ang="0">
                  <a:pos x="64" y="67"/>
                </a:cxn>
                <a:cxn ang="0">
                  <a:pos x="64" y="52"/>
                </a:cxn>
                <a:cxn ang="0">
                  <a:pos x="60" y="48"/>
                </a:cxn>
                <a:cxn ang="0">
                  <a:pos x="56" y="48"/>
                </a:cxn>
                <a:cxn ang="0">
                  <a:pos x="57" y="54"/>
                </a:cxn>
                <a:cxn ang="0">
                  <a:pos x="49" y="50"/>
                </a:cxn>
                <a:cxn ang="0">
                  <a:pos x="46" y="45"/>
                </a:cxn>
                <a:cxn ang="0">
                  <a:pos x="33" y="48"/>
                </a:cxn>
                <a:cxn ang="0">
                  <a:pos x="87" y="36"/>
                </a:cxn>
                <a:cxn ang="0">
                  <a:pos x="109" y="21"/>
                </a:cxn>
                <a:cxn ang="0">
                  <a:pos x="105" y="42"/>
                </a:cxn>
                <a:cxn ang="0">
                  <a:pos x="98" y="46"/>
                </a:cxn>
                <a:cxn ang="0">
                  <a:pos x="87" y="36"/>
                </a:cxn>
              </a:cxnLst>
              <a:rect l="txL" t="txT" r="txR" b="tx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3" name="Freeform 34"/>
            <p:cNvSpPr>
              <a:spLocks noEditPoints="1"/>
            </p:cNvSpPr>
            <p:nvPr/>
          </p:nvSpPr>
          <p:spPr>
            <a:xfrm>
              <a:off x="1493840" y="1566191"/>
              <a:ext cx="250825" cy="423200"/>
            </a:xfrm>
            <a:custGeom>
              <a:avLst/>
              <a:gdLst>
                <a:gd name="txL" fmla="*/ 0 w 67"/>
                <a:gd name="txT" fmla="*/ 0 h 106"/>
                <a:gd name="txR" fmla="*/ 67 w 67"/>
                <a:gd name="txB" fmla="*/ 106 h 106"/>
              </a:gdLst>
              <a:ahLst/>
              <a:cxnLst>
                <a:cxn ang="0">
                  <a:pos x="57" y="10"/>
                </a:cxn>
                <a:cxn ang="0">
                  <a:pos x="62" y="51"/>
                </a:cxn>
                <a:cxn ang="0">
                  <a:pos x="51" y="65"/>
                </a:cxn>
                <a:cxn ang="0">
                  <a:pos x="55" y="65"/>
                </a:cxn>
                <a:cxn ang="0">
                  <a:pos x="57" y="73"/>
                </a:cxn>
                <a:cxn ang="0">
                  <a:pos x="56" y="79"/>
                </a:cxn>
                <a:cxn ang="0">
                  <a:pos x="57" y="86"/>
                </a:cxn>
                <a:cxn ang="0">
                  <a:pos x="55" y="93"/>
                </a:cxn>
                <a:cxn ang="0">
                  <a:pos x="15" y="97"/>
                </a:cxn>
                <a:cxn ang="0">
                  <a:pos x="12" y="94"/>
                </a:cxn>
                <a:cxn ang="0">
                  <a:pos x="12" y="83"/>
                </a:cxn>
                <a:cxn ang="0">
                  <a:pos x="12" y="82"/>
                </a:cxn>
                <a:cxn ang="0">
                  <a:pos x="12" y="71"/>
                </a:cxn>
                <a:cxn ang="0">
                  <a:pos x="14" y="69"/>
                </a:cxn>
                <a:cxn ang="0">
                  <a:pos x="16" y="62"/>
                </a:cxn>
                <a:cxn ang="0">
                  <a:pos x="0" y="34"/>
                </a:cxn>
                <a:cxn ang="0">
                  <a:pos x="33" y="0"/>
                </a:cxn>
                <a:cxn ang="0">
                  <a:pos x="28" y="40"/>
                </a:cxn>
                <a:cxn ang="0">
                  <a:pos x="30" y="39"/>
                </a:cxn>
                <a:cxn ang="0">
                  <a:pos x="33" y="41"/>
                </a:cxn>
                <a:cxn ang="0">
                  <a:pos x="36" y="39"/>
                </a:cxn>
                <a:cxn ang="0">
                  <a:pos x="39" y="41"/>
                </a:cxn>
                <a:cxn ang="0">
                  <a:pos x="43" y="38"/>
                </a:cxn>
                <a:cxn ang="0">
                  <a:pos x="39" y="51"/>
                </a:cxn>
                <a:cxn ang="0">
                  <a:pos x="44" y="66"/>
                </a:cxn>
                <a:cxn ang="0">
                  <a:pos x="44" y="58"/>
                </a:cxn>
                <a:cxn ang="0">
                  <a:pos x="56" y="47"/>
                </a:cxn>
                <a:cxn ang="0">
                  <a:pos x="52" y="15"/>
                </a:cxn>
                <a:cxn ang="0">
                  <a:pos x="14" y="15"/>
                </a:cxn>
                <a:cxn ang="0">
                  <a:pos x="11" y="47"/>
                </a:cxn>
                <a:cxn ang="0">
                  <a:pos x="23" y="58"/>
                </a:cxn>
                <a:cxn ang="0">
                  <a:pos x="23" y="67"/>
                </a:cxn>
                <a:cxn ang="0">
                  <a:pos x="29" y="51"/>
                </a:cxn>
                <a:cxn ang="0">
                  <a:pos x="25" y="38"/>
                </a:cxn>
                <a:cxn ang="0">
                  <a:pos x="40" y="42"/>
                </a:cxn>
                <a:cxn ang="0">
                  <a:pos x="36" y="41"/>
                </a:cxn>
                <a:cxn ang="0">
                  <a:pos x="30" y="41"/>
                </a:cxn>
                <a:cxn ang="0">
                  <a:pos x="27" y="42"/>
                </a:cxn>
                <a:cxn ang="0">
                  <a:pos x="32" y="50"/>
                </a:cxn>
                <a:cxn ang="0">
                  <a:pos x="32" y="67"/>
                </a:cxn>
                <a:cxn ang="0">
                  <a:pos x="35" y="51"/>
                </a:cxn>
                <a:cxn ang="0">
                  <a:pos x="35" y="50"/>
                </a:cxn>
                <a:cxn ang="0">
                  <a:pos x="43" y="96"/>
                </a:cxn>
                <a:cxn ang="0">
                  <a:pos x="34" y="106"/>
                </a:cxn>
                <a:cxn ang="0">
                  <a:pos x="43" y="96"/>
                </a:cxn>
                <a:cxn ang="0">
                  <a:pos x="17" y="88"/>
                </a:cxn>
                <a:cxn ang="0">
                  <a:pos x="17" y="89"/>
                </a:cxn>
                <a:cxn ang="0">
                  <a:pos x="50" y="86"/>
                </a:cxn>
                <a:cxn ang="0">
                  <a:pos x="50" y="73"/>
                </a:cxn>
                <a:cxn ang="0">
                  <a:pos x="17" y="76"/>
                </a:cxn>
                <a:cxn ang="0">
                  <a:pos x="50" y="74"/>
                </a:cxn>
                <a:cxn ang="0">
                  <a:pos x="50" y="73"/>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4" name="Freeform 35"/>
            <p:cNvSpPr>
              <a:spLocks noEditPoints="1"/>
            </p:cNvSpPr>
            <p:nvPr/>
          </p:nvSpPr>
          <p:spPr>
            <a:xfrm>
              <a:off x="709615" y="1633549"/>
              <a:ext cx="390525" cy="316554"/>
            </a:xfrm>
            <a:custGeom>
              <a:avLst/>
              <a:gdLst>
                <a:gd name="txL" fmla="*/ 0 w 104"/>
                <a:gd name="txT" fmla="*/ 0 h 79"/>
                <a:gd name="txR" fmla="*/ 104 w 104"/>
                <a:gd name="txB" fmla="*/ 79 h 79"/>
              </a:gdLst>
              <a:ahLst/>
              <a:cxnLst>
                <a:cxn ang="0">
                  <a:pos x="16" y="2"/>
                </a:cxn>
                <a:cxn ang="0">
                  <a:pos x="27" y="4"/>
                </a:cxn>
                <a:cxn ang="0">
                  <a:pos x="19" y="48"/>
                </a:cxn>
                <a:cxn ang="0">
                  <a:pos x="4" y="45"/>
                </a:cxn>
                <a:cxn ang="0">
                  <a:pos x="16" y="2"/>
                </a:cxn>
                <a:cxn ang="0">
                  <a:pos x="18" y="65"/>
                </a:cxn>
                <a:cxn ang="0">
                  <a:pos x="16" y="72"/>
                </a:cxn>
                <a:cxn ang="0">
                  <a:pos x="101" y="72"/>
                </a:cxn>
                <a:cxn ang="0">
                  <a:pos x="104" y="72"/>
                </a:cxn>
                <a:cxn ang="0">
                  <a:pos x="104" y="68"/>
                </a:cxn>
                <a:cxn ang="0">
                  <a:pos x="104" y="26"/>
                </a:cxn>
                <a:cxn ang="0">
                  <a:pos x="104" y="24"/>
                </a:cxn>
                <a:cxn ang="0">
                  <a:pos x="103" y="23"/>
                </a:cxn>
                <a:cxn ang="0">
                  <a:pos x="90" y="10"/>
                </a:cxn>
                <a:cxn ang="0">
                  <a:pos x="89" y="9"/>
                </a:cxn>
                <a:cxn ang="0">
                  <a:pos x="87" y="9"/>
                </a:cxn>
                <a:cxn ang="0">
                  <a:pos x="31" y="9"/>
                </a:cxn>
                <a:cxn ang="0">
                  <a:pos x="31" y="17"/>
                </a:cxn>
                <a:cxn ang="0">
                  <a:pos x="84" y="17"/>
                </a:cxn>
                <a:cxn ang="0">
                  <a:pos x="83" y="28"/>
                </a:cxn>
                <a:cxn ang="0">
                  <a:pos x="83" y="30"/>
                </a:cxn>
                <a:cxn ang="0">
                  <a:pos x="85" y="30"/>
                </a:cxn>
                <a:cxn ang="0">
                  <a:pos x="97" y="29"/>
                </a:cxn>
                <a:cxn ang="0">
                  <a:pos x="97" y="65"/>
                </a:cxn>
                <a:cxn ang="0">
                  <a:pos x="18" y="65"/>
                </a:cxn>
                <a:cxn ang="0">
                  <a:pos x="95" y="26"/>
                </a:cxn>
                <a:cxn ang="0">
                  <a:pos x="86" y="26"/>
                </a:cxn>
                <a:cxn ang="0">
                  <a:pos x="87" y="18"/>
                </a:cxn>
                <a:cxn ang="0">
                  <a:pos x="95" y="26"/>
                </a:cxn>
                <a:cxn ang="0">
                  <a:pos x="32" y="43"/>
                </a:cxn>
                <a:cxn ang="0">
                  <a:pos x="74" y="43"/>
                </a:cxn>
                <a:cxn ang="0">
                  <a:pos x="74" y="45"/>
                </a:cxn>
                <a:cxn ang="0">
                  <a:pos x="32" y="45"/>
                </a:cxn>
                <a:cxn ang="0">
                  <a:pos x="32" y="43"/>
                </a:cxn>
                <a:cxn ang="0">
                  <a:pos x="32" y="32"/>
                </a:cxn>
                <a:cxn ang="0">
                  <a:pos x="71" y="32"/>
                </a:cxn>
                <a:cxn ang="0">
                  <a:pos x="71" y="35"/>
                </a:cxn>
                <a:cxn ang="0">
                  <a:pos x="32" y="35"/>
                </a:cxn>
                <a:cxn ang="0">
                  <a:pos x="32" y="32"/>
                </a:cxn>
                <a:cxn ang="0">
                  <a:pos x="32" y="22"/>
                </a:cxn>
                <a:cxn ang="0">
                  <a:pos x="71" y="22"/>
                </a:cxn>
                <a:cxn ang="0">
                  <a:pos x="71" y="25"/>
                </a:cxn>
                <a:cxn ang="0">
                  <a:pos x="32" y="25"/>
                </a:cxn>
                <a:cxn ang="0">
                  <a:pos x="32" y="22"/>
                </a:cxn>
                <a:cxn ang="0">
                  <a:pos x="3" y="66"/>
                </a:cxn>
                <a:cxn ang="0">
                  <a:pos x="9" y="68"/>
                </a:cxn>
                <a:cxn ang="0">
                  <a:pos x="9" y="74"/>
                </a:cxn>
                <a:cxn ang="0">
                  <a:pos x="5" y="79"/>
                </a:cxn>
                <a:cxn ang="0">
                  <a:pos x="2" y="78"/>
                </a:cxn>
                <a:cxn ang="0">
                  <a:pos x="0" y="72"/>
                </a:cxn>
                <a:cxn ang="0">
                  <a:pos x="3" y="66"/>
                </a:cxn>
                <a:cxn ang="0">
                  <a:pos x="4" y="48"/>
                </a:cxn>
                <a:cxn ang="0">
                  <a:pos x="2" y="65"/>
                </a:cxn>
                <a:cxn ang="0">
                  <a:pos x="12" y="67"/>
                </a:cxn>
                <a:cxn ang="0">
                  <a:pos x="17" y="51"/>
                </a:cxn>
                <a:cxn ang="0">
                  <a:pos x="4" y="48"/>
                </a:cxn>
              </a:cxnLst>
              <a:rect l="txL" t="txT" r="txR" b="tx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5" name="Freeform 36"/>
            <p:cNvSpPr>
              <a:spLocks noEditPoints="1"/>
            </p:cNvSpPr>
            <p:nvPr/>
          </p:nvSpPr>
          <p:spPr>
            <a:xfrm>
              <a:off x="15878" y="1579117"/>
              <a:ext cx="363537" cy="387653"/>
            </a:xfrm>
            <a:custGeom>
              <a:avLst/>
              <a:gdLst>
                <a:gd name="txL" fmla="*/ 0 w 97"/>
                <a:gd name="txT" fmla="*/ 0 h 97"/>
                <a:gd name="txR" fmla="*/ 97 w 97"/>
                <a:gd name="txB" fmla="*/ 97 h 97"/>
              </a:gdLst>
              <a:ahLst/>
              <a:cxnLst>
                <a:cxn ang="0">
                  <a:pos x="49" y="0"/>
                </a:cxn>
                <a:cxn ang="0">
                  <a:pos x="83" y="14"/>
                </a:cxn>
                <a:cxn ang="0">
                  <a:pos x="97" y="49"/>
                </a:cxn>
                <a:cxn ang="0">
                  <a:pos x="83" y="83"/>
                </a:cxn>
                <a:cxn ang="0">
                  <a:pos x="49" y="97"/>
                </a:cxn>
                <a:cxn ang="0">
                  <a:pos x="14" y="83"/>
                </a:cxn>
                <a:cxn ang="0">
                  <a:pos x="0" y="49"/>
                </a:cxn>
                <a:cxn ang="0">
                  <a:pos x="14" y="14"/>
                </a:cxn>
                <a:cxn ang="0">
                  <a:pos x="49" y="0"/>
                </a:cxn>
                <a:cxn ang="0">
                  <a:pos x="55" y="47"/>
                </a:cxn>
                <a:cxn ang="0">
                  <a:pos x="54" y="45"/>
                </a:cxn>
                <a:cxn ang="0">
                  <a:pos x="68" y="24"/>
                </a:cxn>
                <a:cxn ang="0">
                  <a:pos x="65" y="21"/>
                </a:cxn>
                <a:cxn ang="0">
                  <a:pos x="50" y="43"/>
                </a:cxn>
                <a:cxn ang="0">
                  <a:pos x="45" y="43"/>
                </a:cxn>
                <a:cxn ang="0">
                  <a:pos x="42" y="52"/>
                </a:cxn>
                <a:cxn ang="0">
                  <a:pos x="51" y="56"/>
                </a:cxn>
                <a:cxn ang="0">
                  <a:pos x="52" y="55"/>
                </a:cxn>
                <a:cxn ang="0">
                  <a:pos x="69" y="61"/>
                </a:cxn>
                <a:cxn ang="0">
                  <a:pos x="71" y="56"/>
                </a:cxn>
                <a:cxn ang="0">
                  <a:pos x="55" y="50"/>
                </a:cxn>
                <a:cxn ang="0">
                  <a:pos x="55" y="47"/>
                </a:cxn>
                <a:cxn ang="0">
                  <a:pos x="74" y="24"/>
                </a:cxn>
                <a:cxn ang="0">
                  <a:pos x="49" y="13"/>
                </a:cxn>
                <a:cxn ang="0">
                  <a:pos x="23" y="24"/>
                </a:cxn>
                <a:cxn ang="0">
                  <a:pos x="13" y="49"/>
                </a:cxn>
                <a:cxn ang="0">
                  <a:pos x="23" y="74"/>
                </a:cxn>
                <a:cxn ang="0">
                  <a:pos x="49" y="84"/>
                </a:cxn>
                <a:cxn ang="0">
                  <a:pos x="74" y="74"/>
                </a:cxn>
                <a:cxn ang="0">
                  <a:pos x="84" y="49"/>
                </a:cxn>
                <a:cxn ang="0">
                  <a:pos x="74" y="24"/>
                </a:cxn>
              </a:cxnLst>
              <a:rect l="txL" t="txT" r="txR" b="tx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6" name="Freeform 37"/>
            <p:cNvSpPr>
              <a:spLocks noEditPoints="1"/>
            </p:cNvSpPr>
            <p:nvPr/>
          </p:nvSpPr>
          <p:spPr>
            <a:xfrm>
              <a:off x="3597275" y="46856"/>
              <a:ext cx="209550" cy="367338"/>
            </a:xfrm>
            <a:custGeom>
              <a:avLst/>
              <a:gdLst>
                <a:gd name="txL" fmla="*/ 0 w 132"/>
                <a:gd name="txT" fmla="*/ 0 h 217"/>
                <a:gd name="txR" fmla="*/ 132 w 132"/>
                <a:gd name="txB" fmla="*/ 217 h 217"/>
              </a:gdLst>
              <a:ahLst/>
              <a:cxnLst>
                <a:cxn ang="0">
                  <a:pos x="97" y="47"/>
                </a:cxn>
                <a:cxn ang="0">
                  <a:pos x="132" y="170"/>
                </a:cxn>
                <a:cxn ang="0">
                  <a:pos x="130" y="182"/>
                </a:cxn>
                <a:cxn ang="0">
                  <a:pos x="71" y="217"/>
                </a:cxn>
                <a:cxn ang="0">
                  <a:pos x="61" y="217"/>
                </a:cxn>
                <a:cxn ang="0">
                  <a:pos x="5" y="182"/>
                </a:cxn>
                <a:cxn ang="0">
                  <a:pos x="0" y="170"/>
                </a:cxn>
                <a:cxn ang="0">
                  <a:pos x="38" y="47"/>
                </a:cxn>
                <a:cxn ang="0">
                  <a:pos x="26" y="40"/>
                </a:cxn>
                <a:cxn ang="0">
                  <a:pos x="26" y="24"/>
                </a:cxn>
                <a:cxn ang="0">
                  <a:pos x="61" y="0"/>
                </a:cxn>
                <a:cxn ang="0">
                  <a:pos x="71" y="0"/>
                </a:cxn>
                <a:cxn ang="0">
                  <a:pos x="109" y="24"/>
                </a:cxn>
                <a:cxn ang="0">
                  <a:pos x="109" y="40"/>
                </a:cxn>
                <a:cxn ang="0">
                  <a:pos x="97" y="47"/>
                </a:cxn>
                <a:cxn ang="0">
                  <a:pos x="97" y="47"/>
                </a:cxn>
                <a:cxn ang="0">
                  <a:pos x="49" y="187"/>
                </a:cxn>
                <a:cxn ang="0">
                  <a:pos x="85" y="187"/>
                </a:cxn>
                <a:cxn ang="0">
                  <a:pos x="113" y="168"/>
                </a:cxn>
                <a:cxn ang="0">
                  <a:pos x="111" y="161"/>
                </a:cxn>
                <a:cxn ang="0">
                  <a:pos x="24" y="161"/>
                </a:cxn>
                <a:cxn ang="0">
                  <a:pos x="21" y="168"/>
                </a:cxn>
                <a:cxn ang="0">
                  <a:pos x="49" y="187"/>
                </a:cxn>
                <a:cxn ang="0">
                  <a:pos x="49" y="187"/>
                </a:cxn>
                <a:cxn ang="0">
                  <a:pos x="54" y="40"/>
                </a:cxn>
                <a:cxn ang="0">
                  <a:pos x="78" y="40"/>
                </a:cxn>
                <a:cxn ang="0">
                  <a:pos x="80" y="35"/>
                </a:cxn>
                <a:cxn ang="0">
                  <a:pos x="85" y="33"/>
                </a:cxn>
                <a:cxn ang="0">
                  <a:pos x="66" y="19"/>
                </a:cxn>
                <a:cxn ang="0">
                  <a:pos x="47" y="33"/>
                </a:cxn>
                <a:cxn ang="0">
                  <a:pos x="54" y="35"/>
                </a:cxn>
                <a:cxn ang="0">
                  <a:pos x="54" y="40"/>
                </a:cxn>
                <a:cxn ang="0">
                  <a:pos x="54" y="40"/>
                </a:cxn>
                <a:cxn ang="0">
                  <a:pos x="83" y="68"/>
                </a:cxn>
                <a:cxn ang="0">
                  <a:pos x="52" y="68"/>
                </a:cxn>
                <a:cxn ang="0">
                  <a:pos x="47" y="83"/>
                </a:cxn>
                <a:cxn ang="0">
                  <a:pos x="87" y="83"/>
                </a:cxn>
                <a:cxn ang="0">
                  <a:pos x="83" y="68"/>
                </a:cxn>
                <a:cxn ang="0">
                  <a:pos x="83" y="68"/>
                </a:cxn>
                <a:cxn ang="0">
                  <a:pos x="94" y="111"/>
                </a:cxn>
                <a:cxn ang="0">
                  <a:pos x="38" y="111"/>
                </a:cxn>
                <a:cxn ang="0">
                  <a:pos x="31" y="132"/>
                </a:cxn>
                <a:cxn ang="0">
                  <a:pos x="101" y="132"/>
                </a:cxn>
                <a:cxn ang="0">
                  <a:pos x="94" y="111"/>
                </a:cxn>
              </a:cxnLst>
              <a:rect l="txL" t="txT" r="txR" b="txB"/>
              <a:pathLst>
                <a:path w="132" h="217">
                  <a:moveTo>
                    <a:pt x="97" y="47"/>
                  </a:moveTo>
                  <a:lnTo>
                    <a:pt x="132" y="170"/>
                  </a:lnTo>
                  <a:lnTo>
                    <a:pt x="130" y="182"/>
                  </a:lnTo>
                  <a:lnTo>
                    <a:pt x="71" y="217"/>
                  </a:lnTo>
                  <a:lnTo>
                    <a:pt x="61" y="217"/>
                  </a:lnTo>
                  <a:lnTo>
                    <a:pt x="5" y="182"/>
                  </a:lnTo>
                  <a:lnTo>
                    <a:pt x="0" y="170"/>
                  </a:lnTo>
                  <a:lnTo>
                    <a:pt x="38" y="47"/>
                  </a:lnTo>
                  <a:lnTo>
                    <a:pt x="26" y="40"/>
                  </a:lnTo>
                  <a:lnTo>
                    <a:pt x="26" y="24"/>
                  </a:lnTo>
                  <a:lnTo>
                    <a:pt x="61" y="0"/>
                  </a:lnTo>
                  <a:lnTo>
                    <a:pt x="71" y="0"/>
                  </a:lnTo>
                  <a:lnTo>
                    <a:pt x="109" y="24"/>
                  </a:lnTo>
                  <a:lnTo>
                    <a:pt x="109" y="40"/>
                  </a:lnTo>
                  <a:lnTo>
                    <a:pt x="97" y="47"/>
                  </a:lnTo>
                  <a:lnTo>
                    <a:pt x="97" y="47"/>
                  </a:lnTo>
                  <a:close/>
                  <a:moveTo>
                    <a:pt x="49" y="187"/>
                  </a:moveTo>
                  <a:lnTo>
                    <a:pt x="85" y="187"/>
                  </a:lnTo>
                  <a:lnTo>
                    <a:pt x="113" y="168"/>
                  </a:lnTo>
                  <a:lnTo>
                    <a:pt x="111" y="161"/>
                  </a:lnTo>
                  <a:lnTo>
                    <a:pt x="24" y="161"/>
                  </a:lnTo>
                  <a:lnTo>
                    <a:pt x="21" y="168"/>
                  </a:lnTo>
                  <a:lnTo>
                    <a:pt x="49" y="187"/>
                  </a:lnTo>
                  <a:lnTo>
                    <a:pt x="49" y="187"/>
                  </a:lnTo>
                  <a:close/>
                  <a:moveTo>
                    <a:pt x="54" y="40"/>
                  </a:moveTo>
                  <a:lnTo>
                    <a:pt x="78" y="40"/>
                  </a:lnTo>
                  <a:lnTo>
                    <a:pt x="80" y="35"/>
                  </a:lnTo>
                  <a:lnTo>
                    <a:pt x="85" y="33"/>
                  </a:lnTo>
                  <a:lnTo>
                    <a:pt x="66" y="19"/>
                  </a:lnTo>
                  <a:lnTo>
                    <a:pt x="47" y="33"/>
                  </a:lnTo>
                  <a:lnTo>
                    <a:pt x="54" y="35"/>
                  </a:lnTo>
                  <a:lnTo>
                    <a:pt x="54" y="40"/>
                  </a:lnTo>
                  <a:lnTo>
                    <a:pt x="54" y="40"/>
                  </a:lnTo>
                  <a:close/>
                  <a:moveTo>
                    <a:pt x="83" y="68"/>
                  </a:moveTo>
                  <a:lnTo>
                    <a:pt x="52" y="68"/>
                  </a:lnTo>
                  <a:lnTo>
                    <a:pt x="47" y="83"/>
                  </a:lnTo>
                  <a:lnTo>
                    <a:pt x="87" y="83"/>
                  </a:lnTo>
                  <a:lnTo>
                    <a:pt x="83" y="68"/>
                  </a:lnTo>
                  <a:lnTo>
                    <a:pt x="83" y="68"/>
                  </a:lnTo>
                  <a:close/>
                  <a:moveTo>
                    <a:pt x="94" y="111"/>
                  </a:moveTo>
                  <a:lnTo>
                    <a:pt x="38" y="111"/>
                  </a:lnTo>
                  <a:lnTo>
                    <a:pt x="31" y="132"/>
                  </a:lnTo>
                  <a:lnTo>
                    <a:pt x="101" y="132"/>
                  </a:lnTo>
                  <a:lnTo>
                    <a:pt x="94" y="1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7" name="Freeform 38"/>
            <p:cNvSpPr>
              <a:spLocks noEditPoints="1"/>
            </p:cNvSpPr>
            <p:nvPr/>
          </p:nvSpPr>
          <p:spPr>
            <a:xfrm>
              <a:off x="4208465" y="23027"/>
              <a:ext cx="390525" cy="399502"/>
            </a:xfrm>
            <a:custGeom>
              <a:avLst/>
              <a:gdLst>
                <a:gd name="txL" fmla="*/ 0 w 104"/>
                <a:gd name="txT" fmla="*/ 0 h 100"/>
                <a:gd name="txR" fmla="*/ 104 w 104"/>
                <a:gd name="txB" fmla="*/ 100 h 100"/>
              </a:gdLst>
              <a:ahLst/>
              <a:cxnLst>
                <a:cxn ang="0">
                  <a:pos x="15" y="30"/>
                </a:cxn>
                <a:cxn ang="0">
                  <a:pos x="39" y="30"/>
                </a:cxn>
                <a:cxn ang="0">
                  <a:pos x="47" y="44"/>
                </a:cxn>
                <a:cxn ang="0">
                  <a:pos x="54" y="53"/>
                </a:cxn>
                <a:cxn ang="0">
                  <a:pos x="69" y="30"/>
                </a:cxn>
                <a:cxn ang="0">
                  <a:pos x="96" y="30"/>
                </a:cxn>
                <a:cxn ang="0">
                  <a:pos x="104" y="53"/>
                </a:cxn>
                <a:cxn ang="0">
                  <a:pos x="100" y="66"/>
                </a:cxn>
                <a:cxn ang="0">
                  <a:pos x="96" y="65"/>
                </a:cxn>
                <a:cxn ang="0">
                  <a:pos x="97" y="55"/>
                </a:cxn>
                <a:cxn ang="0">
                  <a:pos x="94" y="47"/>
                </a:cxn>
                <a:cxn ang="0">
                  <a:pos x="93" y="65"/>
                </a:cxn>
                <a:cxn ang="0">
                  <a:pos x="90" y="100"/>
                </a:cxn>
                <a:cxn ang="0">
                  <a:pos x="83" y="100"/>
                </a:cxn>
                <a:cxn ang="0">
                  <a:pos x="83" y="68"/>
                </a:cxn>
                <a:cxn ang="0">
                  <a:pos x="79" y="68"/>
                </a:cxn>
                <a:cxn ang="0">
                  <a:pos x="74" y="100"/>
                </a:cxn>
                <a:cxn ang="0">
                  <a:pos x="67" y="100"/>
                </a:cxn>
                <a:cxn ang="0">
                  <a:pos x="69" y="65"/>
                </a:cxn>
                <a:cxn ang="0">
                  <a:pos x="69" y="48"/>
                </a:cxn>
                <a:cxn ang="0">
                  <a:pos x="53" y="61"/>
                </a:cxn>
                <a:cxn ang="0">
                  <a:pos x="41" y="53"/>
                </a:cxn>
                <a:cxn ang="0">
                  <a:pos x="41" y="65"/>
                </a:cxn>
                <a:cxn ang="0">
                  <a:pos x="37" y="100"/>
                </a:cxn>
                <a:cxn ang="0">
                  <a:pos x="30" y="100"/>
                </a:cxn>
                <a:cxn ang="0">
                  <a:pos x="30" y="68"/>
                </a:cxn>
                <a:cxn ang="0">
                  <a:pos x="27" y="68"/>
                </a:cxn>
                <a:cxn ang="0">
                  <a:pos x="20" y="100"/>
                </a:cxn>
                <a:cxn ang="0">
                  <a:pos x="14" y="100"/>
                </a:cxn>
                <a:cxn ang="0">
                  <a:pos x="16" y="65"/>
                </a:cxn>
                <a:cxn ang="0">
                  <a:pos x="16" y="49"/>
                </a:cxn>
                <a:cxn ang="0">
                  <a:pos x="7" y="60"/>
                </a:cxn>
                <a:cxn ang="0">
                  <a:pos x="7" y="65"/>
                </a:cxn>
                <a:cxn ang="0">
                  <a:pos x="10" y="65"/>
                </a:cxn>
                <a:cxn ang="0">
                  <a:pos x="10" y="89"/>
                </a:cxn>
                <a:cxn ang="0">
                  <a:pos x="0" y="89"/>
                </a:cxn>
                <a:cxn ang="0">
                  <a:pos x="0" y="65"/>
                </a:cxn>
                <a:cxn ang="0">
                  <a:pos x="3" y="65"/>
                </a:cxn>
                <a:cxn ang="0">
                  <a:pos x="3" y="60"/>
                </a:cxn>
                <a:cxn ang="0">
                  <a:pos x="1" y="59"/>
                </a:cxn>
                <a:cxn ang="0">
                  <a:pos x="15" y="30"/>
                </a:cxn>
                <a:cxn ang="0">
                  <a:pos x="86" y="4"/>
                </a:cxn>
                <a:cxn ang="0">
                  <a:pos x="70" y="8"/>
                </a:cxn>
                <a:cxn ang="0">
                  <a:pos x="74" y="24"/>
                </a:cxn>
                <a:cxn ang="0">
                  <a:pos x="90" y="20"/>
                </a:cxn>
                <a:cxn ang="0">
                  <a:pos x="86" y="4"/>
                </a:cxn>
                <a:cxn ang="0">
                  <a:pos x="22" y="4"/>
                </a:cxn>
                <a:cxn ang="0">
                  <a:pos x="38" y="8"/>
                </a:cxn>
                <a:cxn ang="0">
                  <a:pos x="34" y="24"/>
                </a:cxn>
                <a:cxn ang="0">
                  <a:pos x="18" y="20"/>
                </a:cxn>
                <a:cxn ang="0">
                  <a:pos x="22" y="4"/>
                </a:cxn>
              </a:cxnLst>
              <a:rect l="txL" t="txT" r="txR" b="tx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8" name="Freeform 39"/>
            <p:cNvSpPr>
              <a:spLocks noEditPoints="1"/>
            </p:cNvSpPr>
            <p:nvPr/>
          </p:nvSpPr>
          <p:spPr>
            <a:xfrm>
              <a:off x="6364290" y="2088875"/>
              <a:ext cx="288925" cy="423200"/>
            </a:xfrm>
            <a:custGeom>
              <a:avLst/>
              <a:gdLst>
                <a:gd name="txL" fmla="*/ 0 w 77"/>
                <a:gd name="txT" fmla="*/ 0 h 106"/>
                <a:gd name="txR" fmla="*/ 77 w 77"/>
                <a:gd name="txB" fmla="*/ 106 h 106"/>
              </a:gdLst>
              <a:ahLst/>
              <a:cxnLst>
                <a:cxn ang="0">
                  <a:pos x="8" y="0"/>
                </a:cxn>
                <a:cxn ang="0">
                  <a:pos x="64" y="0"/>
                </a:cxn>
                <a:cxn ang="0">
                  <a:pos x="73" y="9"/>
                </a:cxn>
                <a:cxn ang="0">
                  <a:pos x="73" y="62"/>
                </a:cxn>
                <a:cxn ang="0">
                  <a:pos x="63" y="60"/>
                </a:cxn>
                <a:cxn ang="0">
                  <a:pos x="63" y="56"/>
                </a:cxn>
                <a:cxn ang="0">
                  <a:pos x="63" y="11"/>
                </a:cxn>
                <a:cxn ang="0">
                  <a:pos x="9" y="11"/>
                </a:cxn>
                <a:cxn ang="0">
                  <a:pos x="9" y="87"/>
                </a:cxn>
                <a:cxn ang="0">
                  <a:pos x="36" y="87"/>
                </a:cxn>
                <a:cxn ang="0">
                  <a:pos x="40" y="96"/>
                </a:cxn>
                <a:cxn ang="0">
                  <a:pos x="8" y="96"/>
                </a:cxn>
                <a:cxn ang="0">
                  <a:pos x="0" y="88"/>
                </a:cxn>
                <a:cxn ang="0">
                  <a:pos x="0" y="9"/>
                </a:cxn>
                <a:cxn ang="0">
                  <a:pos x="8" y="0"/>
                </a:cxn>
                <a:cxn ang="0">
                  <a:pos x="16" y="47"/>
                </a:cxn>
                <a:cxn ang="0">
                  <a:pos x="16" y="54"/>
                </a:cxn>
                <a:cxn ang="0">
                  <a:pos x="36" y="54"/>
                </a:cxn>
                <a:cxn ang="0">
                  <a:pos x="36" y="47"/>
                </a:cxn>
                <a:cxn ang="0">
                  <a:pos x="16" y="47"/>
                </a:cxn>
                <a:cxn ang="0">
                  <a:pos x="16" y="34"/>
                </a:cxn>
                <a:cxn ang="0">
                  <a:pos x="16" y="41"/>
                </a:cxn>
                <a:cxn ang="0">
                  <a:pos x="36" y="41"/>
                </a:cxn>
                <a:cxn ang="0">
                  <a:pos x="36" y="34"/>
                </a:cxn>
                <a:cxn ang="0">
                  <a:pos x="16" y="34"/>
                </a:cxn>
                <a:cxn ang="0">
                  <a:pos x="16" y="21"/>
                </a:cxn>
                <a:cxn ang="0">
                  <a:pos x="16" y="28"/>
                </a:cxn>
                <a:cxn ang="0">
                  <a:pos x="55" y="28"/>
                </a:cxn>
                <a:cxn ang="0">
                  <a:pos x="55" y="21"/>
                </a:cxn>
                <a:cxn ang="0">
                  <a:pos x="16" y="21"/>
                </a:cxn>
                <a:cxn ang="0">
                  <a:pos x="47" y="42"/>
                </a:cxn>
                <a:cxn ang="0">
                  <a:pos x="45" y="70"/>
                </a:cxn>
                <a:cxn ang="0">
                  <a:pos x="43" y="69"/>
                </a:cxn>
                <a:cxn ang="0">
                  <a:pos x="39" y="71"/>
                </a:cxn>
                <a:cxn ang="0">
                  <a:pos x="38" y="74"/>
                </a:cxn>
                <a:cxn ang="0">
                  <a:pos x="48" y="98"/>
                </a:cxn>
                <a:cxn ang="0">
                  <a:pos x="48" y="106"/>
                </a:cxn>
                <a:cxn ang="0">
                  <a:pos x="71" y="106"/>
                </a:cxn>
                <a:cxn ang="0">
                  <a:pos x="71" y="97"/>
                </a:cxn>
                <a:cxn ang="0">
                  <a:pos x="77" y="73"/>
                </a:cxn>
                <a:cxn ang="0">
                  <a:pos x="76" y="69"/>
                </a:cxn>
                <a:cxn ang="0">
                  <a:pos x="71" y="68"/>
                </a:cxn>
                <a:cxn ang="0">
                  <a:pos x="69" y="70"/>
                </a:cxn>
                <a:cxn ang="0">
                  <a:pos x="68" y="68"/>
                </a:cxn>
                <a:cxn ang="0">
                  <a:pos x="64" y="67"/>
                </a:cxn>
                <a:cxn ang="0">
                  <a:pos x="62" y="68"/>
                </a:cxn>
                <a:cxn ang="0">
                  <a:pos x="61" y="66"/>
                </a:cxn>
                <a:cxn ang="0">
                  <a:pos x="57" y="66"/>
                </a:cxn>
                <a:cxn ang="0">
                  <a:pos x="55" y="41"/>
                </a:cxn>
                <a:cxn ang="0">
                  <a:pos x="47" y="42"/>
                </a:cxn>
                <a:cxn ang="0">
                  <a:pos x="25" y="4"/>
                </a:cxn>
                <a:cxn ang="0">
                  <a:pos x="25" y="7"/>
                </a:cxn>
                <a:cxn ang="0">
                  <a:pos x="47" y="7"/>
                </a:cxn>
                <a:cxn ang="0">
                  <a:pos x="47" y="4"/>
                </a:cxn>
                <a:cxn ang="0">
                  <a:pos x="25" y="4"/>
                </a:cxn>
              </a:cxnLst>
              <a:rect l="txL" t="txT" r="txR" b="tx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09" name="Freeform 40"/>
            <p:cNvSpPr>
              <a:spLocks noEditPoints="1"/>
            </p:cNvSpPr>
            <p:nvPr/>
          </p:nvSpPr>
          <p:spPr>
            <a:xfrm>
              <a:off x="6308725" y="1096576"/>
              <a:ext cx="341312" cy="316554"/>
            </a:xfrm>
            <a:custGeom>
              <a:avLst/>
              <a:gdLst>
                <a:gd name="txL" fmla="*/ 0 w 91"/>
                <a:gd name="txT" fmla="*/ 0 h 79"/>
                <a:gd name="txR" fmla="*/ 91 w 91"/>
                <a:gd name="txB" fmla="*/ 79 h 79"/>
              </a:gdLst>
              <a:ahLst/>
              <a:cxnLst>
                <a:cxn ang="0">
                  <a:pos x="7" y="11"/>
                </a:cxn>
                <a:cxn ang="0">
                  <a:pos x="17" y="73"/>
                </a:cxn>
                <a:cxn ang="0">
                  <a:pos x="39" y="63"/>
                </a:cxn>
                <a:cxn ang="0">
                  <a:pos x="91" y="11"/>
                </a:cxn>
                <a:cxn ang="0">
                  <a:pos x="49" y="21"/>
                </a:cxn>
                <a:cxn ang="0">
                  <a:pos x="91" y="36"/>
                </a:cxn>
                <a:cxn ang="0">
                  <a:pos x="0" y="79"/>
                </a:cxn>
                <a:cxn ang="0">
                  <a:pos x="17" y="0"/>
                </a:cxn>
                <a:cxn ang="0">
                  <a:pos x="12" y="63"/>
                </a:cxn>
                <a:cxn ang="0">
                  <a:pos x="28" y="68"/>
                </a:cxn>
                <a:cxn ang="0">
                  <a:pos x="34" y="6"/>
                </a:cxn>
                <a:cxn ang="0">
                  <a:pos x="17" y="0"/>
                </a:cxn>
                <a:cxn ang="0">
                  <a:pos x="74" y="68"/>
                </a:cxn>
                <a:cxn ang="0">
                  <a:pos x="84" y="61"/>
                </a:cxn>
                <a:cxn ang="0">
                  <a:pos x="61" y="61"/>
                </a:cxn>
                <a:cxn ang="0">
                  <a:pos x="71" y="68"/>
                </a:cxn>
                <a:cxn ang="0">
                  <a:pos x="61" y="61"/>
                </a:cxn>
                <a:cxn ang="0">
                  <a:pos x="49" y="68"/>
                </a:cxn>
                <a:cxn ang="0">
                  <a:pos x="59" y="61"/>
                </a:cxn>
                <a:cxn ang="0">
                  <a:pos x="74" y="52"/>
                </a:cxn>
                <a:cxn ang="0">
                  <a:pos x="84" y="59"/>
                </a:cxn>
                <a:cxn ang="0">
                  <a:pos x="74" y="52"/>
                </a:cxn>
                <a:cxn ang="0">
                  <a:pos x="61" y="59"/>
                </a:cxn>
                <a:cxn ang="0">
                  <a:pos x="71" y="52"/>
                </a:cxn>
                <a:cxn ang="0">
                  <a:pos x="49" y="52"/>
                </a:cxn>
                <a:cxn ang="0">
                  <a:pos x="58" y="59"/>
                </a:cxn>
                <a:cxn ang="0">
                  <a:pos x="49" y="52"/>
                </a:cxn>
                <a:cxn ang="0">
                  <a:pos x="74" y="48"/>
                </a:cxn>
                <a:cxn ang="0">
                  <a:pos x="84" y="41"/>
                </a:cxn>
                <a:cxn ang="0">
                  <a:pos x="61" y="41"/>
                </a:cxn>
                <a:cxn ang="0">
                  <a:pos x="71" y="48"/>
                </a:cxn>
                <a:cxn ang="0">
                  <a:pos x="61" y="41"/>
                </a:cxn>
                <a:cxn ang="0">
                  <a:pos x="49" y="48"/>
                </a:cxn>
                <a:cxn ang="0">
                  <a:pos x="58" y="41"/>
                </a:cxn>
              </a:cxnLst>
              <a:rect l="txL" t="txT" r="txR" b="txB"/>
              <a:pathLst>
                <a:path w="91" h="79">
                  <a:moveTo>
                    <a:pt x="0" y="11"/>
                  </a:moveTo>
                  <a:cubicBezTo>
                    <a:pt x="7" y="11"/>
                    <a:pt x="7" y="11"/>
                    <a:pt x="7" y="11"/>
                  </a:cubicBezTo>
                  <a:cubicBezTo>
                    <a:pt x="7" y="63"/>
                    <a:pt x="7" y="63"/>
                    <a:pt x="7" y="63"/>
                  </a:cubicBezTo>
                  <a:cubicBezTo>
                    <a:pt x="7" y="68"/>
                    <a:pt x="12" y="73"/>
                    <a:pt x="17" y="73"/>
                  </a:cubicBezTo>
                  <a:cubicBezTo>
                    <a:pt x="28" y="73"/>
                    <a:pt x="28" y="73"/>
                    <a:pt x="28" y="73"/>
                  </a:cubicBezTo>
                  <a:cubicBezTo>
                    <a:pt x="34" y="73"/>
                    <a:pt x="39" y="68"/>
                    <a:pt x="39" y="63"/>
                  </a:cubicBezTo>
                  <a:cubicBezTo>
                    <a:pt x="39" y="11"/>
                    <a:pt x="39" y="11"/>
                    <a:pt x="39" y="11"/>
                  </a:cubicBezTo>
                  <a:cubicBezTo>
                    <a:pt x="91" y="11"/>
                    <a:pt x="91" y="11"/>
                    <a:pt x="91" y="11"/>
                  </a:cubicBezTo>
                  <a:cubicBezTo>
                    <a:pt x="91" y="21"/>
                    <a:pt x="91" y="21"/>
                    <a:pt x="91" y="21"/>
                  </a:cubicBezTo>
                  <a:cubicBezTo>
                    <a:pt x="49" y="21"/>
                    <a:pt x="49" y="21"/>
                    <a:pt x="49" y="21"/>
                  </a:cubicBezTo>
                  <a:cubicBezTo>
                    <a:pt x="49" y="36"/>
                    <a:pt x="49" y="36"/>
                    <a:pt x="49" y="36"/>
                  </a:cubicBezTo>
                  <a:cubicBezTo>
                    <a:pt x="91" y="36"/>
                    <a:pt x="91" y="36"/>
                    <a:pt x="91" y="36"/>
                  </a:cubicBezTo>
                  <a:cubicBezTo>
                    <a:pt x="91" y="79"/>
                    <a:pt x="91" y="79"/>
                    <a:pt x="91" y="79"/>
                  </a:cubicBezTo>
                  <a:cubicBezTo>
                    <a:pt x="0" y="79"/>
                    <a:pt x="0" y="79"/>
                    <a:pt x="0" y="79"/>
                  </a:cubicBezTo>
                  <a:cubicBezTo>
                    <a:pt x="0" y="11"/>
                    <a:pt x="0" y="11"/>
                    <a:pt x="0" y="11"/>
                  </a:cubicBezTo>
                  <a:close/>
                  <a:moveTo>
                    <a:pt x="17" y="0"/>
                  </a:moveTo>
                  <a:cubicBezTo>
                    <a:pt x="14" y="0"/>
                    <a:pt x="12" y="3"/>
                    <a:pt x="12" y="6"/>
                  </a:cubicBezTo>
                  <a:cubicBezTo>
                    <a:pt x="12" y="63"/>
                    <a:pt x="12" y="63"/>
                    <a:pt x="12" y="63"/>
                  </a:cubicBezTo>
                  <a:cubicBezTo>
                    <a:pt x="12" y="66"/>
                    <a:pt x="14" y="68"/>
                    <a:pt x="17" y="68"/>
                  </a:cubicBezTo>
                  <a:cubicBezTo>
                    <a:pt x="28" y="68"/>
                    <a:pt x="28" y="68"/>
                    <a:pt x="28" y="68"/>
                  </a:cubicBezTo>
                  <a:cubicBezTo>
                    <a:pt x="31" y="68"/>
                    <a:pt x="34" y="66"/>
                    <a:pt x="34" y="63"/>
                  </a:cubicBezTo>
                  <a:cubicBezTo>
                    <a:pt x="34" y="6"/>
                    <a:pt x="34" y="6"/>
                    <a:pt x="34" y="6"/>
                  </a:cubicBezTo>
                  <a:cubicBezTo>
                    <a:pt x="34" y="3"/>
                    <a:pt x="31" y="0"/>
                    <a:pt x="28" y="0"/>
                  </a:cubicBezTo>
                  <a:cubicBezTo>
                    <a:pt x="17" y="0"/>
                    <a:pt x="17" y="0"/>
                    <a:pt x="17" y="0"/>
                  </a:cubicBezTo>
                  <a:close/>
                  <a:moveTo>
                    <a:pt x="74" y="61"/>
                  </a:moveTo>
                  <a:cubicBezTo>
                    <a:pt x="74" y="68"/>
                    <a:pt x="74" y="68"/>
                    <a:pt x="74" y="68"/>
                  </a:cubicBezTo>
                  <a:cubicBezTo>
                    <a:pt x="84" y="68"/>
                    <a:pt x="84" y="68"/>
                    <a:pt x="84" y="68"/>
                  </a:cubicBezTo>
                  <a:cubicBezTo>
                    <a:pt x="84" y="61"/>
                    <a:pt x="84" y="61"/>
                    <a:pt x="84" y="61"/>
                  </a:cubicBezTo>
                  <a:cubicBezTo>
                    <a:pt x="74" y="61"/>
                    <a:pt x="74" y="61"/>
                    <a:pt x="74" y="61"/>
                  </a:cubicBezTo>
                  <a:close/>
                  <a:moveTo>
                    <a:pt x="61" y="61"/>
                  </a:moveTo>
                  <a:cubicBezTo>
                    <a:pt x="61" y="68"/>
                    <a:pt x="61" y="68"/>
                    <a:pt x="61" y="68"/>
                  </a:cubicBezTo>
                  <a:cubicBezTo>
                    <a:pt x="71" y="68"/>
                    <a:pt x="71" y="68"/>
                    <a:pt x="71" y="68"/>
                  </a:cubicBezTo>
                  <a:cubicBezTo>
                    <a:pt x="71" y="61"/>
                    <a:pt x="71" y="61"/>
                    <a:pt x="71" y="61"/>
                  </a:cubicBezTo>
                  <a:cubicBezTo>
                    <a:pt x="61" y="61"/>
                    <a:pt x="61" y="61"/>
                    <a:pt x="61" y="61"/>
                  </a:cubicBezTo>
                  <a:close/>
                  <a:moveTo>
                    <a:pt x="49" y="61"/>
                  </a:moveTo>
                  <a:cubicBezTo>
                    <a:pt x="49" y="68"/>
                    <a:pt x="49" y="68"/>
                    <a:pt x="49" y="68"/>
                  </a:cubicBezTo>
                  <a:cubicBezTo>
                    <a:pt x="59" y="68"/>
                    <a:pt x="59" y="68"/>
                    <a:pt x="59" y="68"/>
                  </a:cubicBezTo>
                  <a:cubicBezTo>
                    <a:pt x="59" y="61"/>
                    <a:pt x="59" y="61"/>
                    <a:pt x="59" y="61"/>
                  </a:cubicBezTo>
                  <a:cubicBezTo>
                    <a:pt x="49" y="61"/>
                    <a:pt x="49" y="61"/>
                    <a:pt x="49" y="61"/>
                  </a:cubicBezTo>
                  <a:close/>
                  <a:moveTo>
                    <a:pt x="74" y="52"/>
                  </a:moveTo>
                  <a:cubicBezTo>
                    <a:pt x="74" y="59"/>
                    <a:pt x="74" y="59"/>
                    <a:pt x="74" y="59"/>
                  </a:cubicBezTo>
                  <a:cubicBezTo>
                    <a:pt x="84" y="59"/>
                    <a:pt x="84" y="59"/>
                    <a:pt x="84" y="59"/>
                  </a:cubicBezTo>
                  <a:cubicBezTo>
                    <a:pt x="84" y="52"/>
                    <a:pt x="84" y="52"/>
                    <a:pt x="84" y="52"/>
                  </a:cubicBezTo>
                  <a:cubicBezTo>
                    <a:pt x="74" y="52"/>
                    <a:pt x="74" y="52"/>
                    <a:pt x="74" y="52"/>
                  </a:cubicBezTo>
                  <a:close/>
                  <a:moveTo>
                    <a:pt x="61" y="52"/>
                  </a:moveTo>
                  <a:cubicBezTo>
                    <a:pt x="61" y="59"/>
                    <a:pt x="61" y="59"/>
                    <a:pt x="61" y="59"/>
                  </a:cubicBezTo>
                  <a:cubicBezTo>
                    <a:pt x="71" y="59"/>
                    <a:pt x="71" y="59"/>
                    <a:pt x="71" y="59"/>
                  </a:cubicBezTo>
                  <a:cubicBezTo>
                    <a:pt x="71" y="52"/>
                    <a:pt x="71" y="52"/>
                    <a:pt x="71" y="52"/>
                  </a:cubicBezTo>
                  <a:cubicBezTo>
                    <a:pt x="61" y="52"/>
                    <a:pt x="61" y="52"/>
                    <a:pt x="61" y="52"/>
                  </a:cubicBezTo>
                  <a:close/>
                  <a:moveTo>
                    <a:pt x="49" y="52"/>
                  </a:moveTo>
                  <a:cubicBezTo>
                    <a:pt x="49" y="59"/>
                    <a:pt x="49" y="59"/>
                    <a:pt x="49" y="59"/>
                  </a:cubicBezTo>
                  <a:cubicBezTo>
                    <a:pt x="58" y="59"/>
                    <a:pt x="58" y="59"/>
                    <a:pt x="58" y="59"/>
                  </a:cubicBezTo>
                  <a:cubicBezTo>
                    <a:pt x="58" y="52"/>
                    <a:pt x="58" y="52"/>
                    <a:pt x="58" y="52"/>
                  </a:cubicBezTo>
                  <a:cubicBezTo>
                    <a:pt x="49" y="52"/>
                    <a:pt x="49" y="52"/>
                    <a:pt x="49" y="52"/>
                  </a:cubicBezTo>
                  <a:close/>
                  <a:moveTo>
                    <a:pt x="74" y="41"/>
                  </a:moveTo>
                  <a:cubicBezTo>
                    <a:pt x="74" y="48"/>
                    <a:pt x="74" y="48"/>
                    <a:pt x="74" y="48"/>
                  </a:cubicBezTo>
                  <a:cubicBezTo>
                    <a:pt x="84" y="48"/>
                    <a:pt x="84" y="48"/>
                    <a:pt x="84" y="48"/>
                  </a:cubicBezTo>
                  <a:cubicBezTo>
                    <a:pt x="84" y="41"/>
                    <a:pt x="84" y="41"/>
                    <a:pt x="84" y="41"/>
                  </a:cubicBezTo>
                  <a:cubicBezTo>
                    <a:pt x="74" y="41"/>
                    <a:pt x="74" y="41"/>
                    <a:pt x="74" y="41"/>
                  </a:cubicBezTo>
                  <a:close/>
                  <a:moveTo>
                    <a:pt x="61" y="41"/>
                  </a:moveTo>
                  <a:cubicBezTo>
                    <a:pt x="61" y="48"/>
                    <a:pt x="61" y="48"/>
                    <a:pt x="61" y="48"/>
                  </a:cubicBezTo>
                  <a:cubicBezTo>
                    <a:pt x="71" y="48"/>
                    <a:pt x="71" y="48"/>
                    <a:pt x="71" y="48"/>
                  </a:cubicBezTo>
                  <a:cubicBezTo>
                    <a:pt x="71" y="41"/>
                    <a:pt x="71" y="41"/>
                    <a:pt x="71" y="41"/>
                  </a:cubicBezTo>
                  <a:cubicBezTo>
                    <a:pt x="61" y="41"/>
                    <a:pt x="61" y="41"/>
                    <a:pt x="61" y="41"/>
                  </a:cubicBezTo>
                  <a:close/>
                  <a:moveTo>
                    <a:pt x="49" y="41"/>
                  </a:moveTo>
                  <a:cubicBezTo>
                    <a:pt x="49" y="48"/>
                    <a:pt x="49" y="48"/>
                    <a:pt x="49" y="48"/>
                  </a:cubicBezTo>
                  <a:cubicBezTo>
                    <a:pt x="58" y="48"/>
                    <a:pt x="58" y="48"/>
                    <a:pt x="58" y="48"/>
                  </a:cubicBezTo>
                  <a:cubicBezTo>
                    <a:pt x="58" y="41"/>
                    <a:pt x="58" y="41"/>
                    <a:pt x="58" y="41"/>
                  </a:cubicBezTo>
                  <a:lnTo>
                    <a:pt x="49" y="4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0" name="Freeform 41"/>
            <p:cNvSpPr>
              <a:spLocks noEditPoints="1"/>
            </p:cNvSpPr>
            <p:nvPr/>
          </p:nvSpPr>
          <p:spPr>
            <a:xfrm>
              <a:off x="4200525" y="2666822"/>
              <a:ext cx="393700" cy="313169"/>
            </a:xfrm>
            <a:custGeom>
              <a:avLst/>
              <a:gdLst>
                <a:gd name="txL" fmla="*/ 0 w 105"/>
                <a:gd name="txT" fmla="*/ 0 h 78"/>
                <a:gd name="txR" fmla="*/ 105 w 105"/>
                <a:gd name="txB" fmla="*/ 78 h 78"/>
              </a:gdLst>
              <a:ahLst/>
              <a:cxnLst>
                <a:cxn ang="0">
                  <a:pos x="52" y="14"/>
                </a:cxn>
                <a:cxn ang="0">
                  <a:pos x="84" y="46"/>
                </a:cxn>
                <a:cxn ang="0">
                  <a:pos x="84" y="50"/>
                </a:cxn>
                <a:cxn ang="0">
                  <a:pos x="72" y="54"/>
                </a:cxn>
                <a:cxn ang="0">
                  <a:pos x="61" y="55"/>
                </a:cxn>
                <a:cxn ang="0">
                  <a:pos x="56" y="52"/>
                </a:cxn>
                <a:cxn ang="0">
                  <a:pos x="49" y="52"/>
                </a:cxn>
                <a:cxn ang="0">
                  <a:pos x="43" y="58"/>
                </a:cxn>
                <a:cxn ang="0">
                  <a:pos x="43" y="58"/>
                </a:cxn>
                <a:cxn ang="0">
                  <a:pos x="49" y="64"/>
                </a:cxn>
                <a:cxn ang="0">
                  <a:pos x="56" y="64"/>
                </a:cxn>
                <a:cxn ang="0">
                  <a:pos x="61" y="60"/>
                </a:cxn>
                <a:cxn ang="0">
                  <a:pos x="73" y="59"/>
                </a:cxn>
                <a:cxn ang="0">
                  <a:pos x="82" y="56"/>
                </a:cxn>
                <a:cxn ang="0">
                  <a:pos x="52" y="78"/>
                </a:cxn>
                <a:cxn ang="0">
                  <a:pos x="20" y="46"/>
                </a:cxn>
                <a:cxn ang="0">
                  <a:pos x="52" y="14"/>
                </a:cxn>
                <a:cxn ang="0">
                  <a:pos x="52" y="0"/>
                </a:cxn>
                <a:cxn ang="0">
                  <a:pos x="20" y="14"/>
                </a:cxn>
                <a:cxn ang="0">
                  <a:pos x="8" y="33"/>
                </a:cxn>
                <a:cxn ang="0">
                  <a:pos x="6" y="33"/>
                </a:cxn>
                <a:cxn ang="0">
                  <a:pos x="0" y="40"/>
                </a:cxn>
                <a:cxn ang="0">
                  <a:pos x="0" y="51"/>
                </a:cxn>
                <a:cxn ang="0">
                  <a:pos x="6" y="57"/>
                </a:cxn>
                <a:cxn ang="0">
                  <a:pos x="15" y="57"/>
                </a:cxn>
                <a:cxn ang="0">
                  <a:pos x="15" y="34"/>
                </a:cxn>
                <a:cxn ang="0">
                  <a:pos x="25" y="19"/>
                </a:cxn>
                <a:cxn ang="0">
                  <a:pos x="52" y="7"/>
                </a:cxn>
                <a:cxn ang="0">
                  <a:pos x="80" y="19"/>
                </a:cxn>
                <a:cxn ang="0">
                  <a:pos x="89" y="33"/>
                </a:cxn>
                <a:cxn ang="0">
                  <a:pos x="89" y="57"/>
                </a:cxn>
                <a:cxn ang="0">
                  <a:pos x="98" y="57"/>
                </a:cxn>
                <a:cxn ang="0">
                  <a:pos x="105" y="51"/>
                </a:cxn>
                <a:cxn ang="0">
                  <a:pos x="105" y="40"/>
                </a:cxn>
                <a:cxn ang="0">
                  <a:pos x="98" y="33"/>
                </a:cxn>
                <a:cxn ang="0">
                  <a:pos x="96" y="33"/>
                </a:cxn>
                <a:cxn ang="0">
                  <a:pos x="85" y="14"/>
                </a:cxn>
                <a:cxn ang="0">
                  <a:pos x="52" y="0"/>
                </a:cxn>
              </a:cxnLst>
              <a:rect l="txL" t="txT" r="txR" b="txB"/>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1" name="Freeform 42"/>
            <p:cNvSpPr>
              <a:spLocks noEditPoints="1"/>
            </p:cNvSpPr>
            <p:nvPr/>
          </p:nvSpPr>
          <p:spPr>
            <a:xfrm>
              <a:off x="6327778" y="3685462"/>
              <a:ext cx="319087" cy="379188"/>
            </a:xfrm>
            <a:custGeom>
              <a:avLst/>
              <a:gdLst>
                <a:gd name="txL" fmla="*/ 0 w 85"/>
                <a:gd name="txT" fmla="*/ 0 h 95"/>
                <a:gd name="txR" fmla="*/ 85 w 85"/>
                <a:gd name="txB" fmla="*/ 95 h 95"/>
              </a:gdLst>
              <a:ahLst/>
              <a:cxnLst>
                <a:cxn ang="0">
                  <a:pos x="18" y="18"/>
                </a:cxn>
                <a:cxn ang="0">
                  <a:pos x="7" y="26"/>
                </a:cxn>
                <a:cxn ang="0">
                  <a:pos x="39" y="57"/>
                </a:cxn>
                <a:cxn ang="0">
                  <a:pos x="37" y="40"/>
                </a:cxn>
                <a:cxn ang="0">
                  <a:pos x="27" y="40"/>
                </a:cxn>
                <a:cxn ang="0">
                  <a:pos x="22" y="30"/>
                </a:cxn>
                <a:cxn ang="0">
                  <a:pos x="22" y="18"/>
                </a:cxn>
                <a:cxn ang="0">
                  <a:pos x="22" y="0"/>
                </a:cxn>
                <a:cxn ang="0">
                  <a:pos x="85" y="40"/>
                </a:cxn>
                <a:cxn ang="0">
                  <a:pos x="46" y="95"/>
                </a:cxn>
                <a:cxn ang="0">
                  <a:pos x="0" y="18"/>
                </a:cxn>
                <a:cxn ang="0">
                  <a:pos x="31" y="28"/>
                </a:cxn>
                <a:cxn ang="0">
                  <a:pos x="43" y="27"/>
                </a:cxn>
                <a:cxn ang="0">
                  <a:pos x="42" y="21"/>
                </a:cxn>
                <a:cxn ang="0">
                  <a:pos x="36" y="13"/>
                </a:cxn>
                <a:cxn ang="0">
                  <a:pos x="37" y="10"/>
                </a:cxn>
                <a:cxn ang="0">
                  <a:pos x="38" y="16"/>
                </a:cxn>
                <a:cxn ang="0">
                  <a:pos x="43" y="11"/>
                </a:cxn>
                <a:cxn ang="0">
                  <a:pos x="31" y="12"/>
                </a:cxn>
                <a:cxn ang="0">
                  <a:pos x="32" y="17"/>
                </a:cxn>
                <a:cxn ang="0">
                  <a:pos x="38" y="25"/>
                </a:cxn>
                <a:cxn ang="0">
                  <a:pos x="37" y="29"/>
                </a:cxn>
                <a:cxn ang="0">
                  <a:pos x="36" y="22"/>
                </a:cxn>
                <a:cxn ang="0">
                  <a:pos x="64" y="32"/>
                </a:cxn>
                <a:cxn ang="0">
                  <a:pos x="56" y="7"/>
                </a:cxn>
                <a:cxn ang="0">
                  <a:pos x="52" y="7"/>
                </a:cxn>
                <a:cxn ang="0">
                  <a:pos x="45" y="32"/>
                </a:cxn>
                <a:cxn ang="0">
                  <a:pos x="49" y="18"/>
                </a:cxn>
                <a:cxn ang="0">
                  <a:pos x="56" y="32"/>
                </a:cxn>
                <a:cxn ang="0">
                  <a:pos x="59" y="32"/>
                </a:cxn>
                <a:cxn ang="0">
                  <a:pos x="65" y="22"/>
                </a:cxn>
                <a:cxn ang="0">
                  <a:pos x="71" y="32"/>
                </a:cxn>
                <a:cxn ang="0">
                  <a:pos x="77" y="24"/>
                </a:cxn>
                <a:cxn ang="0">
                  <a:pos x="72" y="17"/>
                </a:cxn>
                <a:cxn ang="0">
                  <a:pos x="70" y="12"/>
                </a:cxn>
                <a:cxn ang="0">
                  <a:pos x="72" y="11"/>
                </a:cxn>
                <a:cxn ang="0">
                  <a:pos x="77" y="16"/>
                </a:cxn>
                <a:cxn ang="0">
                  <a:pos x="71" y="7"/>
                </a:cxn>
                <a:cxn ang="0">
                  <a:pos x="65" y="15"/>
                </a:cxn>
                <a:cxn ang="0">
                  <a:pos x="70" y="22"/>
                </a:cxn>
                <a:cxn ang="0">
                  <a:pos x="72" y="28"/>
                </a:cxn>
                <a:cxn ang="0">
                  <a:pos x="70" y="28"/>
                </a:cxn>
                <a:cxn ang="0">
                  <a:pos x="65" y="22"/>
                </a:cxn>
                <a:cxn ang="0">
                  <a:pos x="7" y="68"/>
                </a:cxn>
                <a:cxn ang="0">
                  <a:pos x="20" y="62"/>
                </a:cxn>
                <a:cxn ang="0">
                  <a:pos x="26" y="62"/>
                </a:cxn>
                <a:cxn ang="0">
                  <a:pos x="39" y="68"/>
                </a:cxn>
                <a:cxn ang="0">
                  <a:pos x="26" y="62"/>
                </a:cxn>
                <a:cxn ang="0">
                  <a:pos x="7" y="79"/>
                </a:cxn>
                <a:cxn ang="0">
                  <a:pos x="20" y="73"/>
                </a:cxn>
                <a:cxn ang="0">
                  <a:pos x="26" y="73"/>
                </a:cxn>
                <a:cxn ang="0">
                  <a:pos x="39" y="79"/>
                </a:cxn>
                <a:cxn ang="0">
                  <a:pos x="26" y="73"/>
                </a:cxn>
                <a:cxn ang="0">
                  <a:pos x="7" y="89"/>
                </a:cxn>
                <a:cxn ang="0">
                  <a:pos x="20" y="83"/>
                </a:cxn>
                <a:cxn ang="0">
                  <a:pos x="26" y="83"/>
                </a:cxn>
                <a:cxn ang="0">
                  <a:pos x="39" y="89"/>
                </a:cxn>
                <a:cxn ang="0">
                  <a:pos x="26" y="83"/>
                </a:cxn>
              </a:cxnLst>
              <a:rect l="txL" t="txT" r="txR" b="tx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2" name="Freeform 43"/>
            <p:cNvSpPr>
              <a:spLocks noEditPoints="1"/>
            </p:cNvSpPr>
            <p:nvPr/>
          </p:nvSpPr>
          <p:spPr>
            <a:xfrm>
              <a:off x="5645150" y="3651923"/>
              <a:ext cx="336550" cy="407966"/>
            </a:xfrm>
            <a:custGeom>
              <a:avLst/>
              <a:gdLst>
                <a:gd name="txL" fmla="*/ 0 w 90"/>
                <a:gd name="txT" fmla="*/ 0 h 102"/>
                <a:gd name="txR" fmla="*/ 90 w 90"/>
                <a:gd name="txB" fmla="*/ 102 h 102"/>
              </a:gdLst>
              <a:ahLst/>
              <a:cxnLst>
                <a:cxn ang="0">
                  <a:pos x="14" y="40"/>
                </a:cxn>
                <a:cxn ang="0">
                  <a:pos x="65" y="40"/>
                </a:cxn>
                <a:cxn ang="0">
                  <a:pos x="79" y="54"/>
                </a:cxn>
                <a:cxn ang="0">
                  <a:pos x="79" y="63"/>
                </a:cxn>
                <a:cxn ang="0">
                  <a:pos x="44" y="63"/>
                </a:cxn>
                <a:cxn ang="0">
                  <a:pos x="44" y="81"/>
                </a:cxn>
                <a:cxn ang="0">
                  <a:pos x="79" y="81"/>
                </a:cxn>
                <a:cxn ang="0">
                  <a:pos x="79" y="89"/>
                </a:cxn>
                <a:cxn ang="0">
                  <a:pos x="65" y="102"/>
                </a:cxn>
                <a:cxn ang="0">
                  <a:pos x="0" y="102"/>
                </a:cxn>
                <a:cxn ang="0">
                  <a:pos x="0" y="36"/>
                </a:cxn>
                <a:cxn ang="0">
                  <a:pos x="0" y="35"/>
                </a:cxn>
                <a:cxn ang="0">
                  <a:pos x="1" y="28"/>
                </a:cxn>
                <a:cxn ang="0">
                  <a:pos x="7" y="20"/>
                </a:cxn>
                <a:cxn ang="0">
                  <a:pos x="8" y="19"/>
                </a:cxn>
                <a:cxn ang="0">
                  <a:pos x="10" y="19"/>
                </a:cxn>
                <a:cxn ang="0">
                  <a:pos x="30" y="19"/>
                </a:cxn>
                <a:cxn ang="0">
                  <a:pos x="45" y="3"/>
                </a:cxn>
                <a:cxn ang="0">
                  <a:pos x="48" y="0"/>
                </a:cxn>
                <a:cxn ang="0">
                  <a:pos x="51" y="3"/>
                </a:cxn>
                <a:cxn ang="0">
                  <a:pos x="70" y="19"/>
                </a:cxn>
                <a:cxn ang="0">
                  <a:pos x="74" y="19"/>
                </a:cxn>
                <a:cxn ang="0">
                  <a:pos x="74" y="23"/>
                </a:cxn>
                <a:cxn ang="0">
                  <a:pos x="87" y="34"/>
                </a:cxn>
                <a:cxn ang="0">
                  <a:pos x="90" y="37"/>
                </a:cxn>
                <a:cxn ang="0">
                  <a:pos x="81" y="47"/>
                </a:cxn>
                <a:cxn ang="0">
                  <a:pos x="75" y="41"/>
                </a:cxn>
                <a:cxn ang="0">
                  <a:pos x="78" y="38"/>
                </a:cxn>
                <a:cxn ang="0">
                  <a:pos x="49" y="12"/>
                </a:cxn>
                <a:cxn ang="0">
                  <a:pos x="25" y="37"/>
                </a:cxn>
                <a:cxn ang="0">
                  <a:pos x="13" y="37"/>
                </a:cxn>
                <a:cxn ang="0">
                  <a:pos x="22" y="28"/>
                </a:cxn>
                <a:cxn ang="0">
                  <a:pos x="11" y="28"/>
                </a:cxn>
                <a:cxn ang="0">
                  <a:pos x="9" y="31"/>
                </a:cxn>
                <a:cxn ang="0">
                  <a:pos x="9" y="34"/>
                </a:cxn>
                <a:cxn ang="0">
                  <a:pos x="10" y="38"/>
                </a:cxn>
                <a:cxn ang="0">
                  <a:pos x="14" y="40"/>
                </a:cxn>
                <a:cxn ang="0">
                  <a:pos x="57" y="67"/>
                </a:cxn>
                <a:cxn ang="0">
                  <a:pos x="51" y="73"/>
                </a:cxn>
                <a:cxn ang="0">
                  <a:pos x="57" y="79"/>
                </a:cxn>
                <a:cxn ang="0">
                  <a:pos x="63" y="73"/>
                </a:cxn>
                <a:cxn ang="0">
                  <a:pos x="57" y="67"/>
                </a:cxn>
              </a:cxnLst>
              <a:rect l="txL" t="txT" r="txR" b="tx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3" name="Freeform 44"/>
            <p:cNvSpPr>
              <a:spLocks noEditPoints="1"/>
            </p:cNvSpPr>
            <p:nvPr/>
          </p:nvSpPr>
          <p:spPr>
            <a:xfrm>
              <a:off x="4935537" y="3662639"/>
              <a:ext cx="360362" cy="407966"/>
            </a:xfrm>
            <a:custGeom>
              <a:avLst/>
              <a:gdLst>
                <a:gd name="txL" fmla="*/ 0 w 96"/>
                <a:gd name="txT" fmla="*/ 0 h 102"/>
                <a:gd name="txR" fmla="*/ 96 w 96"/>
                <a:gd name="txB" fmla="*/ 102 h 102"/>
              </a:gdLst>
              <a:ahLst/>
              <a:cxnLst>
                <a:cxn ang="0">
                  <a:pos x="6" y="27"/>
                </a:cxn>
                <a:cxn ang="0">
                  <a:pos x="26" y="27"/>
                </a:cxn>
                <a:cxn ang="0">
                  <a:pos x="82" y="10"/>
                </a:cxn>
                <a:cxn ang="0">
                  <a:pos x="91" y="0"/>
                </a:cxn>
                <a:cxn ang="0">
                  <a:pos x="82" y="10"/>
                </a:cxn>
                <a:cxn ang="0">
                  <a:pos x="84" y="21"/>
                </a:cxn>
                <a:cxn ang="0">
                  <a:pos x="96" y="24"/>
                </a:cxn>
                <a:cxn ang="0">
                  <a:pos x="80" y="39"/>
                </a:cxn>
                <a:cxn ang="0">
                  <a:pos x="93" y="39"/>
                </a:cxn>
                <a:cxn ang="0">
                  <a:pos x="80" y="39"/>
                </a:cxn>
                <a:cxn ang="0">
                  <a:pos x="39" y="43"/>
                </a:cxn>
                <a:cxn ang="0">
                  <a:pos x="45" y="40"/>
                </a:cxn>
                <a:cxn ang="0">
                  <a:pos x="64" y="0"/>
                </a:cxn>
                <a:cxn ang="0">
                  <a:pos x="81" y="22"/>
                </a:cxn>
                <a:cxn ang="0">
                  <a:pos x="66" y="45"/>
                </a:cxn>
                <a:cxn ang="0">
                  <a:pos x="66" y="45"/>
                </a:cxn>
                <a:cxn ang="0">
                  <a:pos x="56" y="43"/>
                </a:cxn>
                <a:cxn ang="0">
                  <a:pos x="50" y="48"/>
                </a:cxn>
                <a:cxn ang="0">
                  <a:pos x="42" y="48"/>
                </a:cxn>
                <a:cxn ang="0">
                  <a:pos x="26" y="52"/>
                </a:cxn>
                <a:cxn ang="0">
                  <a:pos x="28" y="102"/>
                </a:cxn>
                <a:cxn ang="0">
                  <a:pos x="18" y="74"/>
                </a:cxn>
                <a:cxn ang="0">
                  <a:pos x="13" y="102"/>
                </a:cxn>
                <a:cxn ang="0">
                  <a:pos x="6" y="68"/>
                </a:cxn>
                <a:cxn ang="0">
                  <a:pos x="4" y="39"/>
                </a:cxn>
                <a:cxn ang="0">
                  <a:pos x="14" y="40"/>
                </a:cxn>
                <a:cxn ang="0">
                  <a:pos x="12" y="58"/>
                </a:cxn>
                <a:cxn ang="0">
                  <a:pos x="16" y="61"/>
                </a:cxn>
                <a:cxn ang="0">
                  <a:pos x="16" y="61"/>
                </a:cxn>
                <a:cxn ang="0">
                  <a:pos x="20" y="58"/>
                </a:cxn>
                <a:cxn ang="0">
                  <a:pos x="18" y="40"/>
                </a:cxn>
                <a:cxn ang="0">
                  <a:pos x="24" y="39"/>
                </a:cxn>
                <a:cxn ang="0">
                  <a:pos x="35" y="45"/>
                </a:cxn>
                <a:cxn ang="0">
                  <a:pos x="35" y="38"/>
                </a:cxn>
                <a:cxn ang="0">
                  <a:pos x="28" y="29"/>
                </a:cxn>
                <a:cxn ang="0">
                  <a:pos x="52" y="6"/>
                </a:cxn>
                <a:cxn ang="0">
                  <a:pos x="72" y="11"/>
                </a:cxn>
                <a:cxn ang="0">
                  <a:pos x="56" y="11"/>
                </a:cxn>
                <a:cxn ang="0">
                  <a:pos x="71" y="16"/>
                </a:cxn>
                <a:cxn ang="0">
                  <a:pos x="58" y="36"/>
                </a:cxn>
                <a:cxn ang="0">
                  <a:pos x="72" y="34"/>
                </a:cxn>
                <a:cxn ang="0">
                  <a:pos x="72" y="11"/>
                </a:cxn>
                <a:cxn ang="0">
                  <a:pos x="55" y="21"/>
                </a:cxn>
                <a:cxn ang="0">
                  <a:pos x="66" y="19"/>
                </a:cxn>
              </a:cxnLst>
              <a:rect l="txL" t="txT" r="txR" b="txB"/>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4" name="Freeform 45"/>
            <p:cNvSpPr>
              <a:spLocks noEditPoints="1"/>
            </p:cNvSpPr>
            <p:nvPr/>
          </p:nvSpPr>
          <p:spPr>
            <a:xfrm>
              <a:off x="5581650" y="2057514"/>
              <a:ext cx="355600" cy="480756"/>
            </a:xfrm>
            <a:custGeom>
              <a:avLst/>
              <a:gdLst>
                <a:gd name="txL" fmla="*/ 0 w 95"/>
                <a:gd name="txT" fmla="*/ 0 h 120"/>
                <a:gd name="txR" fmla="*/ 95 w 95"/>
                <a:gd name="txB" fmla="*/ 120 h 120"/>
              </a:gdLst>
              <a:ahLst/>
              <a:cxnLst>
                <a:cxn ang="0">
                  <a:pos x="41" y="0"/>
                </a:cxn>
                <a:cxn ang="0">
                  <a:pos x="29" y="7"/>
                </a:cxn>
                <a:cxn ang="0">
                  <a:pos x="29" y="7"/>
                </a:cxn>
                <a:cxn ang="0">
                  <a:pos x="14" y="1"/>
                </a:cxn>
                <a:cxn ang="0">
                  <a:pos x="3" y="8"/>
                </a:cxn>
                <a:cxn ang="0">
                  <a:pos x="0" y="21"/>
                </a:cxn>
                <a:cxn ang="0">
                  <a:pos x="3" y="34"/>
                </a:cxn>
                <a:cxn ang="0">
                  <a:pos x="14" y="40"/>
                </a:cxn>
                <a:cxn ang="0">
                  <a:pos x="31" y="37"/>
                </a:cxn>
                <a:cxn ang="0">
                  <a:pos x="41" y="41"/>
                </a:cxn>
                <a:cxn ang="0">
                  <a:pos x="43" y="41"/>
                </a:cxn>
                <a:cxn ang="0">
                  <a:pos x="57" y="56"/>
                </a:cxn>
                <a:cxn ang="0">
                  <a:pos x="68" y="58"/>
                </a:cxn>
                <a:cxn ang="0">
                  <a:pos x="66" y="78"/>
                </a:cxn>
                <a:cxn ang="0">
                  <a:pos x="65" y="120"/>
                </a:cxn>
                <a:cxn ang="0">
                  <a:pos x="75" y="120"/>
                </a:cxn>
                <a:cxn ang="0">
                  <a:pos x="77" y="84"/>
                </a:cxn>
                <a:cxn ang="0">
                  <a:pos x="82" y="84"/>
                </a:cxn>
                <a:cxn ang="0">
                  <a:pos x="84" y="120"/>
                </a:cxn>
                <a:cxn ang="0">
                  <a:pos x="95" y="120"/>
                </a:cxn>
                <a:cxn ang="0">
                  <a:pos x="92" y="78"/>
                </a:cxn>
                <a:cxn ang="0">
                  <a:pos x="94" y="41"/>
                </a:cxn>
                <a:cxn ang="0">
                  <a:pos x="74" y="41"/>
                </a:cxn>
                <a:cxn ang="0">
                  <a:pos x="70" y="35"/>
                </a:cxn>
                <a:cxn ang="0">
                  <a:pos x="71" y="35"/>
                </a:cxn>
                <a:cxn ang="0">
                  <a:pos x="79" y="38"/>
                </a:cxn>
                <a:cxn ang="0">
                  <a:pos x="91" y="26"/>
                </a:cxn>
                <a:cxn ang="0">
                  <a:pos x="79" y="14"/>
                </a:cxn>
                <a:cxn ang="0">
                  <a:pos x="71" y="18"/>
                </a:cxn>
                <a:cxn ang="0">
                  <a:pos x="48" y="2"/>
                </a:cxn>
                <a:cxn ang="0">
                  <a:pos x="41" y="0"/>
                </a:cxn>
                <a:cxn ang="0">
                  <a:pos x="65" y="43"/>
                </a:cxn>
                <a:cxn ang="0">
                  <a:pos x="58" y="46"/>
                </a:cxn>
                <a:cxn ang="0">
                  <a:pos x="51" y="39"/>
                </a:cxn>
                <a:cxn ang="0">
                  <a:pos x="62" y="37"/>
                </a:cxn>
                <a:cxn ang="0">
                  <a:pos x="65" y="43"/>
                </a:cxn>
                <a:cxn ang="0">
                  <a:pos x="10" y="12"/>
                </a:cxn>
                <a:cxn ang="0">
                  <a:pos x="14" y="9"/>
                </a:cxn>
                <a:cxn ang="0">
                  <a:pos x="18" y="12"/>
                </a:cxn>
                <a:cxn ang="0">
                  <a:pos x="21" y="21"/>
                </a:cxn>
                <a:cxn ang="0">
                  <a:pos x="18" y="30"/>
                </a:cxn>
                <a:cxn ang="0">
                  <a:pos x="14" y="32"/>
                </a:cxn>
                <a:cxn ang="0">
                  <a:pos x="10" y="30"/>
                </a:cxn>
                <a:cxn ang="0">
                  <a:pos x="7" y="21"/>
                </a:cxn>
                <a:cxn ang="0">
                  <a:pos x="10" y="12"/>
                </a:cxn>
                <a:cxn ang="0">
                  <a:pos x="35" y="11"/>
                </a:cxn>
                <a:cxn ang="0">
                  <a:pos x="41" y="8"/>
                </a:cxn>
                <a:cxn ang="0">
                  <a:pos x="47" y="11"/>
                </a:cxn>
                <a:cxn ang="0">
                  <a:pos x="50" y="21"/>
                </a:cxn>
                <a:cxn ang="0">
                  <a:pos x="47" y="30"/>
                </a:cxn>
                <a:cxn ang="0">
                  <a:pos x="41" y="34"/>
                </a:cxn>
                <a:cxn ang="0">
                  <a:pos x="35" y="30"/>
                </a:cxn>
                <a:cxn ang="0">
                  <a:pos x="33" y="21"/>
                </a:cxn>
                <a:cxn ang="0">
                  <a:pos x="35" y="11"/>
                </a:cxn>
              </a:cxnLst>
              <a:rect l="txL" t="txT" r="txR" b="tx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5" name="Freeform 46"/>
            <p:cNvSpPr>
              <a:spLocks noEditPoints="1"/>
            </p:cNvSpPr>
            <p:nvPr/>
          </p:nvSpPr>
          <p:spPr>
            <a:xfrm>
              <a:off x="4219578" y="3689983"/>
              <a:ext cx="363537" cy="363953"/>
            </a:xfrm>
            <a:custGeom>
              <a:avLst/>
              <a:gdLst>
                <a:gd name="txL" fmla="*/ 0 w 97"/>
                <a:gd name="txT" fmla="*/ 0 h 91"/>
                <a:gd name="txR" fmla="*/ 97 w 97"/>
                <a:gd name="txB" fmla="*/ 91 h 91"/>
              </a:gdLst>
              <a:ahLst/>
              <a:cxnLst>
                <a:cxn ang="0">
                  <a:pos x="8" y="10"/>
                </a:cxn>
                <a:cxn ang="0">
                  <a:pos x="28" y="10"/>
                </a:cxn>
                <a:cxn ang="0">
                  <a:pos x="41" y="45"/>
                </a:cxn>
                <a:cxn ang="0">
                  <a:pos x="51" y="41"/>
                </a:cxn>
                <a:cxn ang="0">
                  <a:pos x="59" y="46"/>
                </a:cxn>
                <a:cxn ang="0">
                  <a:pos x="66" y="27"/>
                </a:cxn>
                <a:cxn ang="0">
                  <a:pos x="73" y="34"/>
                </a:cxn>
                <a:cxn ang="0">
                  <a:pos x="83" y="23"/>
                </a:cxn>
                <a:cxn ang="0">
                  <a:pos x="73" y="40"/>
                </a:cxn>
                <a:cxn ang="0">
                  <a:pos x="67" y="33"/>
                </a:cxn>
                <a:cxn ang="0">
                  <a:pos x="61" y="51"/>
                </a:cxn>
                <a:cxn ang="0">
                  <a:pos x="51" y="45"/>
                </a:cxn>
                <a:cxn ang="0">
                  <a:pos x="41" y="45"/>
                </a:cxn>
                <a:cxn ang="0">
                  <a:pos x="74" y="86"/>
                </a:cxn>
                <a:cxn ang="0">
                  <a:pos x="43" y="91"/>
                </a:cxn>
                <a:cxn ang="0">
                  <a:pos x="63" y="68"/>
                </a:cxn>
                <a:cxn ang="0">
                  <a:pos x="97" y="68"/>
                </a:cxn>
                <a:cxn ang="0">
                  <a:pos x="97" y="6"/>
                </a:cxn>
                <a:cxn ang="0">
                  <a:pos x="93" y="3"/>
                </a:cxn>
                <a:cxn ang="0">
                  <a:pos x="34" y="9"/>
                </a:cxn>
                <a:cxn ang="0">
                  <a:pos x="90" y="61"/>
                </a:cxn>
                <a:cxn ang="0">
                  <a:pos x="36" y="68"/>
                </a:cxn>
                <a:cxn ang="0">
                  <a:pos x="54" y="84"/>
                </a:cxn>
                <a:cxn ang="0">
                  <a:pos x="63" y="68"/>
                </a:cxn>
                <a:cxn ang="0">
                  <a:pos x="7" y="55"/>
                </a:cxn>
                <a:cxn ang="0">
                  <a:pos x="14" y="91"/>
                </a:cxn>
                <a:cxn ang="0">
                  <a:pos x="20" y="60"/>
                </a:cxn>
                <a:cxn ang="0">
                  <a:pos x="31" y="91"/>
                </a:cxn>
                <a:cxn ang="0">
                  <a:pos x="28" y="33"/>
                </a:cxn>
                <a:cxn ang="0">
                  <a:pos x="55" y="24"/>
                </a:cxn>
                <a:cxn ang="0">
                  <a:pos x="20" y="23"/>
                </a:cxn>
                <a:cxn ang="0">
                  <a:pos x="19" y="27"/>
                </a:cxn>
                <a:cxn ang="0">
                  <a:pos x="18" y="47"/>
                </a:cxn>
                <a:cxn ang="0">
                  <a:pos x="18" y="47"/>
                </a:cxn>
                <a:cxn ang="0">
                  <a:pos x="18" y="47"/>
                </a:cxn>
                <a:cxn ang="0">
                  <a:pos x="16" y="27"/>
                </a:cxn>
                <a:cxn ang="0">
                  <a:pos x="16" y="23"/>
                </a:cxn>
                <a:cxn ang="0">
                  <a:pos x="0" y="50"/>
                </a:cxn>
              </a:cxnLst>
              <a:rect l="txL" t="txT" r="txR" b="tx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6" name="Freeform 47"/>
            <p:cNvSpPr>
              <a:spLocks noEditPoints="1"/>
            </p:cNvSpPr>
            <p:nvPr/>
          </p:nvSpPr>
          <p:spPr>
            <a:xfrm>
              <a:off x="3522665" y="4655289"/>
              <a:ext cx="382587" cy="445208"/>
            </a:xfrm>
            <a:custGeom>
              <a:avLst/>
              <a:gdLst>
                <a:gd name="txL" fmla="*/ 0 w 102"/>
                <a:gd name="txT" fmla="*/ 0 h 111"/>
                <a:gd name="txR" fmla="*/ 102 w 102"/>
                <a:gd name="txB" fmla="*/ 111 h 111"/>
              </a:gdLst>
              <a:ahLst/>
              <a:cxnLst>
                <a:cxn ang="0">
                  <a:pos x="52" y="0"/>
                </a:cxn>
                <a:cxn ang="0">
                  <a:pos x="41" y="11"/>
                </a:cxn>
                <a:cxn ang="0">
                  <a:pos x="52" y="22"/>
                </a:cxn>
                <a:cxn ang="0">
                  <a:pos x="63" y="11"/>
                </a:cxn>
                <a:cxn ang="0">
                  <a:pos x="52" y="0"/>
                </a:cxn>
                <a:cxn ang="0">
                  <a:pos x="6" y="81"/>
                </a:cxn>
                <a:cxn ang="0">
                  <a:pos x="14" y="77"/>
                </a:cxn>
                <a:cxn ang="0">
                  <a:pos x="36" y="88"/>
                </a:cxn>
                <a:cxn ang="0">
                  <a:pos x="31" y="92"/>
                </a:cxn>
                <a:cxn ang="0">
                  <a:pos x="31" y="93"/>
                </a:cxn>
                <a:cxn ang="0">
                  <a:pos x="13" y="101"/>
                </a:cxn>
                <a:cxn ang="0">
                  <a:pos x="6" y="98"/>
                </a:cxn>
                <a:cxn ang="0">
                  <a:pos x="0" y="111"/>
                </a:cxn>
                <a:cxn ang="0">
                  <a:pos x="33" y="111"/>
                </a:cxn>
                <a:cxn ang="0">
                  <a:pos x="24" y="106"/>
                </a:cxn>
                <a:cxn ang="0">
                  <a:pos x="41" y="98"/>
                </a:cxn>
                <a:cxn ang="0">
                  <a:pos x="52" y="99"/>
                </a:cxn>
                <a:cxn ang="0">
                  <a:pos x="60" y="98"/>
                </a:cxn>
                <a:cxn ang="0">
                  <a:pos x="77" y="106"/>
                </a:cxn>
                <a:cxn ang="0">
                  <a:pos x="67" y="111"/>
                </a:cxn>
                <a:cxn ang="0">
                  <a:pos x="101" y="111"/>
                </a:cxn>
                <a:cxn ang="0">
                  <a:pos x="94" y="98"/>
                </a:cxn>
                <a:cxn ang="0">
                  <a:pos x="87" y="101"/>
                </a:cxn>
                <a:cxn ang="0">
                  <a:pos x="71" y="94"/>
                </a:cxn>
                <a:cxn ang="0">
                  <a:pos x="72" y="92"/>
                </a:cxn>
                <a:cxn ang="0">
                  <a:pos x="66" y="87"/>
                </a:cxn>
                <a:cxn ang="0">
                  <a:pos x="88" y="77"/>
                </a:cxn>
                <a:cxn ang="0">
                  <a:pos x="96" y="81"/>
                </a:cxn>
                <a:cxn ang="0">
                  <a:pos x="102" y="67"/>
                </a:cxn>
                <a:cxn ang="0">
                  <a:pos x="68" y="67"/>
                </a:cxn>
                <a:cxn ang="0">
                  <a:pos x="78" y="72"/>
                </a:cxn>
                <a:cxn ang="0">
                  <a:pos x="65" y="79"/>
                </a:cxn>
                <a:cxn ang="0">
                  <a:pos x="64" y="58"/>
                </a:cxn>
                <a:cxn ang="0">
                  <a:pos x="71" y="53"/>
                </a:cxn>
                <a:cxn ang="0">
                  <a:pos x="65" y="24"/>
                </a:cxn>
                <a:cxn ang="0">
                  <a:pos x="53" y="24"/>
                </a:cxn>
                <a:cxn ang="0">
                  <a:pos x="54" y="26"/>
                </a:cxn>
                <a:cxn ang="0">
                  <a:pos x="53" y="28"/>
                </a:cxn>
                <a:cxn ang="0">
                  <a:pos x="56" y="46"/>
                </a:cxn>
                <a:cxn ang="0">
                  <a:pos x="52" y="50"/>
                </a:cxn>
                <a:cxn ang="0">
                  <a:pos x="52" y="50"/>
                </a:cxn>
                <a:cxn ang="0">
                  <a:pos x="52" y="50"/>
                </a:cxn>
                <a:cxn ang="0">
                  <a:pos x="52" y="50"/>
                </a:cxn>
                <a:cxn ang="0">
                  <a:pos x="52" y="50"/>
                </a:cxn>
                <a:cxn ang="0">
                  <a:pos x="48" y="46"/>
                </a:cxn>
                <a:cxn ang="0">
                  <a:pos x="50" y="28"/>
                </a:cxn>
                <a:cxn ang="0">
                  <a:pos x="49" y="26"/>
                </a:cxn>
                <a:cxn ang="0">
                  <a:pos x="50" y="24"/>
                </a:cxn>
                <a:cxn ang="0">
                  <a:pos x="38" y="24"/>
                </a:cxn>
                <a:cxn ang="0">
                  <a:pos x="33" y="53"/>
                </a:cxn>
                <a:cxn ang="0">
                  <a:pos x="40" y="58"/>
                </a:cxn>
                <a:cxn ang="0">
                  <a:pos x="39" y="79"/>
                </a:cxn>
                <a:cxn ang="0">
                  <a:pos x="24" y="72"/>
                </a:cxn>
                <a:cxn ang="0">
                  <a:pos x="34" y="67"/>
                </a:cxn>
                <a:cxn ang="0">
                  <a:pos x="0" y="67"/>
                </a:cxn>
                <a:cxn ang="0">
                  <a:pos x="6" y="81"/>
                </a:cxn>
                <a:cxn ang="0">
                  <a:pos x="52" y="85"/>
                </a:cxn>
                <a:cxn ang="0">
                  <a:pos x="48" y="85"/>
                </a:cxn>
                <a:cxn ang="0">
                  <a:pos x="50" y="64"/>
                </a:cxn>
                <a:cxn ang="0">
                  <a:pos x="54" y="64"/>
                </a:cxn>
                <a:cxn ang="0">
                  <a:pos x="55" y="85"/>
                </a:cxn>
                <a:cxn ang="0">
                  <a:pos x="52" y="85"/>
                </a:cxn>
              </a:cxnLst>
              <a:rect l="txL" t="txT" r="txR" b="txB"/>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7" name="Freeform 48"/>
            <p:cNvSpPr>
              <a:spLocks noEditPoints="1"/>
            </p:cNvSpPr>
            <p:nvPr/>
          </p:nvSpPr>
          <p:spPr>
            <a:xfrm>
              <a:off x="2840040" y="4218823"/>
              <a:ext cx="352425" cy="335175"/>
            </a:xfrm>
            <a:custGeom>
              <a:avLst/>
              <a:gdLst>
                <a:gd name="txL" fmla="*/ 0 w 94"/>
                <a:gd name="txT" fmla="*/ 0 h 84"/>
                <a:gd name="txR" fmla="*/ 94 w 94"/>
                <a:gd name="txB" fmla="*/ 84 h 84"/>
              </a:gdLst>
              <a:ahLst/>
              <a:cxnLst>
                <a:cxn ang="0">
                  <a:pos x="0" y="58"/>
                </a:cxn>
                <a:cxn ang="0">
                  <a:pos x="24" y="58"/>
                </a:cxn>
                <a:cxn ang="0">
                  <a:pos x="24" y="84"/>
                </a:cxn>
                <a:cxn ang="0">
                  <a:pos x="0" y="84"/>
                </a:cxn>
                <a:cxn ang="0">
                  <a:pos x="0" y="58"/>
                </a:cxn>
                <a:cxn ang="0">
                  <a:pos x="62" y="7"/>
                </a:cxn>
                <a:cxn ang="0">
                  <a:pos x="55" y="20"/>
                </a:cxn>
                <a:cxn ang="0">
                  <a:pos x="48" y="32"/>
                </a:cxn>
                <a:cxn ang="0">
                  <a:pos x="43" y="24"/>
                </a:cxn>
                <a:cxn ang="0">
                  <a:pos x="6" y="46"/>
                </a:cxn>
                <a:cxn ang="0">
                  <a:pos x="1" y="38"/>
                </a:cxn>
                <a:cxn ang="0">
                  <a:pos x="38" y="16"/>
                </a:cxn>
                <a:cxn ang="0">
                  <a:pos x="33" y="8"/>
                </a:cxn>
                <a:cxn ang="0">
                  <a:pos x="47" y="8"/>
                </a:cxn>
                <a:cxn ang="0">
                  <a:pos x="62" y="7"/>
                </a:cxn>
                <a:cxn ang="0">
                  <a:pos x="78" y="0"/>
                </a:cxn>
                <a:cxn ang="0">
                  <a:pos x="68" y="9"/>
                </a:cxn>
                <a:cxn ang="0">
                  <a:pos x="78" y="19"/>
                </a:cxn>
                <a:cxn ang="0">
                  <a:pos x="87" y="9"/>
                </a:cxn>
                <a:cxn ang="0">
                  <a:pos x="78" y="0"/>
                </a:cxn>
                <a:cxn ang="0">
                  <a:pos x="61" y="46"/>
                </a:cxn>
                <a:cxn ang="0">
                  <a:pos x="67" y="50"/>
                </a:cxn>
                <a:cxn ang="0">
                  <a:pos x="66" y="84"/>
                </a:cxn>
                <a:cxn ang="0">
                  <a:pos x="74" y="84"/>
                </a:cxn>
                <a:cxn ang="0">
                  <a:pos x="76" y="55"/>
                </a:cxn>
                <a:cxn ang="0">
                  <a:pos x="79" y="55"/>
                </a:cxn>
                <a:cxn ang="0">
                  <a:pos x="81" y="84"/>
                </a:cxn>
                <a:cxn ang="0">
                  <a:pos x="89" y="84"/>
                </a:cxn>
                <a:cxn ang="0">
                  <a:pos x="88" y="50"/>
                </a:cxn>
                <a:cxn ang="0">
                  <a:pos x="94" y="46"/>
                </a:cxn>
                <a:cxn ang="0">
                  <a:pos x="89" y="21"/>
                </a:cxn>
                <a:cxn ang="0">
                  <a:pos x="66" y="21"/>
                </a:cxn>
                <a:cxn ang="0">
                  <a:pos x="61" y="46"/>
                </a:cxn>
                <a:cxn ang="0">
                  <a:pos x="32" y="44"/>
                </a:cxn>
                <a:cxn ang="0">
                  <a:pos x="32" y="84"/>
                </a:cxn>
                <a:cxn ang="0">
                  <a:pos x="55" y="84"/>
                </a:cxn>
                <a:cxn ang="0">
                  <a:pos x="55" y="44"/>
                </a:cxn>
                <a:cxn ang="0">
                  <a:pos x="32" y="44"/>
                </a:cxn>
              </a:cxnLst>
              <a:rect l="txL" t="txT" r="txR" b="tx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8" name="Freeform 49"/>
            <p:cNvSpPr>
              <a:spLocks noEditPoints="1"/>
            </p:cNvSpPr>
            <p:nvPr/>
          </p:nvSpPr>
          <p:spPr>
            <a:xfrm>
              <a:off x="2763837" y="3090118"/>
              <a:ext cx="481012" cy="443514"/>
            </a:xfrm>
            <a:custGeom>
              <a:avLst/>
              <a:gdLst>
                <a:gd name="txL" fmla="*/ 0 w 128"/>
                <a:gd name="txT" fmla="*/ 0 h 111"/>
                <a:gd name="txR" fmla="*/ 128 w 128"/>
                <a:gd name="txB" fmla="*/ 111 h 111"/>
              </a:gdLst>
              <a:ahLst/>
              <a:cxnLst>
                <a:cxn ang="0">
                  <a:pos x="63" y="0"/>
                </a:cxn>
                <a:cxn ang="0">
                  <a:pos x="111" y="0"/>
                </a:cxn>
                <a:cxn ang="0">
                  <a:pos x="128" y="18"/>
                </a:cxn>
                <a:cxn ang="0">
                  <a:pos x="128" y="42"/>
                </a:cxn>
                <a:cxn ang="0">
                  <a:pos x="111" y="60"/>
                </a:cxn>
                <a:cxn ang="0">
                  <a:pos x="46" y="60"/>
                </a:cxn>
                <a:cxn ang="0">
                  <a:pos x="46" y="18"/>
                </a:cxn>
                <a:cxn ang="0">
                  <a:pos x="63" y="0"/>
                </a:cxn>
                <a:cxn ang="0">
                  <a:pos x="28" y="54"/>
                </a:cxn>
                <a:cxn ang="0">
                  <a:pos x="12" y="70"/>
                </a:cxn>
                <a:cxn ang="0">
                  <a:pos x="28" y="86"/>
                </a:cxn>
                <a:cxn ang="0">
                  <a:pos x="44" y="70"/>
                </a:cxn>
                <a:cxn ang="0">
                  <a:pos x="28" y="54"/>
                </a:cxn>
                <a:cxn ang="0">
                  <a:pos x="55" y="111"/>
                </a:cxn>
                <a:cxn ang="0">
                  <a:pos x="50" y="90"/>
                </a:cxn>
                <a:cxn ang="0">
                  <a:pos x="30" y="90"/>
                </a:cxn>
                <a:cxn ang="0">
                  <a:pos x="32" y="92"/>
                </a:cxn>
                <a:cxn ang="0">
                  <a:pos x="30" y="96"/>
                </a:cxn>
                <a:cxn ang="0">
                  <a:pos x="32" y="111"/>
                </a:cxn>
                <a:cxn ang="0">
                  <a:pos x="55" y="111"/>
                </a:cxn>
                <a:cxn ang="0">
                  <a:pos x="23" y="111"/>
                </a:cxn>
                <a:cxn ang="0">
                  <a:pos x="25" y="96"/>
                </a:cxn>
                <a:cxn ang="0">
                  <a:pos x="24" y="92"/>
                </a:cxn>
                <a:cxn ang="0">
                  <a:pos x="25" y="90"/>
                </a:cxn>
                <a:cxn ang="0">
                  <a:pos x="5" y="90"/>
                </a:cxn>
                <a:cxn ang="0">
                  <a:pos x="0" y="111"/>
                </a:cxn>
                <a:cxn ang="0">
                  <a:pos x="23" y="111"/>
                </a:cxn>
              </a:cxnLst>
              <a:rect l="txL" t="txT" r="txR" b="txB"/>
              <a:pathLst>
                <a:path w="128" h="111">
                  <a:moveTo>
                    <a:pt x="63" y="0"/>
                  </a:moveTo>
                  <a:cubicBezTo>
                    <a:pt x="111" y="0"/>
                    <a:pt x="111" y="0"/>
                    <a:pt x="111" y="0"/>
                  </a:cubicBezTo>
                  <a:cubicBezTo>
                    <a:pt x="120" y="0"/>
                    <a:pt x="128" y="8"/>
                    <a:pt x="128" y="18"/>
                  </a:cubicBezTo>
                  <a:cubicBezTo>
                    <a:pt x="128" y="42"/>
                    <a:pt x="128" y="42"/>
                    <a:pt x="128" y="42"/>
                  </a:cubicBezTo>
                  <a:cubicBezTo>
                    <a:pt x="128" y="52"/>
                    <a:pt x="120" y="60"/>
                    <a:pt x="111" y="60"/>
                  </a:cubicBezTo>
                  <a:cubicBezTo>
                    <a:pt x="89" y="60"/>
                    <a:pt x="67" y="60"/>
                    <a:pt x="46" y="60"/>
                  </a:cubicBezTo>
                  <a:cubicBezTo>
                    <a:pt x="46" y="46"/>
                    <a:pt x="46" y="32"/>
                    <a:pt x="46" y="18"/>
                  </a:cubicBezTo>
                  <a:cubicBezTo>
                    <a:pt x="46" y="8"/>
                    <a:pt x="53" y="0"/>
                    <a:pt x="63" y="0"/>
                  </a:cubicBezTo>
                  <a:close/>
                  <a:moveTo>
                    <a:pt x="28" y="54"/>
                  </a:moveTo>
                  <a:cubicBezTo>
                    <a:pt x="19" y="54"/>
                    <a:pt x="12" y="61"/>
                    <a:pt x="12" y="70"/>
                  </a:cubicBezTo>
                  <a:cubicBezTo>
                    <a:pt x="12" y="79"/>
                    <a:pt x="19" y="86"/>
                    <a:pt x="28" y="86"/>
                  </a:cubicBezTo>
                  <a:cubicBezTo>
                    <a:pt x="37" y="86"/>
                    <a:pt x="44" y="79"/>
                    <a:pt x="44" y="70"/>
                  </a:cubicBezTo>
                  <a:cubicBezTo>
                    <a:pt x="44" y="61"/>
                    <a:pt x="37" y="54"/>
                    <a:pt x="28" y="54"/>
                  </a:cubicBezTo>
                  <a:close/>
                  <a:moveTo>
                    <a:pt x="55" y="111"/>
                  </a:moveTo>
                  <a:cubicBezTo>
                    <a:pt x="50" y="90"/>
                    <a:pt x="50" y="90"/>
                    <a:pt x="50" y="90"/>
                  </a:cubicBezTo>
                  <a:cubicBezTo>
                    <a:pt x="30" y="90"/>
                    <a:pt x="30" y="90"/>
                    <a:pt x="30" y="90"/>
                  </a:cubicBezTo>
                  <a:cubicBezTo>
                    <a:pt x="32" y="92"/>
                    <a:pt x="32" y="92"/>
                    <a:pt x="32" y="92"/>
                  </a:cubicBezTo>
                  <a:cubicBezTo>
                    <a:pt x="30" y="96"/>
                    <a:pt x="30" y="96"/>
                    <a:pt x="30" y="96"/>
                  </a:cubicBezTo>
                  <a:cubicBezTo>
                    <a:pt x="32" y="111"/>
                    <a:pt x="32" y="111"/>
                    <a:pt x="32" y="111"/>
                  </a:cubicBezTo>
                  <a:cubicBezTo>
                    <a:pt x="55" y="111"/>
                    <a:pt x="55" y="111"/>
                    <a:pt x="55" y="111"/>
                  </a:cubicBezTo>
                  <a:close/>
                  <a:moveTo>
                    <a:pt x="23" y="111"/>
                  </a:moveTo>
                  <a:cubicBezTo>
                    <a:pt x="25" y="96"/>
                    <a:pt x="25" y="96"/>
                    <a:pt x="25" y="96"/>
                  </a:cubicBezTo>
                  <a:cubicBezTo>
                    <a:pt x="24" y="92"/>
                    <a:pt x="24" y="92"/>
                    <a:pt x="24" y="92"/>
                  </a:cubicBezTo>
                  <a:cubicBezTo>
                    <a:pt x="25" y="90"/>
                    <a:pt x="25" y="90"/>
                    <a:pt x="25" y="90"/>
                  </a:cubicBezTo>
                  <a:cubicBezTo>
                    <a:pt x="5" y="90"/>
                    <a:pt x="5" y="90"/>
                    <a:pt x="5" y="90"/>
                  </a:cubicBezTo>
                  <a:cubicBezTo>
                    <a:pt x="0" y="111"/>
                    <a:pt x="0" y="111"/>
                    <a:pt x="0" y="111"/>
                  </a:cubicBezTo>
                  <a:lnTo>
                    <a:pt x="23" y="1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19" name="Freeform 50"/>
            <p:cNvSpPr>
              <a:spLocks noEditPoints="1"/>
            </p:cNvSpPr>
            <p:nvPr/>
          </p:nvSpPr>
          <p:spPr>
            <a:xfrm>
              <a:off x="6275390" y="1564627"/>
              <a:ext cx="407987" cy="416430"/>
            </a:xfrm>
            <a:custGeom>
              <a:avLst/>
              <a:gdLst>
                <a:gd name="txL" fmla="*/ 0 w 109"/>
                <a:gd name="txT" fmla="*/ 0 h 104"/>
                <a:gd name="txR" fmla="*/ 109 w 109"/>
                <a:gd name="txB" fmla="*/ 104 h 104"/>
              </a:gdLst>
              <a:ahLst/>
              <a:cxnLst>
                <a:cxn ang="0">
                  <a:pos x="86" y="10"/>
                </a:cxn>
                <a:cxn ang="0">
                  <a:pos x="94" y="46"/>
                </a:cxn>
                <a:cxn ang="0">
                  <a:pos x="83" y="58"/>
                </a:cxn>
                <a:cxn ang="0">
                  <a:pos x="82" y="53"/>
                </a:cxn>
                <a:cxn ang="0">
                  <a:pos x="85" y="47"/>
                </a:cxn>
                <a:cxn ang="0">
                  <a:pos x="77" y="51"/>
                </a:cxn>
                <a:cxn ang="0">
                  <a:pos x="38" y="47"/>
                </a:cxn>
                <a:cxn ang="0">
                  <a:pos x="39" y="51"/>
                </a:cxn>
                <a:cxn ang="0">
                  <a:pos x="28" y="34"/>
                </a:cxn>
                <a:cxn ang="0">
                  <a:pos x="62" y="0"/>
                </a:cxn>
                <a:cxn ang="0">
                  <a:pos x="37" y="103"/>
                </a:cxn>
                <a:cxn ang="0">
                  <a:pos x="88" y="84"/>
                </a:cxn>
                <a:cxn ang="0">
                  <a:pos x="98" y="51"/>
                </a:cxn>
                <a:cxn ang="0">
                  <a:pos x="49" y="67"/>
                </a:cxn>
                <a:cxn ang="0">
                  <a:pos x="77" y="58"/>
                </a:cxn>
                <a:cxn ang="0">
                  <a:pos x="90" y="35"/>
                </a:cxn>
                <a:cxn ang="0">
                  <a:pos x="79" y="43"/>
                </a:cxn>
                <a:cxn ang="0">
                  <a:pos x="90" y="35"/>
                </a:cxn>
                <a:cxn ang="0">
                  <a:pos x="64" y="35"/>
                </a:cxn>
                <a:cxn ang="0">
                  <a:pos x="73" y="45"/>
                </a:cxn>
                <a:cxn ang="0">
                  <a:pos x="59" y="35"/>
                </a:cxn>
                <a:cxn ang="0">
                  <a:pos x="51" y="45"/>
                </a:cxn>
                <a:cxn ang="0">
                  <a:pos x="59" y="35"/>
                </a:cxn>
                <a:cxn ang="0">
                  <a:pos x="34" y="35"/>
                </a:cxn>
                <a:cxn ang="0">
                  <a:pos x="44" y="43"/>
                </a:cxn>
                <a:cxn ang="0">
                  <a:pos x="35" y="30"/>
                </a:cxn>
                <a:cxn ang="0">
                  <a:pos x="44" y="24"/>
                </a:cxn>
                <a:cxn ang="0">
                  <a:pos x="35" y="30"/>
                </a:cxn>
                <a:cxn ang="0">
                  <a:pos x="59" y="30"/>
                </a:cxn>
                <a:cxn ang="0">
                  <a:pos x="51" y="22"/>
                </a:cxn>
                <a:cxn ang="0">
                  <a:pos x="64" y="30"/>
                </a:cxn>
                <a:cxn ang="0">
                  <a:pos x="73" y="22"/>
                </a:cxn>
                <a:cxn ang="0">
                  <a:pos x="64" y="30"/>
                </a:cxn>
                <a:cxn ang="0">
                  <a:pos x="89" y="30"/>
                </a:cxn>
                <a:cxn ang="0">
                  <a:pos x="79" y="24"/>
                </a:cxn>
                <a:cxn ang="0">
                  <a:pos x="64" y="6"/>
                </a:cxn>
                <a:cxn ang="0">
                  <a:pos x="71" y="16"/>
                </a:cxn>
                <a:cxn ang="0">
                  <a:pos x="64" y="6"/>
                </a:cxn>
                <a:cxn ang="0">
                  <a:pos x="59" y="6"/>
                </a:cxn>
                <a:cxn ang="0">
                  <a:pos x="52" y="16"/>
                </a:cxn>
                <a:cxn ang="0">
                  <a:pos x="46" y="17"/>
                </a:cxn>
                <a:cxn ang="0">
                  <a:pos x="50" y="8"/>
                </a:cxn>
                <a:cxn ang="0">
                  <a:pos x="36" y="21"/>
                </a:cxn>
                <a:cxn ang="0">
                  <a:pos x="46" y="17"/>
                </a:cxn>
                <a:cxn ang="0">
                  <a:pos x="75" y="10"/>
                </a:cxn>
                <a:cxn ang="0">
                  <a:pos x="85" y="20"/>
                </a:cxn>
                <a:cxn ang="0">
                  <a:pos x="82" y="14"/>
                </a:cxn>
              </a:cxnLst>
              <a:rect l="txL" t="txT" r="txR" b="tx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0" name="Freeform 51"/>
            <p:cNvSpPr>
              <a:spLocks noEditPoints="1"/>
            </p:cNvSpPr>
            <p:nvPr/>
          </p:nvSpPr>
          <p:spPr>
            <a:xfrm>
              <a:off x="6334125" y="3122152"/>
              <a:ext cx="330200" cy="419815"/>
            </a:xfrm>
            <a:custGeom>
              <a:avLst/>
              <a:gdLst>
                <a:gd name="txL" fmla="*/ 0 w 88"/>
                <a:gd name="txT" fmla="*/ 0 h 105"/>
                <a:gd name="txR" fmla="*/ 88 w 88"/>
                <a:gd name="txB" fmla="*/ 105 h 105"/>
              </a:gdLst>
              <a:ahLst/>
              <a:cxnLst>
                <a:cxn ang="0">
                  <a:pos x="44" y="13"/>
                </a:cxn>
                <a:cxn ang="0">
                  <a:pos x="53" y="13"/>
                </a:cxn>
                <a:cxn ang="0">
                  <a:pos x="52" y="11"/>
                </a:cxn>
                <a:cxn ang="0">
                  <a:pos x="49" y="10"/>
                </a:cxn>
                <a:cxn ang="0">
                  <a:pos x="39" y="10"/>
                </a:cxn>
                <a:cxn ang="0">
                  <a:pos x="36" y="11"/>
                </a:cxn>
                <a:cxn ang="0">
                  <a:pos x="35" y="13"/>
                </a:cxn>
                <a:cxn ang="0">
                  <a:pos x="35" y="25"/>
                </a:cxn>
                <a:cxn ang="0">
                  <a:pos x="25" y="25"/>
                </a:cxn>
                <a:cxn ang="0">
                  <a:pos x="25" y="13"/>
                </a:cxn>
                <a:cxn ang="0">
                  <a:pos x="29" y="4"/>
                </a:cxn>
                <a:cxn ang="0">
                  <a:pos x="39" y="0"/>
                </a:cxn>
                <a:cxn ang="0">
                  <a:pos x="49" y="0"/>
                </a:cxn>
                <a:cxn ang="0">
                  <a:pos x="59" y="4"/>
                </a:cxn>
                <a:cxn ang="0">
                  <a:pos x="63" y="13"/>
                </a:cxn>
                <a:cxn ang="0">
                  <a:pos x="63" y="25"/>
                </a:cxn>
                <a:cxn ang="0">
                  <a:pos x="53" y="25"/>
                </a:cxn>
                <a:cxn ang="0">
                  <a:pos x="53" y="23"/>
                </a:cxn>
                <a:cxn ang="0">
                  <a:pos x="44" y="23"/>
                </a:cxn>
                <a:cxn ang="0">
                  <a:pos x="39" y="23"/>
                </a:cxn>
                <a:cxn ang="0">
                  <a:pos x="39" y="13"/>
                </a:cxn>
                <a:cxn ang="0">
                  <a:pos x="44" y="13"/>
                </a:cxn>
                <a:cxn ang="0">
                  <a:pos x="19" y="42"/>
                </a:cxn>
                <a:cxn ang="0">
                  <a:pos x="29" y="43"/>
                </a:cxn>
                <a:cxn ang="0">
                  <a:pos x="29" y="89"/>
                </a:cxn>
                <a:cxn ang="0">
                  <a:pos x="21" y="87"/>
                </a:cxn>
                <a:cxn ang="0">
                  <a:pos x="19" y="42"/>
                </a:cxn>
                <a:cxn ang="0">
                  <a:pos x="39" y="43"/>
                </a:cxn>
                <a:cxn ang="0">
                  <a:pos x="50" y="43"/>
                </a:cxn>
                <a:cxn ang="0">
                  <a:pos x="50" y="90"/>
                </a:cxn>
                <a:cxn ang="0">
                  <a:pos x="39" y="90"/>
                </a:cxn>
                <a:cxn ang="0">
                  <a:pos x="39" y="43"/>
                </a:cxn>
                <a:cxn ang="0">
                  <a:pos x="70" y="42"/>
                </a:cxn>
                <a:cxn ang="0">
                  <a:pos x="60" y="43"/>
                </a:cxn>
                <a:cxn ang="0">
                  <a:pos x="59" y="89"/>
                </a:cxn>
                <a:cxn ang="0">
                  <a:pos x="68" y="87"/>
                </a:cxn>
                <a:cxn ang="0">
                  <a:pos x="70" y="42"/>
                </a:cxn>
                <a:cxn ang="0">
                  <a:pos x="5" y="33"/>
                </a:cxn>
                <a:cxn ang="0">
                  <a:pos x="8" y="87"/>
                </a:cxn>
                <a:cxn ang="0">
                  <a:pos x="5" y="92"/>
                </a:cxn>
                <a:cxn ang="0">
                  <a:pos x="19" y="103"/>
                </a:cxn>
                <a:cxn ang="0">
                  <a:pos x="44" y="105"/>
                </a:cxn>
                <a:cxn ang="0">
                  <a:pos x="69" y="103"/>
                </a:cxn>
                <a:cxn ang="0">
                  <a:pos x="84" y="92"/>
                </a:cxn>
                <a:cxn ang="0">
                  <a:pos x="81" y="87"/>
                </a:cxn>
                <a:cxn ang="0">
                  <a:pos x="83" y="33"/>
                </a:cxn>
                <a:cxn ang="0">
                  <a:pos x="88" y="26"/>
                </a:cxn>
                <a:cxn ang="0">
                  <a:pos x="73" y="15"/>
                </a:cxn>
                <a:cxn ang="0">
                  <a:pos x="67" y="14"/>
                </a:cxn>
                <a:cxn ang="0">
                  <a:pos x="67" y="24"/>
                </a:cxn>
                <a:cxn ang="0">
                  <a:pos x="71" y="25"/>
                </a:cxn>
                <a:cxn ang="0">
                  <a:pos x="76" y="26"/>
                </a:cxn>
                <a:cxn ang="0">
                  <a:pos x="71" y="27"/>
                </a:cxn>
                <a:cxn ang="0">
                  <a:pos x="44" y="30"/>
                </a:cxn>
                <a:cxn ang="0">
                  <a:pos x="18" y="27"/>
                </a:cxn>
                <a:cxn ang="0">
                  <a:pos x="13" y="26"/>
                </a:cxn>
                <a:cxn ang="0">
                  <a:pos x="18" y="25"/>
                </a:cxn>
                <a:cxn ang="0">
                  <a:pos x="21" y="25"/>
                </a:cxn>
                <a:cxn ang="0">
                  <a:pos x="21" y="15"/>
                </a:cxn>
                <a:cxn ang="0">
                  <a:pos x="16" y="15"/>
                </a:cxn>
                <a:cxn ang="0">
                  <a:pos x="0" y="26"/>
                </a:cxn>
                <a:cxn ang="0">
                  <a:pos x="5" y="33"/>
                </a:cxn>
              </a:cxnLst>
              <a:rect l="txL" t="txT" r="txR" b="txB"/>
              <a:pathLst>
                <a:path w="88" h="105">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1" name="Freeform 52"/>
            <p:cNvSpPr>
              <a:spLocks noEditPoints="1"/>
            </p:cNvSpPr>
            <p:nvPr/>
          </p:nvSpPr>
          <p:spPr>
            <a:xfrm>
              <a:off x="3548065" y="2600845"/>
              <a:ext cx="319087" cy="423200"/>
            </a:xfrm>
            <a:custGeom>
              <a:avLst/>
              <a:gdLst>
                <a:gd name="txL" fmla="*/ 0 w 85"/>
                <a:gd name="txT" fmla="*/ 0 h 106"/>
                <a:gd name="txR" fmla="*/ 85 w 85"/>
                <a:gd name="txB" fmla="*/ 106 h 106"/>
              </a:gdLst>
              <a:ahLst/>
              <a:cxnLst>
                <a:cxn ang="0">
                  <a:pos x="36" y="62"/>
                </a:cxn>
                <a:cxn ang="0">
                  <a:pos x="27" y="105"/>
                </a:cxn>
                <a:cxn ang="0">
                  <a:pos x="21" y="69"/>
                </a:cxn>
                <a:cxn ang="0">
                  <a:pos x="8" y="105"/>
                </a:cxn>
                <a:cxn ang="0">
                  <a:pos x="0" y="56"/>
                </a:cxn>
                <a:cxn ang="0">
                  <a:pos x="13" y="26"/>
                </a:cxn>
                <a:cxn ang="0">
                  <a:pos x="20" y="27"/>
                </a:cxn>
                <a:cxn ang="0">
                  <a:pos x="20" y="25"/>
                </a:cxn>
                <a:cxn ang="0">
                  <a:pos x="24" y="27"/>
                </a:cxn>
                <a:cxn ang="0">
                  <a:pos x="25" y="36"/>
                </a:cxn>
                <a:cxn ang="0">
                  <a:pos x="36" y="26"/>
                </a:cxn>
                <a:cxn ang="0">
                  <a:pos x="55" y="21"/>
                </a:cxn>
                <a:cxn ang="0">
                  <a:pos x="62" y="23"/>
                </a:cxn>
                <a:cxn ang="0">
                  <a:pos x="59" y="12"/>
                </a:cxn>
                <a:cxn ang="0">
                  <a:pos x="70" y="20"/>
                </a:cxn>
                <a:cxn ang="0">
                  <a:pos x="74" y="23"/>
                </a:cxn>
                <a:cxn ang="0">
                  <a:pos x="72" y="6"/>
                </a:cxn>
                <a:cxn ang="0">
                  <a:pos x="55" y="21"/>
                </a:cxn>
                <a:cxn ang="0">
                  <a:pos x="52" y="68"/>
                </a:cxn>
                <a:cxn ang="0">
                  <a:pos x="58" y="86"/>
                </a:cxn>
                <a:cxn ang="0">
                  <a:pos x="66" y="106"/>
                </a:cxn>
                <a:cxn ang="0">
                  <a:pos x="67" y="86"/>
                </a:cxn>
                <a:cxn ang="0">
                  <a:pos x="72" y="106"/>
                </a:cxn>
                <a:cxn ang="0">
                  <a:pos x="78" y="86"/>
                </a:cxn>
                <a:cxn ang="0">
                  <a:pos x="76" y="54"/>
                </a:cxn>
                <a:cxn ang="0">
                  <a:pos x="85" y="59"/>
                </a:cxn>
                <a:cxn ang="0">
                  <a:pos x="77" y="27"/>
                </a:cxn>
                <a:cxn ang="0">
                  <a:pos x="73" y="27"/>
                </a:cxn>
                <a:cxn ang="0">
                  <a:pos x="58" y="27"/>
                </a:cxn>
                <a:cxn ang="0">
                  <a:pos x="54" y="27"/>
                </a:cxn>
                <a:cxn ang="0">
                  <a:pos x="47" y="62"/>
                </a:cxn>
                <a:cxn ang="0">
                  <a:pos x="55" y="55"/>
                </a:cxn>
                <a:cxn ang="0">
                  <a:pos x="15" y="8"/>
                </a:cxn>
                <a:cxn ang="0">
                  <a:pos x="28" y="16"/>
                </a:cxn>
                <a:cxn ang="0">
                  <a:pos x="14" y="4"/>
                </a:cxn>
              </a:cxnLst>
              <a:rect l="txL" t="txT" r="txR" b="txB"/>
              <a:pathLst>
                <a:path w="85" h="106">
                  <a:moveTo>
                    <a:pt x="44" y="54"/>
                  </a:moveTo>
                  <a:cubicBezTo>
                    <a:pt x="41" y="56"/>
                    <a:pt x="38" y="59"/>
                    <a:pt x="36" y="62"/>
                  </a:cubicBezTo>
                  <a:cubicBezTo>
                    <a:pt x="36" y="77"/>
                    <a:pt x="35" y="91"/>
                    <a:pt x="36" y="105"/>
                  </a:cubicBezTo>
                  <a:cubicBezTo>
                    <a:pt x="32" y="105"/>
                    <a:pt x="30" y="105"/>
                    <a:pt x="27" y="105"/>
                  </a:cubicBezTo>
                  <a:cubicBezTo>
                    <a:pt x="26" y="93"/>
                    <a:pt x="24" y="81"/>
                    <a:pt x="23" y="69"/>
                  </a:cubicBezTo>
                  <a:cubicBezTo>
                    <a:pt x="22" y="69"/>
                    <a:pt x="23" y="69"/>
                    <a:pt x="21" y="69"/>
                  </a:cubicBezTo>
                  <a:cubicBezTo>
                    <a:pt x="20" y="81"/>
                    <a:pt x="18" y="93"/>
                    <a:pt x="17" y="105"/>
                  </a:cubicBezTo>
                  <a:cubicBezTo>
                    <a:pt x="13" y="105"/>
                    <a:pt x="12" y="105"/>
                    <a:pt x="8" y="105"/>
                  </a:cubicBezTo>
                  <a:cubicBezTo>
                    <a:pt x="9" y="91"/>
                    <a:pt x="7" y="77"/>
                    <a:pt x="8" y="62"/>
                  </a:cubicBezTo>
                  <a:cubicBezTo>
                    <a:pt x="5" y="60"/>
                    <a:pt x="3" y="58"/>
                    <a:pt x="0" y="56"/>
                  </a:cubicBezTo>
                  <a:cubicBezTo>
                    <a:pt x="1" y="46"/>
                    <a:pt x="3" y="36"/>
                    <a:pt x="6" y="26"/>
                  </a:cubicBezTo>
                  <a:cubicBezTo>
                    <a:pt x="8" y="26"/>
                    <a:pt x="11" y="26"/>
                    <a:pt x="13" y="26"/>
                  </a:cubicBezTo>
                  <a:cubicBezTo>
                    <a:pt x="19" y="36"/>
                    <a:pt x="19" y="36"/>
                    <a:pt x="19" y="36"/>
                  </a:cubicBezTo>
                  <a:cubicBezTo>
                    <a:pt x="20" y="27"/>
                    <a:pt x="20" y="27"/>
                    <a:pt x="20" y="27"/>
                  </a:cubicBezTo>
                  <a:cubicBezTo>
                    <a:pt x="20" y="27"/>
                    <a:pt x="20" y="27"/>
                    <a:pt x="20" y="27"/>
                  </a:cubicBezTo>
                  <a:cubicBezTo>
                    <a:pt x="20" y="25"/>
                    <a:pt x="20" y="25"/>
                    <a:pt x="20" y="25"/>
                  </a:cubicBezTo>
                  <a:cubicBezTo>
                    <a:pt x="24" y="25"/>
                    <a:pt x="24" y="25"/>
                    <a:pt x="24" y="25"/>
                  </a:cubicBezTo>
                  <a:cubicBezTo>
                    <a:pt x="24" y="27"/>
                    <a:pt x="24" y="27"/>
                    <a:pt x="24" y="27"/>
                  </a:cubicBezTo>
                  <a:cubicBezTo>
                    <a:pt x="23" y="27"/>
                    <a:pt x="23" y="27"/>
                    <a:pt x="23" y="27"/>
                  </a:cubicBezTo>
                  <a:cubicBezTo>
                    <a:pt x="25" y="36"/>
                    <a:pt x="25" y="36"/>
                    <a:pt x="25" y="36"/>
                  </a:cubicBezTo>
                  <a:cubicBezTo>
                    <a:pt x="31" y="26"/>
                    <a:pt x="31" y="26"/>
                    <a:pt x="31" y="26"/>
                  </a:cubicBezTo>
                  <a:cubicBezTo>
                    <a:pt x="32" y="26"/>
                    <a:pt x="34" y="26"/>
                    <a:pt x="36" y="26"/>
                  </a:cubicBezTo>
                  <a:cubicBezTo>
                    <a:pt x="40" y="35"/>
                    <a:pt x="42" y="44"/>
                    <a:pt x="44" y="54"/>
                  </a:cubicBezTo>
                  <a:close/>
                  <a:moveTo>
                    <a:pt x="55" y="21"/>
                  </a:moveTo>
                  <a:cubicBezTo>
                    <a:pt x="55" y="21"/>
                    <a:pt x="56" y="23"/>
                    <a:pt x="57" y="23"/>
                  </a:cubicBezTo>
                  <a:cubicBezTo>
                    <a:pt x="59" y="24"/>
                    <a:pt x="62" y="23"/>
                    <a:pt x="62" y="23"/>
                  </a:cubicBezTo>
                  <a:cubicBezTo>
                    <a:pt x="61" y="22"/>
                    <a:pt x="60" y="21"/>
                    <a:pt x="60" y="20"/>
                  </a:cubicBezTo>
                  <a:cubicBezTo>
                    <a:pt x="59" y="17"/>
                    <a:pt x="59" y="14"/>
                    <a:pt x="59" y="12"/>
                  </a:cubicBezTo>
                  <a:cubicBezTo>
                    <a:pt x="62" y="17"/>
                    <a:pt x="67" y="12"/>
                    <a:pt x="71" y="12"/>
                  </a:cubicBezTo>
                  <a:cubicBezTo>
                    <a:pt x="71" y="14"/>
                    <a:pt x="71" y="17"/>
                    <a:pt x="70" y="20"/>
                  </a:cubicBezTo>
                  <a:cubicBezTo>
                    <a:pt x="70" y="21"/>
                    <a:pt x="69" y="22"/>
                    <a:pt x="68" y="23"/>
                  </a:cubicBezTo>
                  <a:cubicBezTo>
                    <a:pt x="69" y="24"/>
                    <a:pt x="72" y="24"/>
                    <a:pt x="74" y="23"/>
                  </a:cubicBezTo>
                  <a:cubicBezTo>
                    <a:pt x="75" y="22"/>
                    <a:pt x="75" y="14"/>
                    <a:pt x="75" y="13"/>
                  </a:cubicBezTo>
                  <a:cubicBezTo>
                    <a:pt x="74" y="10"/>
                    <a:pt x="74" y="7"/>
                    <a:pt x="72" y="6"/>
                  </a:cubicBezTo>
                  <a:cubicBezTo>
                    <a:pt x="68" y="3"/>
                    <a:pt x="62" y="3"/>
                    <a:pt x="58" y="6"/>
                  </a:cubicBezTo>
                  <a:cubicBezTo>
                    <a:pt x="56" y="8"/>
                    <a:pt x="54" y="16"/>
                    <a:pt x="55" y="21"/>
                  </a:cubicBezTo>
                  <a:close/>
                  <a:moveTo>
                    <a:pt x="55" y="55"/>
                  </a:moveTo>
                  <a:cubicBezTo>
                    <a:pt x="52" y="68"/>
                    <a:pt x="52" y="68"/>
                    <a:pt x="52" y="68"/>
                  </a:cubicBezTo>
                  <a:cubicBezTo>
                    <a:pt x="55" y="86"/>
                    <a:pt x="55" y="86"/>
                    <a:pt x="55" y="86"/>
                  </a:cubicBezTo>
                  <a:cubicBezTo>
                    <a:pt x="58" y="86"/>
                    <a:pt x="58" y="86"/>
                    <a:pt x="58" y="86"/>
                  </a:cubicBezTo>
                  <a:cubicBezTo>
                    <a:pt x="61" y="106"/>
                    <a:pt x="61" y="106"/>
                    <a:pt x="61" y="106"/>
                  </a:cubicBezTo>
                  <a:cubicBezTo>
                    <a:pt x="66" y="106"/>
                    <a:pt x="66" y="106"/>
                    <a:pt x="66" y="106"/>
                  </a:cubicBezTo>
                  <a:cubicBezTo>
                    <a:pt x="65" y="86"/>
                    <a:pt x="65" y="86"/>
                    <a:pt x="65" y="86"/>
                  </a:cubicBezTo>
                  <a:cubicBezTo>
                    <a:pt x="67" y="86"/>
                    <a:pt x="67" y="86"/>
                    <a:pt x="67" y="86"/>
                  </a:cubicBezTo>
                  <a:cubicBezTo>
                    <a:pt x="68" y="106"/>
                    <a:pt x="68" y="106"/>
                    <a:pt x="68" y="106"/>
                  </a:cubicBezTo>
                  <a:cubicBezTo>
                    <a:pt x="72" y="106"/>
                    <a:pt x="72" y="106"/>
                    <a:pt x="72" y="106"/>
                  </a:cubicBezTo>
                  <a:cubicBezTo>
                    <a:pt x="75" y="86"/>
                    <a:pt x="75" y="86"/>
                    <a:pt x="75" y="86"/>
                  </a:cubicBezTo>
                  <a:cubicBezTo>
                    <a:pt x="78" y="86"/>
                    <a:pt x="78" y="86"/>
                    <a:pt x="78" y="86"/>
                  </a:cubicBezTo>
                  <a:cubicBezTo>
                    <a:pt x="80" y="68"/>
                    <a:pt x="80" y="68"/>
                    <a:pt x="80" y="68"/>
                  </a:cubicBezTo>
                  <a:cubicBezTo>
                    <a:pt x="76" y="54"/>
                    <a:pt x="76" y="54"/>
                    <a:pt x="76" y="54"/>
                  </a:cubicBezTo>
                  <a:cubicBezTo>
                    <a:pt x="81" y="61"/>
                    <a:pt x="81" y="61"/>
                    <a:pt x="81" y="61"/>
                  </a:cubicBezTo>
                  <a:cubicBezTo>
                    <a:pt x="85" y="59"/>
                    <a:pt x="85" y="59"/>
                    <a:pt x="85" y="59"/>
                  </a:cubicBezTo>
                  <a:cubicBezTo>
                    <a:pt x="78" y="27"/>
                    <a:pt x="78" y="27"/>
                    <a:pt x="78" y="27"/>
                  </a:cubicBezTo>
                  <a:cubicBezTo>
                    <a:pt x="77" y="27"/>
                    <a:pt x="77" y="27"/>
                    <a:pt x="77" y="27"/>
                  </a:cubicBezTo>
                  <a:cubicBezTo>
                    <a:pt x="74" y="27"/>
                    <a:pt x="74" y="27"/>
                    <a:pt x="74" y="27"/>
                  </a:cubicBezTo>
                  <a:cubicBezTo>
                    <a:pt x="73" y="27"/>
                    <a:pt x="73" y="27"/>
                    <a:pt x="73" y="27"/>
                  </a:cubicBezTo>
                  <a:cubicBezTo>
                    <a:pt x="71" y="30"/>
                    <a:pt x="69" y="32"/>
                    <a:pt x="65" y="32"/>
                  </a:cubicBezTo>
                  <a:cubicBezTo>
                    <a:pt x="62" y="32"/>
                    <a:pt x="59" y="30"/>
                    <a:pt x="58" y="27"/>
                  </a:cubicBezTo>
                  <a:cubicBezTo>
                    <a:pt x="57" y="27"/>
                    <a:pt x="57" y="27"/>
                    <a:pt x="57" y="27"/>
                  </a:cubicBezTo>
                  <a:cubicBezTo>
                    <a:pt x="54" y="27"/>
                    <a:pt x="54" y="27"/>
                    <a:pt x="54" y="27"/>
                  </a:cubicBezTo>
                  <a:cubicBezTo>
                    <a:pt x="53" y="27"/>
                    <a:pt x="53" y="27"/>
                    <a:pt x="53" y="27"/>
                  </a:cubicBezTo>
                  <a:cubicBezTo>
                    <a:pt x="47" y="62"/>
                    <a:pt x="47" y="62"/>
                    <a:pt x="47" y="62"/>
                  </a:cubicBezTo>
                  <a:cubicBezTo>
                    <a:pt x="51" y="64"/>
                    <a:pt x="51" y="64"/>
                    <a:pt x="51" y="64"/>
                  </a:cubicBezTo>
                  <a:cubicBezTo>
                    <a:pt x="55" y="55"/>
                    <a:pt x="55" y="55"/>
                    <a:pt x="55" y="55"/>
                  </a:cubicBezTo>
                  <a:close/>
                  <a:moveTo>
                    <a:pt x="15" y="16"/>
                  </a:moveTo>
                  <a:cubicBezTo>
                    <a:pt x="14" y="13"/>
                    <a:pt x="14" y="11"/>
                    <a:pt x="15" y="8"/>
                  </a:cubicBezTo>
                  <a:cubicBezTo>
                    <a:pt x="19" y="13"/>
                    <a:pt x="24" y="9"/>
                    <a:pt x="28" y="8"/>
                  </a:cubicBezTo>
                  <a:cubicBezTo>
                    <a:pt x="28" y="11"/>
                    <a:pt x="28" y="13"/>
                    <a:pt x="28" y="16"/>
                  </a:cubicBezTo>
                  <a:cubicBezTo>
                    <a:pt x="31" y="14"/>
                    <a:pt x="31" y="7"/>
                    <a:pt x="30" y="4"/>
                  </a:cubicBezTo>
                  <a:cubicBezTo>
                    <a:pt x="27" y="0"/>
                    <a:pt x="17" y="0"/>
                    <a:pt x="14" y="4"/>
                  </a:cubicBezTo>
                  <a:cubicBezTo>
                    <a:pt x="13" y="5"/>
                    <a:pt x="11" y="14"/>
                    <a:pt x="15" y="1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2" name="Freeform 53"/>
            <p:cNvSpPr>
              <a:spLocks noEditPoints="1"/>
            </p:cNvSpPr>
            <p:nvPr/>
          </p:nvSpPr>
          <p:spPr>
            <a:xfrm>
              <a:off x="6278562" y="2588564"/>
              <a:ext cx="385762" cy="416430"/>
            </a:xfrm>
            <a:custGeom>
              <a:avLst/>
              <a:gdLst>
                <a:gd name="txL" fmla="*/ 0 w 103"/>
                <a:gd name="txT" fmla="*/ 0 h 104"/>
                <a:gd name="txR" fmla="*/ 103 w 103"/>
                <a:gd name="txB" fmla="*/ 104 h 104"/>
              </a:gdLst>
              <a:ahLst/>
              <a:cxnLst>
                <a:cxn ang="0">
                  <a:pos x="35" y="39"/>
                </a:cxn>
                <a:cxn ang="0">
                  <a:pos x="37" y="19"/>
                </a:cxn>
                <a:cxn ang="0">
                  <a:pos x="68" y="20"/>
                </a:cxn>
                <a:cxn ang="0">
                  <a:pos x="69" y="39"/>
                </a:cxn>
                <a:cxn ang="0">
                  <a:pos x="72" y="10"/>
                </a:cxn>
                <a:cxn ang="0">
                  <a:pos x="33" y="8"/>
                </a:cxn>
                <a:cxn ang="0">
                  <a:pos x="35" y="39"/>
                </a:cxn>
                <a:cxn ang="0">
                  <a:pos x="5" y="67"/>
                </a:cxn>
                <a:cxn ang="0">
                  <a:pos x="28" y="59"/>
                </a:cxn>
                <a:cxn ang="0">
                  <a:pos x="27" y="76"/>
                </a:cxn>
                <a:cxn ang="0">
                  <a:pos x="31" y="75"/>
                </a:cxn>
                <a:cxn ang="0">
                  <a:pos x="28" y="78"/>
                </a:cxn>
                <a:cxn ang="0">
                  <a:pos x="28" y="79"/>
                </a:cxn>
                <a:cxn ang="0">
                  <a:pos x="40" y="100"/>
                </a:cxn>
                <a:cxn ang="0">
                  <a:pos x="43" y="102"/>
                </a:cxn>
                <a:cxn ang="0">
                  <a:pos x="30" y="79"/>
                </a:cxn>
                <a:cxn ang="0">
                  <a:pos x="35" y="74"/>
                </a:cxn>
                <a:cxn ang="0">
                  <a:pos x="34" y="73"/>
                </a:cxn>
                <a:cxn ang="0">
                  <a:pos x="29" y="73"/>
                </a:cxn>
                <a:cxn ang="0">
                  <a:pos x="29" y="59"/>
                </a:cxn>
                <a:cxn ang="0">
                  <a:pos x="39" y="53"/>
                </a:cxn>
                <a:cxn ang="0">
                  <a:pos x="40" y="53"/>
                </a:cxn>
                <a:cxn ang="0">
                  <a:pos x="40" y="67"/>
                </a:cxn>
                <a:cxn ang="0">
                  <a:pos x="46" y="83"/>
                </a:cxn>
                <a:cxn ang="0">
                  <a:pos x="50" y="67"/>
                </a:cxn>
                <a:cxn ang="0">
                  <a:pos x="48" y="64"/>
                </a:cxn>
                <a:cxn ang="0">
                  <a:pos x="49" y="60"/>
                </a:cxn>
                <a:cxn ang="0">
                  <a:pos x="56" y="60"/>
                </a:cxn>
                <a:cxn ang="0">
                  <a:pos x="58" y="64"/>
                </a:cxn>
                <a:cxn ang="0">
                  <a:pos x="56" y="67"/>
                </a:cxn>
                <a:cxn ang="0">
                  <a:pos x="59" y="83"/>
                </a:cxn>
                <a:cxn ang="0">
                  <a:pos x="65" y="68"/>
                </a:cxn>
                <a:cxn ang="0">
                  <a:pos x="66" y="54"/>
                </a:cxn>
                <a:cxn ang="0">
                  <a:pos x="74" y="59"/>
                </a:cxn>
                <a:cxn ang="0">
                  <a:pos x="75" y="73"/>
                </a:cxn>
                <a:cxn ang="0">
                  <a:pos x="70" y="73"/>
                </a:cxn>
                <a:cxn ang="0">
                  <a:pos x="69" y="74"/>
                </a:cxn>
                <a:cxn ang="0">
                  <a:pos x="74" y="79"/>
                </a:cxn>
                <a:cxn ang="0">
                  <a:pos x="63" y="98"/>
                </a:cxn>
                <a:cxn ang="0">
                  <a:pos x="63" y="98"/>
                </a:cxn>
                <a:cxn ang="0">
                  <a:pos x="63" y="98"/>
                </a:cxn>
                <a:cxn ang="0">
                  <a:pos x="61" y="102"/>
                </a:cxn>
                <a:cxn ang="0">
                  <a:pos x="63" y="100"/>
                </a:cxn>
                <a:cxn ang="0">
                  <a:pos x="76" y="79"/>
                </a:cxn>
                <a:cxn ang="0">
                  <a:pos x="76" y="78"/>
                </a:cxn>
                <a:cxn ang="0">
                  <a:pos x="72" y="75"/>
                </a:cxn>
                <a:cxn ang="0">
                  <a:pos x="77" y="76"/>
                </a:cxn>
                <a:cxn ang="0">
                  <a:pos x="75" y="59"/>
                </a:cxn>
                <a:cxn ang="0">
                  <a:pos x="98" y="67"/>
                </a:cxn>
                <a:cxn ang="0">
                  <a:pos x="103" y="104"/>
                </a:cxn>
                <a:cxn ang="0">
                  <a:pos x="85" y="104"/>
                </a:cxn>
                <a:cxn ang="0">
                  <a:pos x="85" y="91"/>
                </a:cxn>
                <a:cxn ang="0">
                  <a:pos x="84" y="92"/>
                </a:cxn>
                <a:cxn ang="0">
                  <a:pos x="80" y="104"/>
                </a:cxn>
                <a:cxn ang="0">
                  <a:pos x="56" y="104"/>
                </a:cxn>
                <a:cxn ang="0">
                  <a:pos x="50" y="104"/>
                </a:cxn>
                <a:cxn ang="0">
                  <a:pos x="25" y="104"/>
                </a:cxn>
                <a:cxn ang="0">
                  <a:pos x="21" y="92"/>
                </a:cxn>
                <a:cxn ang="0">
                  <a:pos x="20" y="91"/>
                </a:cxn>
                <a:cxn ang="0">
                  <a:pos x="20" y="104"/>
                </a:cxn>
                <a:cxn ang="0">
                  <a:pos x="0" y="104"/>
                </a:cxn>
                <a:cxn ang="0">
                  <a:pos x="5" y="67"/>
                </a:cxn>
              </a:cxnLst>
              <a:rect l="txL" t="txT" r="txR" b="tx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3" name="Freeform 54"/>
            <p:cNvSpPr>
              <a:spLocks noEditPoints="1"/>
            </p:cNvSpPr>
            <p:nvPr/>
          </p:nvSpPr>
          <p:spPr>
            <a:xfrm>
              <a:off x="4887915" y="3104277"/>
              <a:ext cx="382587" cy="451978"/>
            </a:xfrm>
            <a:custGeom>
              <a:avLst/>
              <a:gdLst>
                <a:gd name="txL" fmla="*/ 0 w 102"/>
                <a:gd name="txT" fmla="*/ 0 h 113"/>
                <a:gd name="txR" fmla="*/ 102 w 102"/>
                <a:gd name="txB" fmla="*/ 113 h 113"/>
              </a:gdLst>
              <a:ahLst/>
              <a:cxnLst>
                <a:cxn ang="0">
                  <a:pos x="102" y="31"/>
                </a:cxn>
                <a:cxn ang="0">
                  <a:pos x="53" y="28"/>
                </a:cxn>
                <a:cxn ang="0">
                  <a:pos x="52" y="57"/>
                </a:cxn>
                <a:cxn ang="0">
                  <a:pos x="41" y="62"/>
                </a:cxn>
                <a:cxn ang="0">
                  <a:pos x="39" y="42"/>
                </a:cxn>
                <a:cxn ang="0">
                  <a:pos x="34" y="45"/>
                </a:cxn>
                <a:cxn ang="0">
                  <a:pos x="18" y="62"/>
                </a:cxn>
                <a:cxn ang="0">
                  <a:pos x="20" y="55"/>
                </a:cxn>
                <a:cxn ang="0">
                  <a:pos x="18" y="53"/>
                </a:cxn>
                <a:cxn ang="0">
                  <a:pos x="16" y="56"/>
                </a:cxn>
                <a:cxn ang="0">
                  <a:pos x="13" y="62"/>
                </a:cxn>
                <a:cxn ang="0">
                  <a:pos x="27" y="43"/>
                </a:cxn>
                <a:cxn ang="0">
                  <a:pos x="30" y="41"/>
                </a:cxn>
                <a:cxn ang="0">
                  <a:pos x="25" y="40"/>
                </a:cxn>
                <a:cxn ang="0">
                  <a:pos x="12" y="46"/>
                </a:cxn>
                <a:cxn ang="0">
                  <a:pos x="2" y="62"/>
                </a:cxn>
                <a:cxn ang="0">
                  <a:pos x="8" y="81"/>
                </a:cxn>
                <a:cxn ang="0">
                  <a:pos x="11" y="72"/>
                </a:cxn>
                <a:cxn ang="0">
                  <a:pos x="11" y="74"/>
                </a:cxn>
                <a:cxn ang="0">
                  <a:pos x="61" y="113"/>
                </a:cxn>
                <a:cxn ang="0">
                  <a:pos x="62" y="75"/>
                </a:cxn>
                <a:cxn ang="0">
                  <a:pos x="71" y="66"/>
                </a:cxn>
                <a:cxn ang="0">
                  <a:pos x="61" y="55"/>
                </a:cxn>
                <a:cxn ang="0">
                  <a:pos x="58" y="45"/>
                </a:cxn>
                <a:cxn ang="0">
                  <a:pos x="42" y="38"/>
                </a:cxn>
                <a:cxn ang="0">
                  <a:pos x="44" y="43"/>
                </a:cxn>
                <a:cxn ang="0">
                  <a:pos x="58" y="55"/>
                </a:cxn>
                <a:cxn ang="0">
                  <a:pos x="54" y="57"/>
                </a:cxn>
                <a:cxn ang="0">
                  <a:pos x="52" y="54"/>
                </a:cxn>
                <a:cxn ang="0">
                  <a:pos x="47" y="53"/>
                </a:cxn>
                <a:cxn ang="0">
                  <a:pos x="26" y="28"/>
                </a:cxn>
                <a:cxn ang="0">
                  <a:pos x="44" y="20"/>
                </a:cxn>
                <a:cxn ang="0">
                  <a:pos x="46" y="14"/>
                </a:cxn>
                <a:cxn ang="0">
                  <a:pos x="24" y="26"/>
                </a:cxn>
                <a:cxn ang="0">
                  <a:pos x="59" y="8"/>
                </a:cxn>
                <a:cxn ang="0">
                  <a:pos x="59" y="6"/>
                </a:cxn>
                <a:cxn ang="0">
                  <a:pos x="86" y="22"/>
                </a:cxn>
                <a:cxn ang="0">
                  <a:pos x="83" y="20"/>
                </a:cxn>
                <a:cxn ang="0">
                  <a:pos x="83" y="22"/>
                </a:cxn>
                <a:cxn ang="0">
                  <a:pos x="59" y="13"/>
                </a:cxn>
                <a:cxn ang="0">
                  <a:pos x="76" y="13"/>
                </a:cxn>
                <a:cxn ang="0">
                  <a:pos x="79" y="15"/>
                </a:cxn>
                <a:cxn ang="0">
                  <a:pos x="98" y="13"/>
                </a:cxn>
                <a:cxn ang="0">
                  <a:pos x="98" y="15"/>
                </a:cxn>
                <a:cxn ang="0">
                  <a:pos x="80" y="8"/>
                </a:cxn>
                <a:cxn ang="0">
                  <a:pos x="80" y="6"/>
                </a:cxn>
                <a:cxn ang="0">
                  <a:pos x="78" y="8"/>
                </a:cxn>
              </a:cxnLst>
              <a:rect l="txL" t="txT" r="txR" b="txB"/>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4" name="Freeform 55"/>
            <p:cNvSpPr>
              <a:spLocks noEditPoints="1"/>
            </p:cNvSpPr>
            <p:nvPr/>
          </p:nvSpPr>
          <p:spPr>
            <a:xfrm>
              <a:off x="4260850" y="3141031"/>
              <a:ext cx="322262" cy="384266"/>
            </a:xfrm>
            <a:custGeom>
              <a:avLst/>
              <a:gdLst>
                <a:gd name="txL" fmla="*/ 0 w 86"/>
                <a:gd name="txT" fmla="*/ 0 h 96"/>
                <a:gd name="txR" fmla="*/ 86 w 86"/>
                <a:gd name="txB" fmla="*/ 96 h 96"/>
              </a:gdLst>
              <a:ahLst/>
              <a:cxnLst>
                <a:cxn ang="0">
                  <a:pos x="0" y="41"/>
                </a:cxn>
                <a:cxn ang="0">
                  <a:pos x="13" y="62"/>
                </a:cxn>
                <a:cxn ang="0">
                  <a:pos x="27" y="51"/>
                </a:cxn>
                <a:cxn ang="0">
                  <a:pos x="27" y="51"/>
                </a:cxn>
                <a:cxn ang="0">
                  <a:pos x="27" y="51"/>
                </a:cxn>
                <a:cxn ang="0">
                  <a:pos x="27" y="51"/>
                </a:cxn>
                <a:cxn ang="0">
                  <a:pos x="27" y="51"/>
                </a:cxn>
                <a:cxn ang="0">
                  <a:pos x="27" y="51"/>
                </a:cxn>
                <a:cxn ang="0">
                  <a:pos x="27" y="51"/>
                </a:cxn>
                <a:cxn ang="0">
                  <a:pos x="27" y="51"/>
                </a:cxn>
                <a:cxn ang="0">
                  <a:pos x="27" y="51"/>
                </a:cxn>
                <a:cxn ang="0">
                  <a:pos x="27" y="50"/>
                </a:cxn>
                <a:cxn ang="0">
                  <a:pos x="27" y="50"/>
                </a:cxn>
                <a:cxn ang="0">
                  <a:pos x="27" y="50"/>
                </a:cxn>
                <a:cxn ang="0">
                  <a:pos x="28" y="50"/>
                </a:cxn>
                <a:cxn ang="0">
                  <a:pos x="28" y="50"/>
                </a:cxn>
                <a:cxn ang="0">
                  <a:pos x="28" y="50"/>
                </a:cxn>
                <a:cxn ang="0">
                  <a:pos x="28" y="50"/>
                </a:cxn>
                <a:cxn ang="0">
                  <a:pos x="28" y="50"/>
                </a:cxn>
                <a:cxn ang="0">
                  <a:pos x="28" y="50"/>
                </a:cxn>
                <a:cxn ang="0">
                  <a:pos x="28" y="50"/>
                </a:cxn>
                <a:cxn ang="0">
                  <a:pos x="28" y="50"/>
                </a:cxn>
                <a:cxn ang="0">
                  <a:pos x="28" y="50"/>
                </a:cxn>
                <a:cxn ang="0">
                  <a:pos x="28" y="50"/>
                </a:cxn>
                <a:cxn ang="0">
                  <a:pos x="29" y="50"/>
                </a:cxn>
                <a:cxn ang="0">
                  <a:pos x="36" y="32"/>
                </a:cxn>
                <a:cxn ang="0">
                  <a:pos x="75" y="50"/>
                </a:cxn>
                <a:cxn ang="0">
                  <a:pos x="82" y="30"/>
                </a:cxn>
                <a:cxn ang="0">
                  <a:pos x="53" y="13"/>
                </a:cxn>
                <a:cxn ang="0">
                  <a:pos x="35" y="3"/>
                </a:cxn>
                <a:cxn ang="0">
                  <a:pos x="2" y="0"/>
                </a:cxn>
                <a:cxn ang="0">
                  <a:pos x="9" y="30"/>
                </a:cxn>
                <a:cxn ang="0">
                  <a:pos x="23" y="36"/>
                </a:cxn>
                <a:cxn ang="0">
                  <a:pos x="72" y="45"/>
                </a:cxn>
                <a:cxn ang="0">
                  <a:pos x="41" y="36"/>
                </a:cxn>
                <a:cxn ang="0">
                  <a:pos x="41" y="39"/>
                </a:cxn>
                <a:cxn ang="0">
                  <a:pos x="50" y="26"/>
                </a:cxn>
                <a:cxn ang="0">
                  <a:pos x="31" y="26"/>
                </a:cxn>
                <a:cxn ang="0">
                  <a:pos x="50" y="23"/>
                </a:cxn>
                <a:cxn ang="0">
                  <a:pos x="30" y="18"/>
                </a:cxn>
                <a:cxn ang="0">
                  <a:pos x="30" y="20"/>
                </a:cxn>
                <a:cxn ang="0">
                  <a:pos x="6" y="96"/>
                </a:cxn>
                <a:cxn ang="0">
                  <a:pos x="28" y="55"/>
                </a:cxn>
                <a:cxn ang="0">
                  <a:pos x="86" y="57"/>
                </a:cxn>
                <a:cxn ang="0">
                  <a:pos x="74" y="96"/>
                </a:cxn>
                <a:cxn ang="0">
                  <a:pos x="27" y="29"/>
                </a:cxn>
                <a:cxn ang="0">
                  <a:pos x="54" y="29"/>
                </a:cxn>
                <a:cxn ang="0">
                  <a:pos x="33" y="31"/>
                </a:cxn>
                <a:cxn ang="0">
                  <a:pos x="12" y="29"/>
                </a:cxn>
                <a:cxn ang="0">
                  <a:pos x="30" y="3"/>
                </a:cxn>
                <a:cxn ang="0">
                  <a:pos x="23" y="12"/>
                </a:cxn>
              </a:cxnLst>
              <a:rect l="txL" t="txT" r="txR" b="tx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5" name="Freeform 56"/>
            <p:cNvSpPr>
              <a:spLocks noEditPoints="1"/>
            </p:cNvSpPr>
            <p:nvPr/>
          </p:nvSpPr>
          <p:spPr>
            <a:xfrm>
              <a:off x="3487740" y="4232683"/>
              <a:ext cx="420687" cy="316554"/>
            </a:xfrm>
            <a:custGeom>
              <a:avLst/>
              <a:gdLst>
                <a:gd name="txL" fmla="*/ 0 w 112"/>
                <a:gd name="txT" fmla="*/ 0 h 79"/>
                <a:gd name="txR" fmla="*/ 112 w 112"/>
                <a:gd name="txB" fmla="*/ 79 h 79"/>
              </a:gdLst>
              <a:ahLst/>
              <a:cxnLst>
                <a:cxn ang="0">
                  <a:pos x="12" y="27"/>
                </a:cxn>
                <a:cxn ang="0">
                  <a:pos x="10" y="17"/>
                </a:cxn>
                <a:cxn ang="0">
                  <a:pos x="15" y="15"/>
                </a:cxn>
                <a:cxn ang="0">
                  <a:pos x="16" y="11"/>
                </a:cxn>
                <a:cxn ang="0">
                  <a:pos x="15" y="0"/>
                </a:cxn>
                <a:cxn ang="0">
                  <a:pos x="17" y="0"/>
                </a:cxn>
                <a:cxn ang="0">
                  <a:pos x="19" y="0"/>
                </a:cxn>
                <a:cxn ang="0">
                  <a:pos x="18" y="15"/>
                </a:cxn>
                <a:cxn ang="0">
                  <a:pos x="19" y="9"/>
                </a:cxn>
                <a:cxn ang="0">
                  <a:pos x="20" y="15"/>
                </a:cxn>
                <a:cxn ang="0">
                  <a:pos x="24" y="17"/>
                </a:cxn>
                <a:cxn ang="0">
                  <a:pos x="22" y="27"/>
                </a:cxn>
                <a:cxn ang="0">
                  <a:pos x="65" y="25"/>
                </a:cxn>
                <a:cxn ang="0">
                  <a:pos x="72" y="22"/>
                </a:cxn>
                <a:cxn ang="0">
                  <a:pos x="57" y="22"/>
                </a:cxn>
                <a:cxn ang="0">
                  <a:pos x="57" y="2"/>
                </a:cxn>
                <a:cxn ang="0">
                  <a:pos x="58" y="1"/>
                </a:cxn>
                <a:cxn ang="0">
                  <a:pos x="93" y="1"/>
                </a:cxn>
                <a:cxn ang="0">
                  <a:pos x="93" y="21"/>
                </a:cxn>
                <a:cxn ang="0">
                  <a:pos x="92" y="22"/>
                </a:cxn>
                <a:cxn ang="0">
                  <a:pos x="78" y="23"/>
                </a:cxn>
                <a:cxn ang="0">
                  <a:pos x="85" y="27"/>
                </a:cxn>
                <a:cxn ang="0">
                  <a:pos x="112" y="33"/>
                </a:cxn>
                <a:cxn ang="0">
                  <a:pos x="107" y="79"/>
                </a:cxn>
                <a:cxn ang="0">
                  <a:pos x="100" y="33"/>
                </a:cxn>
                <a:cxn ang="0">
                  <a:pos x="12" y="79"/>
                </a:cxn>
                <a:cxn ang="0">
                  <a:pos x="6" y="33"/>
                </a:cxn>
                <a:cxn ang="0">
                  <a:pos x="0" y="27"/>
                </a:cxn>
                <a:cxn ang="0">
                  <a:pos x="14" y="25"/>
                </a:cxn>
                <a:cxn ang="0">
                  <a:pos x="15" y="17"/>
                </a:cxn>
                <a:cxn ang="0">
                  <a:pos x="89" y="5"/>
                </a:cxn>
                <a:cxn ang="0">
                  <a:pos x="61" y="18"/>
                </a:cxn>
                <a:cxn ang="0">
                  <a:pos x="89" y="5"/>
                </a:cxn>
                <a:cxn ang="0">
                  <a:pos x="71" y="77"/>
                </a:cxn>
                <a:cxn ang="0">
                  <a:pos x="97" y="36"/>
                </a:cxn>
                <a:cxn ang="0">
                  <a:pos x="16" y="56"/>
                </a:cxn>
                <a:cxn ang="0">
                  <a:pos x="42" y="71"/>
                </a:cxn>
                <a:cxn ang="0">
                  <a:pos x="16" y="56"/>
                </a:cxn>
                <a:cxn ang="0">
                  <a:pos x="16" y="52"/>
                </a:cxn>
                <a:cxn ang="0">
                  <a:pos x="42" y="38"/>
                </a:cxn>
              </a:cxnLst>
              <a:rect l="txL" t="txT" r="txR" b="txB"/>
              <a:pathLst>
                <a:path w="112" h="79">
                  <a:moveTo>
                    <a:pt x="0" y="27"/>
                  </a:moveTo>
                  <a:cubicBezTo>
                    <a:pt x="12" y="27"/>
                    <a:pt x="12" y="27"/>
                    <a:pt x="12" y="27"/>
                  </a:cubicBezTo>
                  <a:cubicBezTo>
                    <a:pt x="11" y="17"/>
                    <a:pt x="11" y="17"/>
                    <a:pt x="11" y="17"/>
                  </a:cubicBezTo>
                  <a:cubicBezTo>
                    <a:pt x="10" y="17"/>
                    <a:pt x="10" y="17"/>
                    <a:pt x="10" y="17"/>
                  </a:cubicBezTo>
                  <a:cubicBezTo>
                    <a:pt x="10" y="15"/>
                    <a:pt x="10" y="15"/>
                    <a:pt x="10" y="15"/>
                  </a:cubicBezTo>
                  <a:cubicBezTo>
                    <a:pt x="15" y="15"/>
                    <a:pt x="15" y="15"/>
                    <a:pt x="15" y="15"/>
                  </a:cubicBezTo>
                  <a:cubicBezTo>
                    <a:pt x="11" y="14"/>
                    <a:pt x="8" y="12"/>
                    <a:pt x="9" y="8"/>
                  </a:cubicBezTo>
                  <a:cubicBezTo>
                    <a:pt x="12" y="7"/>
                    <a:pt x="15" y="9"/>
                    <a:pt x="16" y="11"/>
                  </a:cubicBezTo>
                  <a:cubicBezTo>
                    <a:pt x="16" y="8"/>
                    <a:pt x="16" y="8"/>
                    <a:pt x="16" y="8"/>
                  </a:cubicBezTo>
                  <a:cubicBezTo>
                    <a:pt x="12" y="7"/>
                    <a:pt x="11" y="2"/>
                    <a:pt x="15" y="0"/>
                  </a:cubicBezTo>
                  <a:cubicBezTo>
                    <a:pt x="15" y="2"/>
                    <a:pt x="15" y="2"/>
                    <a:pt x="15" y="2"/>
                  </a:cubicBezTo>
                  <a:cubicBezTo>
                    <a:pt x="17" y="0"/>
                    <a:pt x="17" y="0"/>
                    <a:pt x="17" y="0"/>
                  </a:cubicBezTo>
                  <a:cubicBezTo>
                    <a:pt x="18" y="2"/>
                    <a:pt x="18" y="2"/>
                    <a:pt x="18" y="2"/>
                  </a:cubicBezTo>
                  <a:cubicBezTo>
                    <a:pt x="19" y="0"/>
                    <a:pt x="19" y="0"/>
                    <a:pt x="19" y="0"/>
                  </a:cubicBezTo>
                  <a:cubicBezTo>
                    <a:pt x="22" y="2"/>
                    <a:pt x="21" y="7"/>
                    <a:pt x="18" y="8"/>
                  </a:cubicBezTo>
                  <a:cubicBezTo>
                    <a:pt x="18" y="15"/>
                    <a:pt x="18" y="15"/>
                    <a:pt x="18" y="15"/>
                  </a:cubicBezTo>
                  <a:cubicBezTo>
                    <a:pt x="19" y="15"/>
                    <a:pt x="19" y="15"/>
                    <a:pt x="19" y="15"/>
                  </a:cubicBezTo>
                  <a:cubicBezTo>
                    <a:pt x="19" y="9"/>
                    <a:pt x="19" y="9"/>
                    <a:pt x="19" y="9"/>
                  </a:cubicBezTo>
                  <a:cubicBezTo>
                    <a:pt x="20" y="8"/>
                    <a:pt x="22" y="8"/>
                    <a:pt x="24" y="8"/>
                  </a:cubicBezTo>
                  <a:cubicBezTo>
                    <a:pt x="25" y="11"/>
                    <a:pt x="22" y="14"/>
                    <a:pt x="20" y="15"/>
                  </a:cubicBezTo>
                  <a:cubicBezTo>
                    <a:pt x="24" y="15"/>
                    <a:pt x="24" y="15"/>
                    <a:pt x="24" y="15"/>
                  </a:cubicBezTo>
                  <a:cubicBezTo>
                    <a:pt x="24" y="17"/>
                    <a:pt x="24" y="17"/>
                    <a:pt x="24" y="17"/>
                  </a:cubicBezTo>
                  <a:cubicBezTo>
                    <a:pt x="24" y="17"/>
                    <a:pt x="24" y="17"/>
                    <a:pt x="24" y="17"/>
                  </a:cubicBezTo>
                  <a:cubicBezTo>
                    <a:pt x="22" y="27"/>
                    <a:pt x="22" y="27"/>
                    <a:pt x="22" y="27"/>
                  </a:cubicBezTo>
                  <a:cubicBezTo>
                    <a:pt x="65" y="27"/>
                    <a:pt x="65" y="27"/>
                    <a:pt x="65" y="27"/>
                  </a:cubicBezTo>
                  <a:cubicBezTo>
                    <a:pt x="65" y="25"/>
                    <a:pt x="65" y="25"/>
                    <a:pt x="65" y="25"/>
                  </a:cubicBezTo>
                  <a:cubicBezTo>
                    <a:pt x="67" y="24"/>
                    <a:pt x="69" y="23"/>
                    <a:pt x="72" y="23"/>
                  </a:cubicBezTo>
                  <a:cubicBezTo>
                    <a:pt x="72" y="22"/>
                    <a:pt x="72" y="22"/>
                    <a:pt x="72" y="22"/>
                  </a:cubicBezTo>
                  <a:cubicBezTo>
                    <a:pt x="58" y="22"/>
                    <a:pt x="58" y="22"/>
                    <a:pt x="58" y="22"/>
                  </a:cubicBezTo>
                  <a:cubicBezTo>
                    <a:pt x="57" y="22"/>
                    <a:pt x="57" y="22"/>
                    <a:pt x="57" y="22"/>
                  </a:cubicBezTo>
                  <a:cubicBezTo>
                    <a:pt x="57" y="21"/>
                    <a:pt x="57" y="21"/>
                    <a:pt x="57" y="21"/>
                  </a:cubicBezTo>
                  <a:cubicBezTo>
                    <a:pt x="57" y="2"/>
                    <a:pt x="57" y="2"/>
                    <a:pt x="57" y="2"/>
                  </a:cubicBezTo>
                  <a:cubicBezTo>
                    <a:pt x="57" y="1"/>
                    <a:pt x="57" y="1"/>
                    <a:pt x="57" y="1"/>
                  </a:cubicBezTo>
                  <a:cubicBezTo>
                    <a:pt x="58" y="1"/>
                    <a:pt x="58" y="1"/>
                    <a:pt x="58" y="1"/>
                  </a:cubicBezTo>
                  <a:cubicBezTo>
                    <a:pt x="92" y="1"/>
                    <a:pt x="92" y="1"/>
                    <a:pt x="92" y="1"/>
                  </a:cubicBezTo>
                  <a:cubicBezTo>
                    <a:pt x="93" y="1"/>
                    <a:pt x="93" y="1"/>
                    <a:pt x="93" y="1"/>
                  </a:cubicBezTo>
                  <a:cubicBezTo>
                    <a:pt x="93" y="2"/>
                    <a:pt x="93" y="2"/>
                    <a:pt x="93" y="2"/>
                  </a:cubicBezTo>
                  <a:cubicBezTo>
                    <a:pt x="93" y="21"/>
                    <a:pt x="93" y="21"/>
                    <a:pt x="93" y="21"/>
                  </a:cubicBezTo>
                  <a:cubicBezTo>
                    <a:pt x="93" y="22"/>
                    <a:pt x="93" y="22"/>
                    <a:pt x="93" y="22"/>
                  </a:cubicBezTo>
                  <a:cubicBezTo>
                    <a:pt x="92" y="22"/>
                    <a:pt x="92" y="22"/>
                    <a:pt x="92" y="22"/>
                  </a:cubicBezTo>
                  <a:cubicBezTo>
                    <a:pt x="78" y="22"/>
                    <a:pt x="78" y="22"/>
                    <a:pt x="78" y="22"/>
                  </a:cubicBezTo>
                  <a:cubicBezTo>
                    <a:pt x="78" y="23"/>
                    <a:pt x="78" y="23"/>
                    <a:pt x="78" y="23"/>
                  </a:cubicBezTo>
                  <a:cubicBezTo>
                    <a:pt x="80" y="23"/>
                    <a:pt x="83" y="24"/>
                    <a:pt x="85" y="25"/>
                  </a:cubicBezTo>
                  <a:cubicBezTo>
                    <a:pt x="85" y="27"/>
                    <a:pt x="85" y="27"/>
                    <a:pt x="85" y="27"/>
                  </a:cubicBezTo>
                  <a:cubicBezTo>
                    <a:pt x="112" y="27"/>
                    <a:pt x="112" y="27"/>
                    <a:pt x="112" y="27"/>
                  </a:cubicBezTo>
                  <a:cubicBezTo>
                    <a:pt x="112" y="33"/>
                    <a:pt x="112" y="33"/>
                    <a:pt x="112" y="33"/>
                  </a:cubicBezTo>
                  <a:cubicBezTo>
                    <a:pt x="107" y="33"/>
                    <a:pt x="107" y="33"/>
                    <a:pt x="107" y="33"/>
                  </a:cubicBezTo>
                  <a:cubicBezTo>
                    <a:pt x="107" y="79"/>
                    <a:pt x="107" y="79"/>
                    <a:pt x="107" y="79"/>
                  </a:cubicBezTo>
                  <a:cubicBezTo>
                    <a:pt x="100" y="79"/>
                    <a:pt x="100" y="79"/>
                    <a:pt x="100" y="79"/>
                  </a:cubicBezTo>
                  <a:cubicBezTo>
                    <a:pt x="100" y="33"/>
                    <a:pt x="100" y="33"/>
                    <a:pt x="100" y="33"/>
                  </a:cubicBezTo>
                  <a:cubicBezTo>
                    <a:pt x="12" y="33"/>
                    <a:pt x="12" y="33"/>
                    <a:pt x="12" y="33"/>
                  </a:cubicBezTo>
                  <a:cubicBezTo>
                    <a:pt x="12" y="79"/>
                    <a:pt x="12" y="79"/>
                    <a:pt x="12" y="79"/>
                  </a:cubicBezTo>
                  <a:cubicBezTo>
                    <a:pt x="6" y="79"/>
                    <a:pt x="6" y="79"/>
                    <a:pt x="6" y="79"/>
                  </a:cubicBezTo>
                  <a:cubicBezTo>
                    <a:pt x="6" y="33"/>
                    <a:pt x="6" y="33"/>
                    <a:pt x="6" y="33"/>
                  </a:cubicBezTo>
                  <a:cubicBezTo>
                    <a:pt x="0" y="33"/>
                    <a:pt x="0" y="33"/>
                    <a:pt x="0" y="33"/>
                  </a:cubicBezTo>
                  <a:cubicBezTo>
                    <a:pt x="0" y="27"/>
                    <a:pt x="0" y="27"/>
                    <a:pt x="0" y="27"/>
                  </a:cubicBezTo>
                  <a:close/>
                  <a:moveTo>
                    <a:pt x="13" y="17"/>
                  </a:moveTo>
                  <a:cubicBezTo>
                    <a:pt x="14" y="25"/>
                    <a:pt x="14" y="25"/>
                    <a:pt x="14" y="25"/>
                  </a:cubicBezTo>
                  <a:cubicBezTo>
                    <a:pt x="16" y="25"/>
                    <a:pt x="16" y="25"/>
                    <a:pt x="16" y="25"/>
                  </a:cubicBezTo>
                  <a:cubicBezTo>
                    <a:pt x="15" y="17"/>
                    <a:pt x="15" y="17"/>
                    <a:pt x="15" y="17"/>
                  </a:cubicBezTo>
                  <a:cubicBezTo>
                    <a:pt x="13" y="17"/>
                    <a:pt x="13" y="17"/>
                    <a:pt x="13" y="17"/>
                  </a:cubicBezTo>
                  <a:close/>
                  <a:moveTo>
                    <a:pt x="89" y="5"/>
                  </a:moveTo>
                  <a:cubicBezTo>
                    <a:pt x="61" y="5"/>
                    <a:pt x="61" y="5"/>
                    <a:pt x="61" y="5"/>
                  </a:cubicBezTo>
                  <a:cubicBezTo>
                    <a:pt x="61" y="18"/>
                    <a:pt x="61" y="18"/>
                    <a:pt x="61" y="18"/>
                  </a:cubicBezTo>
                  <a:cubicBezTo>
                    <a:pt x="89" y="18"/>
                    <a:pt x="89" y="18"/>
                    <a:pt x="89" y="18"/>
                  </a:cubicBezTo>
                  <a:cubicBezTo>
                    <a:pt x="89" y="5"/>
                    <a:pt x="89" y="5"/>
                    <a:pt x="89" y="5"/>
                  </a:cubicBezTo>
                  <a:close/>
                  <a:moveTo>
                    <a:pt x="71" y="36"/>
                  </a:moveTo>
                  <a:cubicBezTo>
                    <a:pt x="71" y="77"/>
                    <a:pt x="71" y="77"/>
                    <a:pt x="71" y="77"/>
                  </a:cubicBezTo>
                  <a:cubicBezTo>
                    <a:pt x="97" y="77"/>
                    <a:pt x="97" y="77"/>
                    <a:pt x="97" y="77"/>
                  </a:cubicBezTo>
                  <a:cubicBezTo>
                    <a:pt x="97" y="36"/>
                    <a:pt x="97" y="36"/>
                    <a:pt x="97" y="36"/>
                  </a:cubicBezTo>
                  <a:cubicBezTo>
                    <a:pt x="71" y="36"/>
                    <a:pt x="71" y="36"/>
                    <a:pt x="71" y="36"/>
                  </a:cubicBezTo>
                  <a:close/>
                  <a:moveTo>
                    <a:pt x="16" y="56"/>
                  </a:moveTo>
                  <a:cubicBezTo>
                    <a:pt x="16" y="71"/>
                    <a:pt x="16" y="71"/>
                    <a:pt x="16" y="71"/>
                  </a:cubicBezTo>
                  <a:cubicBezTo>
                    <a:pt x="42" y="71"/>
                    <a:pt x="42" y="71"/>
                    <a:pt x="42" y="71"/>
                  </a:cubicBezTo>
                  <a:cubicBezTo>
                    <a:pt x="42" y="56"/>
                    <a:pt x="42" y="56"/>
                    <a:pt x="42" y="56"/>
                  </a:cubicBezTo>
                  <a:cubicBezTo>
                    <a:pt x="16" y="56"/>
                    <a:pt x="16" y="56"/>
                    <a:pt x="16" y="56"/>
                  </a:cubicBezTo>
                  <a:close/>
                  <a:moveTo>
                    <a:pt x="16" y="38"/>
                  </a:moveTo>
                  <a:cubicBezTo>
                    <a:pt x="16" y="52"/>
                    <a:pt x="16" y="52"/>
                    <a:pt x="16" y="52"/>
                  </a:cubicBezTo>
                  <a:cubicBezTo>
                    <a:pt x="42" y="52"/>
                    <a:pt x="42" y="52"/>
                    <a:pt x="42" y="52"/>
                  </a:cubicBezTo>
                  <a:cubicBezTo>
                    <a:pt x="42" y="38"/>
                    <a:pt x="42" y="38"/>
                    <a:pt x="42" y="38"/>
                  </a:cubicBezTo>
                  <a:lnTo>
                    <a:pt x="16" y="3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6" name="Freeform 57"/>
            <p:cNvSpPr>
              <a:spLocks noEditPoints="1"/>
            </p:cNvSpPr>
            <p:nvPr/>
          </p:nvSpPr>
          <p:spPr>
            <a:xfrm>
              <a:off x="2798762" y="4751778"/>
              <a:ext cx="412750" cy="348717"/>
            </a:xfrm>
            <a:custGeom>
              <a:avLst/>
              <a:gdLst>
                <a:gd name="txL" fmla="*/ 0 w 260"/>
                <a:gd name="txT" fmla="*/ 0 h 206"/>
                <a:gd name="txR" fmla="*/ 260 w 260"/>
                <a:gd name="txB" fmla="*/ 206 h 206"/>
              </a:gdLst>
              <a:ahLst/>
              <a:cxnLst>
                <a:cxn ang="0">
                  <a:pos x="250" y="33"/>
                </a:cxn>
                <a:cxn ang="0">
                  <a:pos x="260" y="146"/>
                </a:cxn>
                <a:cxn ang="0">
                  <a:pos x="97" y="156"/>
                </a:cxn>
                <a:cxn ang="0">
                  <a:pos x="87" y="45"/>
                </a:cxn>
                <a:cxn ang="0">
                  <a:pos x="68" y="40"/>
                </a:cxn>
                <a:cxn ang="0">
                  <a:pos x="210" y="26"/>
                </a:cxn>
                <a:cxn ang="0">
                  <a:pos x="212" y="33"/>
                </a:cxn>
                <a:cxn ang="0">
                  <a:pos x="49" y="71"/>
                </a:cxn>
                <a:cxn ang="0">
                  <a:pos x="4" y="85"/>
                </a:cxn>
                <a:cxn ang="0">
                  <a:pos x="0" y="71"/>
                </a:cxn>
                <a:cxn ang="0">
                  <a:pos x="2" y="128"/>
                </a:cxn>
                <a:cxn ang="0">
                  <a:pos x="75" y="118"/>
                </a:cxn>
                <a:cxn ang="0">
                  <a:pos x="0" y="118"/>
                </a:cxn>
                <a:cxn ang="0">
                  <a:pos x="156" y="198"/>
                </a:cxn>
                <a:cxn ang="0">
                  <a:pos x="82" y="206"/>
                </a:cxn>
                <a:cxn ang="0">
                  <a:pos x="80" y="198"/>
                </a:cxn>
                <a:cxn ang="0">
                  <a:pos x="151" y="175"/>
                </a:cxn>
                <a:cxn ang="0">
                  <a:pos x="9" y="189"/>
                </a:cxn>
                <a:cxn ang="0">
                  <a:pos x="7" y="175"/>
                </a:cxn>
                <a:cxn ang="0">
                  <a:pos x="156" y="0"/>
                </a:cxn>
                <a:cxn ang="0">
                  <a:pos x="14" y="17"/>
                </a:cxn>
                <a:cxn ang="0">
                  <a:pos x="9" y="0"/>
                </a:cxn>
                <a:cxn ang="0">
                  <a:pos x="189" y="109"/>
                </a:cxn>
                <a:cxn ang="0">
                  <a:pos x="172" y="120"/>
                </a:cxn>
                <a:cxn ang="0">
                  <a:pos x="158" y="109"/>
                </a:cxn>
                <a:cxn ang="0">
                  <a:pos x="222" y="135"/>
                </a:cxn>
                <a:cxn ang="0">
                  <a:pos x="106" y="125"/>
                </a:cxn>
                <a:cxn ang="0">
                  <a:pos x="106" y="66"/>
                </a:cxn>
                <a:cxn ang="0">
                  <a:pos x="106" y="125"/>
                </a:cxn>
                <a:cxn ang="0">
                  <a:pos x="172" y="95"/>
                </a:cxn>
                <a:cxn ang="0">
                  <a:pos x="123" y="54"/>
                </a:cxn>
                <a:cxn ang="0">
                  <a:pos x="238" y="66"/>
                </a:cxn>
                <a:cxn ang="0">
                  <a:pos x="238" y="125"/>
                </a:cxn>
              </a:cxnLst>
              <a:rect l="txL" t="txT" r="txR" b="txB"/>
              <a:pathLst>
                <a:path w="260" h="206">
                  <a:moveTo>
                    <a:pt x="212" y="33"/>
                  </a:moveTo>
                  <a:lnTo>
                    <a:pt x="250" y="33"/>
                  </a:lnTo>
                  <a:lnTo>
                    <a:pt x="260" y="45"/>
                  </a:lnTo>
                  <a:lnTo>
                    <a:pt x="260" y="146"/>
                  </a:lnTo>
                  <a:lnTo>
                    <a:pt x="250" y="156"/>
                  </a:lnTo>
                  <a:lnTo>
                    <a:pt x="97" y="156"/>
                  </a:lnTo>
                  <a:lnTo>
                    <a:pt x="87" y="146"/>
                  </a:lnTo>
                  <a:lnTo>
                    <a:pt x="87" y="45"/>
                  </a:lnTo>
                  <a:lnTo>
                    <a:pt x="89" y="40"/>
                  </a:lnTo>
                  <a:lnTo>
                    <a:pt x="68" y="40"/>
                  </a:lnTo>
                  <a:lnTo>
                    <a:pt x="63" y="26"/>
                  </a:lnTo>
                  <a:lnTo>
                    <a:pt x="210" y="26"/>
                  </a:lnTo>
                  <a:lnTo>
                    <a:pt x="212" y="33"/>
                  </a:lnTo>
                  <a:lnTo>
                    <a:pt x="212" y="33"/>
                  </a:lnTo>
                  <a:close/>
                  <a:moveTo>
                    <a:pt x="0" y="71"/>
                  </a:moveTo>
                  <a:lnTo>
                    <a:pt x="49" y="71"/>
                  </a:lnTo>
                  <a:lnTo>
                    <a:pt x="54" y="85"/>
                  </a:lnTo>
                  <a:lnTo>
                    <a:pt x="4" y="85"/>
                  </a:lnTo>
                  <a:lnTo>
                    <a:pt x="0" y="71"/>
                  </a:lnTo>
                  <a:lnTo>
                    <a:pt x="0" y="71"/>
                  </a:lnTo>
                  <a:close/>
                  <a:moveTo>
                    <a:pt x="0" y="118"/>
                  </a:moveTo>
                  <a:lnTo>
                    <a:pt x="2" y="128"/>
                  </a:lnTo>
                  <a:lnTo>
                    <a:pt x="78" y="128"/>
                  </a:lnTo>
                  <a:lnTo>
                    <a:pt x="75" y="118"/>
                  </a:lnTo>
                  <a:lnTo>
                    <a:pt x="0" y="118"/>
                  </a:lnTo>
                  <a:lnTo>
                    <a:pt x="0" y="118"/>
                  </a:lnTo>
                  <a:close/>
                  <a:moveTo>
                    <a:pt x="80" y="198"/>
                  </a:moveTo>
                  <a:lnTo>
                    <a:pt x="156" y="198"/>
                  </a:lnTo>
                  <a:lnTo>
                    <a:pt x="158" y="206"/>
                  </a:lnTo>
                  <a:lnTo>
                    <a:pt x="82" y="206"/>
                  </a:lnTo>
                  <a:lnTo>
                    <a:pt x="80" y="198"/>
                  </a:lnTo>
                  <a:lnTo>
                    <a:pt x="80" y="198"/>
                  </a:lnTo>
                  <a:close/>
                  <a:moveTo>
                    <a:pt x="7" y="175"/>
                  </a:moveTo>
                  <a:lnTo>
                    <a:pt x="151" y="175"/>
                  </a:lnTo>
                  <a:lnTo>
                    <a:pt x="156" y="189"/>
                  </a:lnTo>
                  <a:lnTo>
                    <a:pt x="9" y="189"/>
                  </a:lnTo>
                  <a:lnTo>
                    <a:pt x="7" y="175"/>
                  </a:lnTo>
                  <a:lnTo>
                    <a:pt x="7" y="175"/>
                  </a:lnTo>
                  <a:close/>
                  <a:moveTo>
                    <a:pt x="9" y="0"/>
                  </a:moveTo>
                  <a:lnTo>
                    <a:pt x="156" y="0"/>
                  </a:lnTo>
                  <a:lnTo>
                    <a:pt x="160" y="17"/>
                  </a:lnTo>
                  <a:lnTo>
                    <a:pt x="14" y="17"/>
                  </a:lnTo>
                  <a:lnTo>
                    <a:pt x="9" y="0"/>
                  </a:lnTo>
                  <a:lnTo>
                    <a:pt x="9" y="0"/>
                  </a:lnTo>
                  <a:close/>
                  <a:moveTo>
                    <a:pt x="222" y="135"/>
                  </a:moveTo>
                  <a:lnTo>
                    <a:pt x="189" y="109"/>
                  </a:lnTo>
                  <a:lnTo>
                    <a:pt x="179" y="116"/>
                  </a:lnTo>
                  <a:lnTo>
                    <a:pt x="172" y="120"/>
                  </a:lnTo>
                  <a:lnTo>
                    <a:pt x="167" y="116"/>
                  </a:lnTo>
                  <a:lnTo>
                    <a:pt x="158" y="109"/>
                  </a:lnTo>
                  <a:lnTo>
                    <a:pt x="123" y="135"/>
                  </a:lnTo>
                  <a:lnTo>
                    <a:pt x="222" y="135"/>
                  </a:lnTo>
                  <a:lnTo>
                    <a:pt x="222" y="135"/>
                  </a:lnTo>
                  <a:close/>
                  <a:moveTo>
                    <a:pt x="106" y="125"/>
                  </a:moveTo>
                  <a:lnTo>
                    <a:pt x="141" y="95"/>
                  </a:lnTo>
                  <a:lnTo>
                    <a:pt x="106" y="66"/>
                  </a:lnTo>
                  <a:lnTo>
                    <a:pt x="106" y="125"/>
                  </a:lnTo>
                  <a:lnTo>
                    <a:pt x="106" y="125"/>
                  </a:lnTo>
                  <a:close/>
                  <a:moveTo>
                    <a:pt x="123" y="54"/>
                  </a:moveTo>
                  <a:lnTo>
                    <a:pt x="172" y="95"/>
                  </a:lnTo>
                  <a:lnTo>
                    <a:pt x="222" y="54"/>
                  </a:lnTo>
                  <a:lnTo>
                    <a:pt x="123" y="54"/>
                  </a:lnTo>
                  <a:lnTo>
                    <a:pt x="123" y="54"/>
                  </a:lnTo>
                  <a:close/>
                  <a:moveTo>
                    <a:pt x="238" y="66"/>
                  </a:moveTo>
                  <a:lnTo>
                    <a:pt x="203" y="95"/>
                  </a:lnTo>
                  <a:lnTo>
                    <a:pt x="238" y="125"/>
                  </a:lnTo>
                  <a:lnTo>
                    <a:pt x="238" y="6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7" name="Freeform 58"/>
            <p:cNvSpPr>
              <a:spLocks noEditPoints="1"/>
            </p:cNvSpPr>
            <p:nvPr/>
          </p:nvSpPr>
          <p:spPr>
            <a:xfrm>
              <a:off x="2146303" y="4680623"/>
              <a:ext cx="344487" cy="407966"/>
            </a:xfrm>
            <a:custGeom>
              <a:avLst/>
              <a:gdLst>
                <a:gd name="txL" fmla="*/ 0 w 92"/>
                <a:gd name="txT" fmla="*/ 0 h 102"/>
                <a:gd name="txR" fmla="*/ 92 w 92"/>
                <a:gd name="txB" fmla="*/ 102 h 102"/>
              </a:gdLst>
              <a:ahLst/>
              <a:cxnLst>
                <a:cxn ang="0">
                  <a:pos x="30" y="63"/>
                </a:cxn>
                <a:cxn ang="0">
                  <a:pos x="37" y="60"/>
                </a:cxn>
                <a:cxn ang="0">
                  <a:pos x="38" y="57"/>
                </a:cxn>
                <a:cxn ang="0">
                  <a:pos x="37" y="56"/>
                </a:cxn>
                <a:cxn ang="0">
                  <a:pos x="30" y="30"/>
                </a:cxn>
                <a:cxn ang="0">
                  <a:pos x="63" y="30"/>
                </a:cxn>
                <a:cxn ang="0">
                  <a:pos x="55" y="57"/>
                </a:cxn>
                <a:cxn ang="0">
                  <a:pos x="55" y="57"/>
                </a:cxn>
                <a:cxn ang="0">
                  <a:pos x="56" y="60"/>
                </a:cxn>
                <a:cxn ang="0">
                  <a:pos x="62" y="63"/>
                </a:cxn>
                <a:cxn ang="0">
                  <a:pos x="50" y="85"/>
                </a:cxn>
                <a:cxn ang="0">
                  <a:pos x="50" y="77"/>
                </a:cxn>
                <a:cxn ang="0">
                  <a:pos x="48" y="77"/>
                </a:cxn>
                <a:cxn ang="0">
                  <a:pos x="47" y="79"/>
                </a:cxn>
                <a:cxn ang="0">
                  <a:pos x="45" y="77"/>
                </a:cxn>
                <a:cxn ang="0">
                  <a:pos x="44" y="77"/>
                </a:cxn>
                <a:cxn ang="0">
                  <a:pos x="44" y="86"/>
                </a:cxn>
                <a:cxn ang="0">
                  <a:pos x="30" y="63"/>
                </a:cxn>
                <a:cxn ang="0">
                  <a:pos x="75" y="65"/>
                </a:cxn>
                <a:cxn ang="0">
                  <a:pos x="74" y="54"/>
                </a:cxn>
                <a:cxn ang="0">
                  <a:pos x="73" y="36"/>
                </a:cxn>
                <a:cxn ang="0">
                  <a:pos x="72" y="20"/>
                </a:cxn>
                <a:cxn ang="0">
                  <a:pos x="63" y="4"/>
                </a:cxn>
                <a:cxn ang="0">
                  <a:pos x="36" y="2"/>
                </a:cxn>
                <a:cxn ang="0">
                  <a:pos x="22" y="14"/>
                </a:cxn>
                <a:cxn ang="0">
                  <a:pos x="19" y="25"/>
                </a:cxn>
                <a:cxn ang="0">
                  <a:pos x="18" y="32"/>
                </a:cxn>
                <a:cxn ang="0">
                  <a:pos x="21" y="47"/>
                </a:cxn>
                <a:cxn ang="0">
                  <a:pos x="16" y="66"/>
                </a:cxn>
                <a:cxn ang="0">
                  <a:pos x="4" y="71"/>
                </a:cxn>
                <a:cxn ang="0">
                  <a:pos x="0" y="102"/>
                </a:cxn>
                <a:cxn ang="0">
                  <a:pos x="91" y="102"/>
                </a:cxn>
                <a:cxn ang="0">
                  <a:pos x="87" y="68"/>
                </a:cxn>
                <a:cxn ang="0">
                  <a:pos x="75" y="65"/>
                </a:cxn>
              </a:cxnLst>
              <a:rect l="txL" t="txT" r="txR" b="txB"/>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8" name="Freeform 59"/>
            <p:cNvSpPr>
              <a:spLocks noEditPoints="1"/>
            </p:cNvSpPr>
            <p:nvPr/>
          </p:nvSpPr>
          <p:spPr>
            <a:xfrm>
              <a:off x="2146300" y="4167149"/>
              <a:ext cx="336550" cy="413044"/>
            </a:xfrm>
            <a:custGeom>
              <a:avLst/>
              <a:gdLst>
                <a:gd name="txL" fmla="*/ 0 w 90"/>
                <a:gd name="txT" fmla="*/ 0 h 103"/>
                <a:gd name="txR" fmla="*/ 90 w 90"/>
                <a:gd name="txB" fmla="*/ 103 h 103"/>
              </a:gdLst>
              <a:ahLst/>
              <a:cxnLst>
                <a:cxn ang="0">
                  <a:pos x="5" y="65"/>
                </a:cxn>
                <a:cxn ang="0">
                  <a:pos x="27" y="56"/>
                </a:cxn>
                <a:cxn ang="0">
                  <a:pos x="32" y="53"/>
                </a:cxn>
                <a:cxn ang="0">
                  <a:pos x="33" y="52"/>
                </a:cxn>
                <a:cxn ang="0">
                  <a:pos x="35" y="58"/>
                </a:cxn>
                <a:cxn ang="0">
                  <a:pos x="30" y="61"/>
                </a:cxn>
                <a:cxn ang="0">
                  <a:pos x="30" y="61"/>
                </a:cxn>
                <a:cxn ang="0">
                  <a:pos x="29" y="62"/>
                </a:cxn>
                <a:cxn ang="0">
                  <a:pos x="8" y="70"/>
                </a:cxn>
                <a:cxn ang="0">
                  <a:pos x="6" y="80"/>
                </a:cxn>
                <a:cxn ang="0">
                  <a:pos x="6" y="98"/>
                </a:cxn>
                <a:cxn ang="0">
                  <a:pos x="39" y="98"/>
                </a:cxn>
                <a:cxn ang="0">
                  <a:pos x="35" y="95"/>
                </a:cxn>
                <a:cxn ang="0">
                  <a:pos x="42" y="65"/>
                </a:cxn>
                <a:cxn ang="0">
                  <a:pos x="39" y="65"/>
                </a:cxn>
                <a:cxn ang="0">
                  <a:pos x="39" y="59"/>
                </a:cxn>
                <a:cxn ang="0">
                  <a:pos x="50" y="59"/>
                </a:cxn>
                <a:cxn ang="0">
                  <a:pos x="50" y="65"/>
                </a:cxn>
                <a:cxn ang="0">
                  <a:pos x="47" y="65"/>
                </a:cxn>
                <a:cxn ang="0">
                  <a:pos x="54" y="95"/>
                </a:cxn>
                <a:cxn ang="0">
                  <a:pos x="51" y="98"/>
                </a:cxn>
                <a:cxn ang="0">
                  <a:pos x="85" y="98"/>
                </a:cxn>
                <a:cxn ang="0">
                  <a:pos x="84" y="83"/>
                </a:cxn>
                <a:cxn ang="0">
                  <a:pos x="81" y="70"/>
                </a:cxn>
                <a:cxn ang="0">
                  <a:pos x="60" y="62"/>
                </a:cxn>
                <a:cxn ang="0">
                  <a:pos x="60" y="61"/>
                </a:cxn>
                <a:cxn ang="0">
                  <a:pos x="59" y="61"/>
                </a:cxn>
                <a:cxn ang="0">
                  <a:pos x="54" y="58"/>
                </a:cxn>
                <a:cxn ang="0">
                  <a:pos x="56" y="52"/>
                </a:cxn>
                <a:cxn ang="0">
                  <a:pos x="57" y="53"/>
                </a:cxn>
                <a:cxn ang="0">
                  <a:pos x="62" y="56"/>
                </a:cxn>
                <a:cxn ang="0">
                  <a:pos x="84" y="65"/>
                </a:cxn>
                <a:cxn ang="0">
                  <a:pos x="85" y="65"/>
                </a:cxn>
                <a:cxn ang="0">
                  <a:pos x="86" y="66"/>
                </a:cxn>
                <a:cxn ang="0">
                  <a:pos x="90" y="82"/>
                </a:cxn>
                <a:cxn ang="0">
                  <a:pos x="90" y="101"/>
                </a:cxn>
                <a:cxn ang="0">
                  <a:pos x="90" y="103"/>
                </a:cxn>
                <a:cxn ang="0">
                  <a:pos x="88" y="103"/>
                </a:cxn>
                <a:cxn ang="0">
                  <a:pos x="3" y="103"/>
                </a:cxn>
                <a:cxn ang="0">
                  <a:pos x="0" y="103"/>
                </a:cxn>
                <a:cxn ang="0">
                  <a:pos x="0" y="101"/>
                </a:cxn>
                <a:cxn ang="0">
                  <a:pos x="0" y="80"/>
                </a:cxn>
                <a:cxn ang="0">
                  <a:pos x="4" y="66"/>
                </a:cxn>
                <a:cxn ang="0">
                  <a:pos x="4" y="65"/>
                </a:cxn>
                <a:cxn ang="0">
                  <a:pos x="5" y="65"/>
                </a:cxn>
                <a:cxn ang="0">
                  <a:pos x="29" y="35"/>
                </a:cxn>
                <a:cxn ang="0">
                  <a:pos x="30" y="18"/>
                </a:cxn>
                <a:cxn ang="0">
                  <a:pos x="49" y="18"/>
                </a:cxn>
                <a:cxn ang="0">
                  <a:pos x="60" y="21"/>
                </a:cxn>
                <a:cxn ang="0">
                  <a:pos x="61" y="35"/>
                </a:cxn>
                <a:cxn ang="0">
                  <a:pos x="66" y="28"/>
                </a:cxn>
                <a:cxn ang="0">
                  <a:pos x="64" y="9"/>
                </a:cxn>
                <a:cxn ang="0">
                  <a:pos x="49" y="3"/>
                </a:cxn>
                <a:cxn ang="0">
                  <a:pos x="26" y="8"/>
                </a:cxn>
                <a:cxn ang="0">
                  <a:pos x="24" y="31"/>
                </a:cxn>
                <a:cxn ang="0">
                  <a:pos x="29" y="35"/>
                </a:cxn>
              </a:cxnLst>
              <a:rect l="txL" t="txT" r="txR" b="txB"/>
              <a:pathLst>
                <a:path w="90" h="103">
                  <a:moveTo>
                    <a:pt x="5" y="65"/>
                  </a:moveTo>
                  <a:cubicBezTo>
                    <a:pt x="27" y="56"/>
                    <a:pt x="27" y="56"/>
                    <a:pt x="27" y="56"/>
                  </a:cubicBezTo>
                  <a:cubicBezTo>
                    <a:pt x="32" y="53"/>
                    <a:pt x="32" y="53"/>
                    <a:pt x="32" y="53"/>
                  </a:cubicBezTo>
                  <a:cubicBezTo>
                    <a:pt x="33" y="52"/>
                    <a:pt x="33" y="52"/>
                    <a:pt x="33" y="52"/>
                  </a:cubicBezTo>
                  <a:cubicBezTo>
                    <a:pt x="35" y="58"/>
                    <a:pt x="35" y="58"/>
                    <a:pt x="35" y="58"/>
                  </a:cubicBezTo>
                  <a:cubicBezTo>
                    <a:pt x="30" y="61"/>
                    <a:pt x="30" y="61"/>
                    <a:pt x="30" y="61"/>
                  </a:cubicBezTo>
                  <a:cubicBezTo>
                    <a:pt x="30" y="61"/>
                    <a:pt x="30" y="61"/>
                    <a:pt x="30" y="61"/>
                  </a:cubicBezTo>
                  <a:cubicBezTo>
                    <a:pt x="29" y="62"/>
                    <a:pt x="29" y="62"/>
                    <a:pt x="29" y="62"/>
                  </a:cubicBezTo>
                  <a:cubicBezTo>
                    <a:pt x="8" y="70"/>
                    <a:pt x="8" y="70"/>
                    <a:pt x="8" y="70"/>
                  </a:cubicBezTo>
                  <a:cubicBezTo>
                    <a:pt x="7" y="72"/>
                    <a:pt x="7" y="76"/>
                    <a:pt x="6" y="80"/>
                  </a:cubicBezTo>
                  <a:cubicBezTo>
                    <a:pt x="6" y="85"/>
                    <a:pt x="5" y="91"/>
                    <a:pt x="6" y="98"/>
                  </a:cubicBezTo>
                  <a:cubicBezTo>
                    <a:pt x="39" y="98"/>
                    <a:pt x="39" y="98"/>
                    <a:pt x="39" y="98"/>
                  </a:cubicBezTo>
                  <a:cubicBezTo>
                    <a:pt x="35" y="95"/>
                    <a:pt x="35" y="95"/>
                    <a:pt x="35" y="95"/>
                  </a:cubicBezTo>
                  <a:cubicBezTo>
                    <a:pt x="42" y="65"/>
                    <a:pt x="42" y="65"/>
                    <a:pt x="42" y="65"/>
                  </a:cubicBezTo>
                  <a:cubicBezTo>
                    <a:pt x="39" y="65"/>
                    <a:pt x="39" y="65"/>
                    <a:pt x="39" y="65"/>
                  </a:cubicBezTo>
                  <a:cubicBezTo>
                    <a:pt x="39" y="59"/>
                    <a:pt x="39" y="59"/>
                    <a:pt x="39" y="59"/>
                  </a:cubicBezTo>
                  <a:cubicBezTo>
                    <a:pt x="50" y="59"/>
                    <a:pt x="50" y="59"/>
                    <a:pt x="50" y="59"/>
                  </a:cubicBezTo>
                  <a:cubicBezTo>
                    <a:pt x="50" y="65"/>
                    <a:pt x="50" y="65"/>
                    <a:pt x="50" y="65"/>
                  </a:cubicBezTo>
                  <a:cubicBezTo>
                    <a:pt x="47" y="65"/>
                    <a:pt x="47" y="65"/>
                    <a:pt x="47" y="65"/>
                  </a:cubicBezTo>
                  <a:cubicBezTo>
                    <a:pt x="54" y="95"/>
                    <a:pt x="54" y="95"/>
                    <a:pt x="54" y="95"/>
                  </a:cubicBezTo>
                  <a:cubicBezTo>
                    <a:pt x="51" y="98"/>
                    <a:pt x="51" y="98"/>
                    <a:pt x="51" y="98"/>
                  </a:cubicBezTo>
                  <a:cubicBezTo>
                    <a:pt x="85" y="98"/>
                    <a:pt x="85" y="98"/>
                    <a:pt x="85" y="98"/>
                  </a:cubicBezTo>
                  <a:cubicBezTo>
                    <a:pt x="85" y="92"/>
                    <a:pt x="85" y="87"/>
                    <a:pt x="84" y="83"/>
                  </a:cubicBezTo>
                  <a:cubicBezTo>
                    <a:pt x="84" y="78"/>
                    <a:pt x="83" y="73"/>
                    <a:pt x="81" y="70"/>
                  </a:cubicBezTo>
                  <a:cubicBezTo>
                    <a:pt x="60" y="62"/>
                    <a:pt x="60" y="62"/>
                    <a:pt x="60" y="62"/>
                  </a:cubicBezTo>
                  <a:cubicBezTo>
                    <a:pt x="60" y="61"/>
                    <a:pt x="60" y="61"/>
                    <a:pt x="60" y="61"/>
                  </a:cubicBezTo>
                  <a:cubicBezTo>
                    <a:pt x="59" y="61"/>
                    <a:pt x="59" y="61"/>
                    <a:pt x="59" y="61"/>
                  </a:cubicBezTo>
                  <a:cubicBezTo>
                    <a:pt x="54" y="58"/>
                    <a:pt x="54" y="58"/>
                    <a:pt x="54" y="58"/>
                  </a:cubicBezTo>
                  <a:cubicBezTo>
                    <a:pt x="56" y="52"/>
                    <a:pt x="56" y="52"/>
                    <a:pt x="56" y="52"/>
                  </a:cubicBezTo>
                  <a:cubicBezTo>
                    <a:pt x="57" y="53"/>
                    <a:pt x="57" y="53"/>
                    <a:pt x="57" y="53"/>
                  </a:cubicBezTo>
                  <a:cubicBezTo>
                    <a:pt x="62" y="56"/>
                    <a:pt x="62" y="56"/>
                    <a:pt x="62" y="56"/>
                  </a:cubicBezTo>
                  <a:cubicBezTo>
                    <a:pt x="84" y="65"/>
                    <a:pt x="84" y="65"/>
                    <a:pt x="84" y="65"/>
                  </a:cubicBezTo>
                  <a:cubicBezTo>
                    <a:pt x="85" y="65"/>
                    <a:pt x="85" y="65"/>
                    <a:pt x="85" y="65"/>
                  </a:cubicBezTo>
                  <a:cubicBezTo>
                    <a:pt x="86" y="66"/>
                    <a:pt x="86" y="66"/>
                    <a:pt x="86" y="66"/>
                  </a:cubicBezTo>
                  <a:cubicBezTo>
                    <a:pt x="88" y="71"/>
                    <a:pt x="89" y="76"/>
                    <a:pt x="90" y="82"/>
                  </a:cubicBezTo>
                  <a:cubicBezTo>
                    <a:pt x="90" y="88"/>
                    <a:pt x="90" y="94"/>
                    <a:pt x="90" y="101"/>
                  </a:cubicBezTo>
                  <a:cubicBezTo>
                    <a:pt x="90" y="103"/>
                    <a:pt x="90" y="103"/>
                    <a:pt x="90" y="103"/>
                  </a:cubicBezTo>
                  <a:cubicBezTo>
                    <a:pt x="88" y="103"/>
                    <a:pt x="88" y="103"/>
                    <a:pt x="88" y="103"/>
                  </a:cubicBezTo>
                  <a:cubicBezTo>
                    <a:pt x="3" y="103"/>
                    <a:pt x="3" y="103"/>
                    <a:pt x="3" y="103"/>
                  </a:cubicBezTo>
                  <a:cubicBezTo>
                    <a:pt x="0" y="103"/>
                    <a:pt x="0" y="103"/>
                    <a:pt x="0" y="103"/>
                  </a:cubicBezTo>
                  <a:cubicBezTo>
                    <a:pt x="0" y="101"/>
                    <a:pt x="0" y="101"/>
                    <a:pt x="0" y="101"/>
                  </a:cubicBezTo>
                  <a:cubicBezTo>
                    <a:pt x="0" y="92"/>
                    <a:pt x="0" y="86"/>
                    <a:pt x="0" y="80"/>
                  </a:cubicBezTo>
                  <a:cubicBezTo>
                    <a:pt x="1" y="74"/>
                    <a:pt x="2" y="69"/>
                    <a:pt x="4" y="66"/>
                  </a:cubicBezTo>
                  <a:cubicBezTo>
                    <a:pt x="4" y="65"/>
                    <a:pt x="4" y="65"/>
                    <a:pt x="4" y="65"/>
                  </a:cubicBezTo>
                  <a:cubicBezTo>
                    <a:pt x="5" y="65"/>
                    <a:pt x="5" y="65"/>
                    <a:pt x="5" y="65"/>
                  </a:cubicBezTo>
                  <a:close/>
                  <a:moveTo>
                    <a:pt x="29" y="35"/>
                  </a:moveTo>
                  <a:cubicBezTo>
                    <a:pt x="28" y="28"/>
                    <a:pt x="28" y="25"/>
                    <a:pt x="30" y="18"/>
                  </a:cubicBezTo>
                  <a:cubicBezTo>
                    <a:pt x="34" y="21"/>
                    <a:pt x="45" y="20"/>
                    <a:pt x="49" y="18"/>
                  </a:cubicBezTo>
                  <a:cubicBezTo>
                    <a:pt x="52" y="21"/>
                    <a:pt x="56" y="22"/>
                    <a:pt x="60" y="21"/>
                  </a:cubicBezTo>
                  <a:cubicBezTo>
                    <a:pt x="61" y="27"/>
                    <a:pt x="61" y="27"/>
                    <a:pt x="61" y="35"/>
                  </a:cubicBezTo>
                  <a:cubicBezTo>
                    <a:pt x="61" y="35"/>
                    <a:pt x="65" y="31"/>
                    <a:pt x="66" y="28"/>
                  </a:cubicBezTo>
                  <a:cubicBezTo>
                    <a:pt x="67" y="25"/>
                    <a:pt x="65" y="12"/>
                    <a:pt x="64" y="9"/>
                  </a:cubicBezTo>
                  <a:cubicBezTo>
                    <a:pt x="62" y="5"/>
                    <a:pt x="57" y="2"/>
                    <a:pt x="49" y="3"/>
                  </a:cubicBezTo>
                  <a:cubicBezTo>
                    <a:pt x="40" y="0"/>
                    <a:pt x="30" y="3"/>
                    <a:pt x="26" y="8"/>
                  </a:cubicBezTo>
                  <a:cubicBezTo>
                    <a:pt x="25" y="10"/>
                    <a:pt x="22" y="28"/>
                    <a:pt x="24" y="31"/>
                  </a:cubicBezTo>
                  <a:cubicBezTo>
                    <a:pt x="26" y="34"/>
                    <a:pt x="29" y="35"/>
                    <a:pt x="29" y="3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29" name="Freeform 60"/>
            <p:cNvSpPr>
              <a:spLocks noEditPoints="1"/>
            </p:cNvSpPr>
            <p:nvPr/>
          </p:nvSpPr>
          <p:spPr>
            <a:xfrm>
              <a:off x="2122490" y="3703469"/>
              <a:ext cx="382587" cy="338560"/>
            </a:xfrm>
            <a:custGeom>
              <a:avLst/>
              <a:gdLst>
                <a:gd name="txL" fmla="*/ 0 w 102"/>
                <a:gd name="txT" fmla="*/ 0 h 85"/>
                <a:gd name="txR" fmla="*/ 102 w 102"/>
                <a:gd name="txB" fmla="*/ 85 h 85"/>
              </a:gdLst>
              <a:ahLst/>
              <a:cxnLst>
                <a:cxn ang="0">
                  <a:pos x="19" y="33"/>
                </a:cxn>
                <a:cxn ang="0">
                  <a:pos x="9" y="32"/>
                </a:cxn>
                <a:cxn ang="0">
                  <a:pos x="18" y="35"/>
                </a:cxn>
                <a:cxn ang="0">
                  <a:pos x="28" y="37"/>
                </a:cxn>
                <a:cxn ang="0">
                  <a:pos x="88" y="51"/>
                </a:cxn>
                <a:cxn ang="0">
                  <a:pos x="102" y="47"/>
                </a:cxn>
                <a:cxn ang="0">
                  <a:pos x="88" y="85"/>
                </a:cxn>
                <a:cxn ang="0">
                  <a:pos x="70" y="72"/>
                </a:cxn>
                <a:cxn ang="0">
                  <a:pos x="3" y="65"/>
                </a:cxn>
                <a:cxn ang="0">
                  <a:pos x="0" y="58"/>
                </a:cxn>
                <a:cxn ang="0">
                  <a:pos x="0" y="51"/>
                </a:cxn>
                <a:cxn ang="0">
                  <a:pos x="31" y="53"/>
                </a:cxn>
                <a:cxn ang="0">
                  <a:pos x="54" y="45"/>
                </a:cxn>
                <a:cxn ang="0">
                  <a:pos x="40" y="37"/>
                </a:cxn>
                <a:cxn ang="0">
                  <a:pos x="86" y="50"/>
                </a:cxn>
                <a:cxn ang="0">
                  <a:pos x="19" y="32"/>
                </a:cxn>
                <a:cxn ang="0">
                  <a:pos x="31" y="37"/>
                </a:cxn>
                <a:cxn ang="0">
                  <a:pos x="30" y="43"/>
                </a:cxn>
                <a:cxn ang="0">
                  <a:pos x="5" y="38"/>
                </a:cxn>
                <a:cxn ang="0">
                  <a:pos x="6" y="31"/>
                </a:cxn>
                <a:cxn ang="0">
                  <a:pos x="11" y="30"/>
                </a:cxn>
                <a:cxn ang="0">
                  <a:pos x="38" y="27"/>
                </a:cxn>
                <a:cxn ang="0">
                  <a:pos x="31" y="13"/>
                </a:cxn>
                <a:cxn ang="0">
                  <a:pos x="30" y="14"/>
                </a:cxn>
                <a:cxn ang="0">
                  <a:pos x="37" y="28"/>
                </a:cxn>
                <a:cxn ang="0">
                  <a:pos x="38" y="27"/>
                </a:cxn>
                <a:cxn ang="0">
                  <a:pos x="40" y="27"/>
                </a:cxn>
                <a:cxn ang="0">
                  <a:pos x="40" y="32"/>
                </a:cxn>
                <a:cxn ang="0">
                  <a:pos x="34" y="35"/>
                </a:cxn>
                <a:cxn ang="0">
                  <a:pos x="23" y="12"/>
                </a:cxn>
                <a:cxn ang="0">
                  <a:pos x="29" y="9"/>
                </a:cxn>
                <a:cxn ang="0">
                  <a:pos x="37" y="19"/>
                </a:cxn>
                <a:cxn ang="0">
                  <a:pos x="45" y="11"/>
                </a:cxn>
                <a:cxn ang="0">
                  <a:pos x="43" y="19"/>
                </a:cxn>
                <a:cxn ang="0">
                  <a:pos x="47" y="12"/>
                </a:cxn>
                <a:cxn ang="0">
                  <a:pos x="49" y="3"/>
                </a:cxn>
                <a:cxn ang="0">
                  <a:pos x="43" y="10"/>
                </a:cxn>
                <a:cxn ang="0">
                  <a:pos x="41" y="21"/>
                </a:cxn>
                <a:cxn ang="0">
                  <a:pos x="46" y="24"/>
                </a:cxn>
                <a:cxn ang="0">
                  <a:pos x="56" y="3"/>
                </a:cxn>
                <a:cxn ang="0">
                  <a:pos x="50" y="0"/>
                </a:cxn>
                <a:cxn ang="0">
                  <a:pos x="47" y="3"/>
                </a:cxn>
              </a:cxnLst>
              <a:rect l="txL" t="txT" r="txR" b="tx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0" name="Freeform 61"/>
            <p:cNvSpPr>
              <a:spLocks noEditPoints="1"/>
            </p:cNvSpPr>
            <p:nvPr/>
          </p:nvSpPr>
          <p:spPr>
            <a:xfrm>
              <a:off x="2870203" y="3630401"/>
              <a:ext cx="325437" cy="460442"/>
            </a:xfrm>
            <a:custGeom>
              <a:avLst/>
              <a:gdLst>
                <a:gd name="txL" fmla="*/ 0 w 87"/>
                <a:gd name="txT" fmla="*/ 0 h 115"/>
                <a:gd name="txR" fmla="*/ 87 w 87"/>
                <a:gd name="txB" fmla="*/ 115 h 115"/>
              </a:gdLst>
              <a:ahLst/>
              <a:cxnLst>
                <a:cxn ang="0">
                  <a:pos x="53" y="66"/>
                </a:cxn>
                <a:cxn ang="0">
                  <a:pos x="57" y="107"/>
                </a:cxn>
                <a:cxn ang="0">
                  <a:pos x="44" y="115"/>
                </a:cxn>
                <a:cxn ang="0">
                  <a:pos x="32" y="107"/>
                </a:cxn>
                <a:cxn ang="0">
                  <a:pos x="42" y="11"/>
                </a:cxn>
                <a:cxn ang="0">
                  <a:pos x="25" y="14"/>
                </a:cxn>
                <a:cxn ang="0">
                  <a:pos x="26" y="0"/>
                </a:cxn>
                <a:cxn ang="0">
                  <a:pos x="40" y="51"/>
                </a:cxn>
                <a:cxn ang="0">
                  <a:pos x="55" y="60"/>
                </a:cxn>
                <a:cxn ang="0">
                  <a:pos x="58" y="45"/>
                </a:cxn>
                <a:cxn ang="0">
                  <a:pos x="46" y="62"/>
                </a:cxn>
                <a:cxn ang="0">
                  <a:pos x="37" y="56"/>
                </a:cxn>
                <a:cxn ang="0">
                  <a:pos x="26" y="49"/>
                </a:cxn>
                <a:cxn ang="0">
                  <a:pos x="20" y="25"/>
                </a:cxn>
                <a:cxn ang="0">
                  <a:pos x="13" y="35"/>
                </a:cxn>
                <a:cxn ang="0">
                  <a:pos x="39" y="62"/>
                </a:cxn>
                <a:cxn ang="0">
                  <a:pos x="46" y="62"/>
                </a:cxn>
                <a:cxn ang="0">
                  <a:pos x="35" y="16"/>
                </a:cxn>
                <a:cxn ang="0">
                  <a:pos x="39" y="29"/>
                </a:cxn>
                <a:cxn ang="0">
                  <a:pos x="48" y="32"/>
                </a:cxn>
                <a:cxn ang="0">
                  <a:pos x="52" y="22"/>
                </a:cxn>
                <a:cxn ang="0">
                  <a:pos x="47" y="2"/>
                </a:cxn>
                <a:cxn ang="0">
                  <a:pos x="45" y="8"/>
                </a:cxn>
                <a:cxn ang="0">
                  <a:pos x="49" y="9"/>
                </a:cxn>
                <a:cxn ang="0">
                  <a:pos x="54" y="10"/>
                </a:cxn>
                <a:cxn ang="0">
                  <a:pos x="64" y="20"/>
                </a:cxn>
                <a:cxn ang="0">
                  <a:pos x="67" y="27"/>
                </a:cxn>
                <a:cxn ang="0">
                  <a:pos x="67" y="35"/>
                </a:cxn>
                <a:cxn ang="0">
                  <a:pos x="73" y="32"/>
                </a:cxn>
                <a:cxn ang="0">
                  <a:pos x="73" y="26"/>
                </a:cxn>
                <a:cxn ang="0">
                  <a:pos x="57" y="5"/>
                </a:cxn>
                <a:cxn ang="0">
                  <a:pos x="47" y="2"/>
                </a:cxn>
                <a:cxn ang="0">
                  <a:pos x="57" y="18"/>
                </a:cxn>
                <a:cxn ang="0">
                  <a:pos x="58" y="18"/>
                </a:cxn>
                <a:cxn ang="0">
                  <a:pos x="66" y="31"/>
                </a:cxn>
                <a:cxn ang="0">
                  <a:pos x="59" y="31"/>
                </a:cxn>
                <a:cxn ang="0">
                  <a:pos x="26" y="33"/>
                </a:cxn>
                <a:cxn ang="0">
                  <a:pos x="29" y="46"/>
                </a:cxn>
                <a:cxn ang="0">
                  <a:pos x="28" y="46"/>
                </a:cxn>
                <a:cxn ang="0">
                  <a:pos x="39" y="74"/>
                </a:cxn>
                <a:cxn ang="0">
                  <a:pos x="42" y="80"/>
                </a:cxn>
                <a:cxn ang="0">
                  <a:pos x="53" y="105"/>
                </a:cxn>
                <a:cxn ang="0">
                  <a:pos x="47" y="79"/>
                </a:cxn>
                <a:cxn ang="0">
                  <a:pos x="41" y="71"/>
                </a:cxn>
              </a:cxnLst>
              <a:rect l="txL" t="txT" r="txR" b="txB"/>
              <a:pathLst>
                <a:path w="87" h="115">
                  <a:moveTo>
                    <a:pt x="0" y="79"/>
                  </a:moveTo>
                  <a:cubicBezTo>
                    <a:pt x="8" y="69"/>
                    <a:pt x="24" y="74"/>
                    <a:pt x="35" y="66"/>
                  </a:cubicBezTo>
                  <a:cubicBezTo>
                    <a:pt x="41" y="66"/>
                    <a:pt x="47" y="66"/>
                    <a:pt x="53" y="66"/>
                  </a:cubicBezTo>
                  <a:cubicBezTo>
                    <a:pt x="64" y="74"/>
                    <a:pt x="80" y="69"/>
                    <a:pt x="87" y="79"/>
                  </a:cubicBezTo>
                  <a:cubicBezTo>
                    <a:pt x="87" y="84"/>
                    <a:pt x="87" y="99"/>
                    <a:pt x="87" y="104"/>
                  </a:cubicBezTo>
                  <a:cubicBezTo>
                    <a:pt x="80" y="105"/>
                    <a:pt x="69" y="106"/>
                    <a:pt x="57" y="107"/>
                  </a:cubicBezTo>
                  <a:cubicBezTo>
                    <a:pt x="56" y="108"/>
                    <a:pt x="56" y="108"/>
                    <a:pt x="56" y="108"/>
                  </a:cubicBezTo>
                  <a:cubicBezTo>
                    <a:pt x="46" y="114"/>
                    <a:pt x="46" y="114"/>
                    <a:pt x="46" y="114"/>
                  </a:cubicBezTo>
                  <a:cubicBezTo>
                    <a:pt x="44" y="115"/>
                    <a:pt x="44" y="115"/>
                    <a:pt x="44" y="115"/>
                  </a:cubicBezTo>
                  <a:cubicBezTo>
                    <a:pt x="43" y="114"/>
                    <a:pt x="43" y="114"/>
                    <a:pt x="43" y="114"/>
                  </a:cubicBezTo>
                  <a:cubicBezTo>
                    <a:pt x="33" y="108"/>
                    <a:pt x="33" y="108"/>
                    <a:pt x="33" y="108"/>
                  </a:cubicBezTo>
                  <a:cubicBezTo>
                    <a:pt x="32" y="107"/>
                    <a:pt x="32" y="107"/>
                    <a:pt x="32" y="107"/>
                  </a:cubicBezTo>
                  <a:cubicBezTo>
                    <a:pt x="20" y="107"/>
                    <a:pt x="9" y="105"/>
                    <a:pt x="0" y="104"/>
                  </a:cubicBezTo>
                  <a:cubicBezTo>
                    <a:pt x="0" y="99"/>
                    <a:pt x="0" y="84"/>
                    <a:pt x="0" y="79"/>
                  </a:cubicBezTo>
                  <a:close/>
                  <a:moveTo>
                    <a:pt x="42" y="11"/>
                  </a:moveTo>
                  <a:cubicBezTo>
                    <a:pt x="34" y="15"/>
                    <a:pt x="34" y="15"/>
                    <a:pt x="34" y="15"/>
                  </a:cubicBezTo>
                  <a:cubicBezTo>
                    <a:pt x="25" y="19"/>
                    <a:pt x="25" y="19"/>
                    <a:pt x="25" y="19"/>
                  </a:cubicBezTo>
                  <a:cubicBezTo>
                    <a:pt x="25" y="14"/>
                    <a:pt x="25" y="14"/>
                    <a:pt x="25" y="14"/>
                  </a:cubicBezTo>
                  <a:cubicBezTo>
                    <a:pt x="15" y="16"/>
                    <a:pt x="8" y="23"/>
                    <a:pt x="9" y="36"/>
                  </a:cubicBezTo>
                  <a:cubicBezTo>
                    <a:pt x="7" y="20"/>
                    <a:pt x="12" y="7"/>
                    <a:pt x="26" y="4"/>
                  </a:cubicBezTo>
                  <a:cubicBezTo>
                    <a:pt x="26" y="0"/>
                    <a:pt x="26" y="0"/>
                    <a:pt x="26" y="0"/>
                  </a:cubicBezTo>
                  <a:cubicBezTo>
                    <a:pt x="34" y="5"/>
                    <a:pt x="34" y="5"/>
                    <a:pt x="34" y="5"/>
                  </a:cubicBezTo>
                  <a:cubicBezTo>
                    <a:pt x="42" y="11"/>
                    <a:pt x="42" y="11"/>
                    <a:pt x="42" y="11"/>
                  </a:cubicBezTo>
                  <a:close/>
                  <a:moveTo>
                    <a:pt x="40" y="51"/>
                  </a:moveTo>
                  <a:cubicBezTo>
                    <a:pt x="47" y="57"/>
                    <a:pt x="47" y="57"/>
                    <a:pt x="47" y="57"/>
                  </a:cubicBezTo>
                  <a:cubicBezTo>
                    <a:pt x="54" y="64"/>
                    <a:pt x="54" y="64"/>
                    <a:pt x="54" y="64"/>
                  </a:cubicBezTo>
                  <a:cubicBezTo>
                    <a:pt x="55" y="60"/>
                    <a:pt x="55" y="60"/>
                    <a:pt x="55" y="60"/>
                  </a:cubicBezTo>
                  <a:cubicBezTo>
                    <a:pt x="69" y="60"/>
                    <a:pt x="77" y="48"/>
                    <a:pt x="77" y="32"/>
                  </a:cubicBezTo>
                  <a:cubicBezTo>
                    <a:pt x="76" y="45"/>
                    <a:pt x="67" y="50"/>
                    <a:pt x="57" y="50"/>
                  </a:cubicBezTo>
                  <a:cubicBezTo>
                    <a:pt x="58" y="45"/>
                    <a:pt x="58" y="45"/>
                    <a:pt x="58" y="45"/>
                  </a:cubicBezTo>
                  <a:cubicBezTo>
                    <a:pt x="49" y="48"/>
                    <a:pt x="49" y="48"/>
                    <a:pt x="49" y="48"/>
                  </a:cubicBezTo>
                  <a:cubicBezTo>
                    <a:pt x="40" y="51"/>
                    <a:pt x="40" y="51"/>
                    <a:pt x="40" y="51"/>
                  </a:cubicBezTo>
                  <a:close/>
                  <a:moveTo>
                    <a:pt x="46" y="62"/>
                  </a:moveTo>
                  <a:cubicBezTo>
                    <a:pt x="40" y="56"/>
                    <a:pt x="40" y="56"/>
                    <a:pt x="40" y="56"/>
                  </a:cubicBezTo>
                  <a:cubicBezTo>
                    <a:pt x="40" y="56"/>
                    <a:pt x="40" y="56"/>
                    <a:pt x="40" y="56"/>
                  </a:cubicBezTo>
                  <a:cubicBezTo>
                    <a:pt x="39" y="56"/>
                    <a:pt x="38" y="56"/>
                    <a:pt x="37" y="56"/>
                  </a:cubicBezTo>
                  <a:cubicBezTo>
                    <a:pt x="36" y="55"/>
                    <a:pt x="35" y="55"/>
                    <a:pt x="34" y="55"/>
                  </a:cubicBezTo>
                  <a:cubicBezTo>
                    <a:pt x="34" y="55"/>
                    <a:pt x="34" y="55"/>
                    <a:pt x="34" y="55"/>
                  </a:cubicBezTo>
                  <a:cubicBezTo>
                    <a:pt x="31" y="53"/>
                    <a:pt x="28" y="52"/>
                    <a:pt x="26" y="49"/>
                  </a:cubicBezTo>
                  <a:cubicBezTo>
                    <a:pt x="21" y="45"/>
                    <a:pt x="19" y="39"/>
                    <a:pt x="19" y="32"/>
                  </a:cubicBezTo>
                  <a:cubicBezTo>
                    <a:pt x="19" y="30"/>
                    <a:pt x="19" y="27"/>
                    <a:pt x="20" y="25"/>
                  </a:cubicBezTo>
                  <a:cubicBezTo>
                    <a:pt x="20" y="25"/>
                    <a:pt x="20" y="25"/>
                    <a:pt x="20" y="25"/>
                  </a:cubicBezTo>
                  <a:cubicBezTo>
                    <a:pt x="20" y="24"/>
                    <a:pt x="20" y="23"/>
                    <a:pt x="21" y="22"/>
                  </a:cubicBezTo>
                  <a:cubicBezTo>
                    <a:pt x="21" y="20"/>
                    <a:pt x="21" y="20"/>
                    <a:pt x="21" y="20"/>
                  </a:cubicBezTo>
                  <a:cubicBezTo>
                    <a:pt x="15" y="22"/>
                    <a:pt x="12" y="28"/>
                    <a:pt x="13" y="35"/>
                  </a:cubicBezTo>
                  <a:cubicBezTo>
                    <a:pt x="13" y="38"/>
                    <a:pt x="13" y="38"/>
                    <a:pt x="13" y="38"/>
                  </a:cubicBezTo>
                  <a:cubicBezTo>
                    <a:pt x="15" y="44"/>
                    <a:pt x="17" y="49"/>
                    <a:pt x="22" y="53"/>
                  </a:cubicBezTo>
                  <a:cubicBezTo>
                    <a:pt x="26" y="58"/>
                    <a:pt x="32" y="61"/>
                    <a:pt x="39" y="62"/>
                  </a:cubicBezTo>
                  <a:cubicBezTo>
                    <a:pt x="39" y="62"/>
                    <a:pt x="39" y="62"/>
                    <a:pt x="39" y="62"/>
                  </a:cubicBezTo>
                  <a:cubicBezTo>
                    <a:pt x="39" y="62"/>
                    <a:pt x="39" y="62"/>
                    <a:pt x="39" y="62"/>
                  </a:cubicBezTo>
                  <a:cubicBezTo>
                    <a:pt x="42" y="62"/>
                    <a:pt x="44" y="62"/>
                    <a:pt x="46" y="62"/>
                  </a:cubicBezTo>
                  <a:close/>
                  <a:moveTo>
                    <a:pt x="43" y="27"/>
                  </a:moveTo>
                  <a:cubicBezTo>
                    <a:pt x="43" y="27"/>
                    <a:pt x="42" y="27"/>
                    <a:pt x="42" y="27"/>
                  </a:cubicBezTo>
                  <a:cubicBezTo>
                    <a:pt x="39" y="22"/>
                    <a:pt x="39" y="21"/>
                    <a:pt x="35" y="16"/>
                  </a:cubicBezTo>
                  <a:cubicBezTo>
                    <a:pt x="35" y="16"/>
                    <a:pt x="35" y="16"/>
                    <a:pt x="35" y="16"/>
                  </a:cubicBezTo>
                  <a:cubicBezTo>
                    <a:pt x="33" y="18"/>
                    <a:pt x="33" y="18"/>
                    <a:pt x="33" y="18"/>
                  </a:cubicBezTo>
                  <a:cubicBezTo>
                    <a:pt x="35" y="23"/>
                    <a:pt x="36" y="25"/>
                    <a:pt x="39" y="29"/>
                  </a:cubicBezTo>
                  <a:cubicBezTo>
                    <a:pt x="39" y="30"/>
                    <a:pt x="39" y="31"/>
                    <a:pt x="39" y="32"/>
                  </a:cubicBezTo>
                  <a:cubicBezTo>
                    <a:pt x="39" y="35"/>
                    <a:pt x="41" y="37"/>
                    <a:pt x="43" y="37"/>
                  </a:cubicBezTo>
                  <a:cubicBezTo>
                    <a:pt x="46" y="37"/>
                    <a:pt x="48" y="35"/>
                    <a:pt x="48" y="32"/>
                  </a:cubicBezTo>
                  <a:cubicBezTo>
                    <a:pt x="48" y="32"/>
                    <a:pt x="48" y="31"/>
                    <a:pt x="48" y="31"/>
                  </a:cubicBezTo>
                  <a:cubicBezTo>
                    <a:pt x="51" y="28"/>
                    <a:pt x="51" y="28"/>
                    <a:pt x="54" y="24"/>
                  </a:cubicBezTo>
                  <a:cubicBezTo>
                    <a:pt x="53" y="23"/>
                    <a:pt x="52" y="23"/>
                    <a:pt x="52" y="22"/>
                  </a:cubicBezTo>
                  <a:cubicBezTo>
                    <a:pt x="49" y="24"/>
                    <a:pt x="48" y="25"/>
                    <a:pt x="45" y="28"/>
                  </a:cubicBezTo>
                  <a:cubicBezTo>
                    <a:pt x="45" y="27"/>
                    <a:pt x="44" y="27"/>
                    <a:pt x="43" y="27"/>
                  </a:cubicBezTo>
                  <a:close/>
                  <a:moveTo>
                    <a:pt x="47" y="2"/>
                  </a:moveTo>
                  <a:cubicBezTo>
                    <a:pt x="44" y="1"/>
                    <a:pt x="40" y="2"/>
                    <a:pt x="37" y="2"/>
                  </a:cubicBezTo>
                  <a:cubicBezTo>
                    <a:pt x="37" y="2"/>
                    <a:pt x="37" y="2"/>
                    <a:pt x="37" y="2"/>
                  </a:cubicBezTo>
                  <a:cubicBezTo>
                    <a:pt x="45" y="8"/>
                    <a:pt x="45" y="8"/>
                    <a:pt x="45" y="8"/>
                  </a:cubicBezTo>
                  <a:cubicBezTo>
                    <a:pt x="45" y="8"/>
                    <a:pt x="46" y="8"/>
                    <a:pt x="46" y="8"/>
                  </a:cubicBezTo>
                  <a:cubicBezTo>
                    <a:pt x="46" y="8"/>
                    <a:pt x="46" y="8"/>
                    <a:pt x="46" y="8"/>
                  </a:cubicBezTo>
                  <a:cubicBezTo>
                    <a:pt x="47" y="8"/>
                    <a:pt x="48" y="8"/>
                    <a:pt x="49" y="9"/>
                  </a:cubicBezTo>
                  <a:cubicBezTo>
                    <a:pt x="51" y="9"/>
                    <a:pt x="53" y="10"/>
                    <a:pt x="54" y="10"/>
                  </a:cubicBezTo>
                  <a:cubicBezTo>
                    <a:pt x="54" y="10"/>
                    <a:pt x="54" y="10"/>
                    <a:pt x="54" y="10"/>
                  </a:cubicBezTo>
                  <a:cubicBezTo>
                    <a:pt x="54" y="10"/>
                    <a:pt x="54" y="10"/>
                    <a:pt x="54" y="10"/>
                  </a:cubicBezTo>
                  <a:cubicBezTo>
                    <a:pt x="57" y="12"/>
                    <a:pt x="59" y="13"/>
                    <a:pt x="60" y="15"/>
                  </a:cubicBezTo>
                  <a:cubicBezTo>
                    <a:pt x="61" y="16"/>
                    <a:pt x="62" y="16"/>
                    <a:pt x="62" y="17"/>
                  </a:cubicBezTo>
                  <a:cubicBezTo>
                    <a:pt x="63" y="18"/>
                    <a:pt x="64" y="19"/>
                    <a:pt x="64" y="20"/>
                  </a:cubicBezTo>
                  <a:cubicBezTo>
                    <a:pt x="65" y="22"/>
                    <a:pt x="66" y="24"/>
                    <a:pt x="67" y="27"/>
                  </a:cubicBezTo>
                  <a:cubicBezTo>
                    <a:pt x="67" y="27"/>
                    <a:pt x="67" y="27"/>
                    <a:pt x="67" y="27"/>
                  </a:cubicBezTo>
                  <a:cubicBezTo>
                    <a:pt x="67" y="27"/>
                    <a:pt x="67" y="27"/>
                    <a:pt x="67" y="27"/>
                  </a:cubicBezTo>
                  <a:cubicBezTo>
                    <a:pt x="67" y="29"/>
                    <a:pt x="67" y="30"/>
                    <a:pt x="67" y="32"/>
                  </a:cubicBezTo>
                  <a:cubicBezTo>
                    <a:pt x="67" y="33"/>
                    <a:pt x="67" y="34"/>
                    <a:pt x="67" y="35"/>
                  </a:cubicBezTo>
                  <a:cubicBezTo>
                    <a:pt x="67" y="35"/>
                    <a:pt x="67" y="35"/>
                    <a:pt x="67" y="35"/>
                  </a:cubicBezTo>
                  <a:cubicBezTo>
                    <a:pt x="67" y="36"/>
                    <a:pt x="67" y="37"/>
                    <a:pt x="67" y="38"/>
                  </a:cubicBezTo>
                  <a:cubicBezTo>
                    <a:pt x="66" y="41"/>
                    <a:pt x="65" y="43"/>
                    <a:pt x="64" y="45"/>
                  </a:cubicBezTo>
                  <a:cubicBezTo>
                    <a:pt x="69" y="43"/>
                    <a:pt x="72" y="39"/>
                    <a:pt x="73" y="32"/>
                  </a:cubicBezTo>
                  <a:cubicBezTo>
                    <a:pt x="73" y="29"/>
                    <a:pt x="73" y="29"/>
                    <a:pt x="73" y="29"/>
                  </a:cubicBezTo>
                  <a:cubicBezTo>
                    <a:pt x="73" y="28"/>
                    <a:pt x="73" y="27"/>
                    <a:pt x="73" y="26"/>
                  </a:cubicBezTo>
                  <a:cubicBezTo>
                    <a:pt x="73" y="26"/>
                    <a:pt x="73" y="26"/>
                    <a:pt x="73" y="26"/>
                  </a:cubicBezTo>
                  <a:cubicBezTo>
                    <a:pt x="73" y="26"/>
                    <a:pt x="73" y="26"/>
                    <a:pt x="73" y="26"/>
                  </a:cubicBezTo>
                  <a:cubicBezTo>
                    <a:pt x="72" y="21"/>
                    <a:pt x="70" y="17"/>
                    <a:pt x="67" y="14"/>
                  </a:cubicBezTo>
                  <a:cubicBezTo>
                    <a:pt x="64" y="10"/>
                    <a:pt x="61" y="7"/>
                    <a:pt x="57" y="5"/>
                  </a:cubicBezTo>
                  <a:cubicBezTo>
                    <a:pt x="57" y="5"/>
                    <a:pt x="57" y="5"/>
                    <a:pt x="57" y="5"/>
                  </a:cubicBezTo>
                  <a:cubicBezTo>
                    <a:pt x="57" y="5"/>
                    <a:pt x="57" y="5"/>
                    <a:pt x="57" y="5"/>
                  </a:cubicBezTo>
                  <a:cubicBezTo>
                    <a:pt x="54" y="3"/>
                    <a:pt x="51" y="2"/>
                    <a:pt x="47" y="2"/>
                  </a:cubicBezTo>
                  <a:cubicBezTo>
                    <a:pt x="47" y="2"/>
                    <a:pt x="47" y="2"/>
                    <a:pt x="47" y="2"/>
                  </a:cubicBezTo>
                  <a:cubicBezTo>
                    <a:pt x="47" y="2"/>
                    <a:pt x="47" y="2"/>
                    <a:pt x="47" y="2"/>
                  </a:cubicBezTo>
                  <a:close/>
                  <a:moveTo>
                    <a:pt x="57" y="18"/>
                  </a:moveTo>
                  <a:cubicBezTo>
                    <a:pt x="59" y="16"/>
                    <a:pt x="59" y="16"/>
                    <a:pt x="59" y="16"/>
                  </a:cubicBezTo>
                  <a:cubicBezTo>
                    <a:pt x="60" y="16"/>
                    <a:pt x="60" y="16"/>
                    <a:pt x="60" y="16"/>
                  </a:cubicBezTo>
                  <a:cubicBezTo>
                    <a:pt x="58" y="18"/>
                    <a:pt x="58" y="18"/>
                    <a:pt x="58" y="18"/>
                  </a:cubicBezTo>
                  <a:cubicBezTo>
                    <a:pt x="57" y="18"/>
                    <a:pt x="57" y="18"/>
                    <a:pt x="57" y="18"/>
                  </a:cubicBezTo>
                  <a:close/>
                  <a:moveTo>
                    <a:pt x="59" y="31"/>
                  </a:moveTo>
                  <a:cubicBezTo>
                    <a:pt x="66" y="31"/>
                    <a:pt x="66" y="31"/>
                    <a:pt x="66" y="31"/>
                  </a:cubicBezTo>
                  <a:cubicBezTo>
                    <a:pt x="66" y="33"/>
                    <a:pt x="66" y="33"/>
                    <a:pt x="66" y="33"/>
                  </a:cubicBezTo>
                  <a:cubicBezTo>
                    <a:pt x="59" y="33"/>
                    <a:pt x="59" y="33"/>
                    <a:pt x="59" y="33"/>
                  </a:cubicBezTo>
                  <a:cubicBezTo>
                    <a:pt x="59" y="31"/>
                    <a:pt x="59" y="31"/>
                    <a:pt x="59" y="31"/>
                  </a:cubicBezTo>
                  <a:close/>
                  <a:moveTo>
                    <a:pt x="20" y="31"/>
                  </a:moveTo>
                  <a:cubicBezTo>
                    <a:pt x="20" y="33"/>
                    <a:pt x="20" y="33"/>
                    <a:pt x="20" y="33"/>
                  </a:cubicBezTo>
                  <a:cubicBezTo>
                    <a:pt x="26" y="33"/>
                    <a:pt x="26" y="33"/>
                    <a:pt x="26" y="33"/>
                  </a:cubicBezTo>
                  <a:cubicBezTo>
                    <a:pt x="26" y="31"/>
                    <a:pt x="26" y="31"/>
                    <a:pt x="26" y="31"/>
                  </a:cubicBezTo>
                  <a:cubicBezTo>
                    <a:pt x="20" y="31"/>
                    <a:pt x="20" y="31"/>
                    <a:pt x="20" y="31"/>
                  </a:cubicBezTo>
                  <a:close/>
                  <a:moveTo>
                    <a:pt x="29" y="46"/>
                  </a:moveTo>
                  <a:cubicBezTo>
                    <a:pt x="27" y="48"/>
                    <a:pt x="27" y="48"/>
                    <a:pt x="27" y="48"/>
                  </a:cubicBezTo>
                  <a:cubicBezTo>
                    <a:pt x="26" y="48"/>
                    <a:pt x="26" y="48"/>
                    <a:pt x="26" y="48"/>
                  </a:cubicBezTo>
                  <a:cubicBezTo>
                    <a:pt x="28" y="46"/>
                    <a:pt x="28" y="46"/>
                    <a:pt x="28" y="46"/>
                  </a:cubicBezTo>
                  <a:cubicBezTo>
                    <a:pt x="29" y="46"/>
                    <a:pt x="29" y="46"/>
                    <a:pt x="29" y="46"/>
                  </a:cubicBezTo>
                  <a:close/>
                  <a:moveTo>
                    <a:pt x="41" y="71"/>
                  </a:moveTo>
                  <a:cubicBezTo>
                    <a:pt x="39" y="74"/>
                    <a:pt x="39" y="74"/>
                    <a:pt x="39" y="74"/>
                  </a:cubicBezTo>
                  <a:cubicBezTo>
                    <a:pt x="42" y="79"/>
                    <a:pt x="42" y="79"/>
                    <a:pt x="42" y="79"/>
                  </a:cubicBezTo>
                  <a:cubicBezTo>
                    <a:pt x="42" y="79"/>
                    <a:pt x="42" y="79"/>
                    <a:pt x="42" y="79"/>
                  </a:cubicBezTo>
                  <a:cubicBezTo>
                    <a:pt x="42" y="80"/>
                    <a:pt x="42" y="80"/>
                    <a:pt x="42" y="80"/>
                  </a:cubicBezTo>
                  <a:cubicBezTo>
                    <a:pt x="37" y="105"/>
                    <a:pt x="37" y="105"/>
                    <a:pt x="37" y="105"/>
                  </a:cubicBezTo>
                  <a:cubicBezTo>
                    <a:pt x="44" y="110"/>
                    <a:pt x="44" y="110"/>
                    <a:pt x="44" y="110"/>
                  </a:cubicBezTo>
                  <a:cubicBezTo>
                    <a:pt x="53" y="105"/>
                    <a:pt x="53" y="105"/>
                    <a:pt x="53" y="105"/>
                  </a:cubicBezTo>
                  <a:cubicBezTo>
                    <a:pt x="47" y="80"/>
                    <a:pt x="47" y="80"/>
                    <a:pt x="47" y="80"/>
                  </a:cubicBezTo>
                  <a:cubicBezTo>
                    <a:pt x="46" y="79"/>
                    <a:pt x="46" y="79"/>
                    <a:pt x="46" y="79"/>
                  </a:cubicBezTo>
                  <a:cubicBezTo>
                    <a:pt x="47" y="79"/>
                    <a:pt x="47" y="79"/>
                    <a:pt x="47" y="79"/>
                  </a:cubicBezTo>
                  <a:cubicBezTo>
                    <a:pt x="50" y="74"/>
                    <a:pt x="50" y="74"/>
                    <a:pt x="50" y="74"/>
                  </a:cubicBezTo>
                  <a:cubicBezTo>
                    <a:pt x="48" y="71"/>
                    <a:pt x="48" y="71"/>
                    <a:pt x="48" y="71"/>
                  </a:cubicBezTo>
                  <a:lnTo>
                    <a:pt x="41" y="7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1" name="Freeform 62"/>
            <p:cNvSpPr>
              <a:spLocks noEditPoints="1"/>
            </p:cNvSpPr>
            <p:nvPr/>
          </p:nvSpPr>
          <p:spPr>
            <a:xfrm>
              <a:off x="4216403" y="4703446"/>
              <a:ext cx="358775" cy="379188"/>
            </a:xfrm>
            <a:custGeom>
              <a:avLst/>
              <a:gdLst>
                <a:gd name="txL" fmla="*/ 0 w 96"/>
                <a:gd name="txT" fmla="*/ 0 h 95"/>
                <a:gd name="txR" fmla="*/ 96 w 96"/>
                <a:gd name="txB" fmla="*/ 95 h 95"/>
              </a:gdLst>
              <a:ahLst/>
              <a:cxnLst>
                <a:cxn ang="0">
                  <a:pos x="41" y="67"/>
                </a:cxn>
                <a:cxn ang="0">
                  <a:pos x="49" y="80"/>
                </a:cxn>
                <a:cxn ang="0">
                  <a:pos x="43" y="91"/>
                </a:cxn>
                <a:cxn ang="0">
                  <a:pos x="5" y="91"/>
                </a:cxn>
                <a:cxn ang="0">
                  <a:pos x="9" y="78"/>
                </a:cxn>
                <a:cxn ang="0">
                  <a:pos x="1" y="68"/>
                </a:cxn>
                <a:cxn ang="0">
                  <a:pos x="9" y="55"/>
                </a:cxn>
                <a:cxn ang="0">
                  <a:pos x="7" y="43"/>
                </a:cxn>
                <a:cxn ang="0">
                  <a:pos x="1" y="29"/>
                </a:cxn>
                <a:cxn ang="0">
                  <a:pos x="39" y="29"/>
                </a:cxn>
                <a:cxn ang="0">
                  <a:pos x="41" y="41"/>
                </a:cxn>
                <a:cxn ang="0">
                  <a:pos x="47" y="56"/>
                </a:cxn>
                <a:cxn ang="0">
                  <a:pos x="60" y="1"/>
                </a:cxn>
                <a:cxn ang="0">
                  <a:pos x="54" y="15"/>
                </a:cxn>
                <a:cxn ang="0">
                  <a:pos x="47" y="20"/>
                </a:cxn>
                <a:cxn ang="0">
                  <a:pos x="55" y="33"/>
                </a:cxn>
                <a:cxn ang="0">
                  <a:pos x="54" y="45"/>
                </a:cxn>
                <a:cxn ang="0">
                  <a:pos x="54" y="58"/>
                </a:cxn>
                <a:cxn ang="0">
                  <a:pos x="57" y="64"/>
                </a:cxn>
                <a:cxn ang="0">
                  <a:pos x="55" y="77"/>
                </a:cxn>
                <a:cxn ang="0">
                  <a:pos x="61" y="92"/>
                </a:cxn>
                <a:cxn ang="0">
                  <a:pos x="94" y="88"/>
                </a:cxn>
                <a:cxn ang="0">
                  <a:pos x="95" y="75"/>
                </a:cxn>
                <a:cxn ang="0">
                  <a:pos x="91" y="61"/>
                </a:cxn>
                <a:cxn ang="0">
                  <a:pos x="93" y="48"/>
                </a:cxn>
                <a:cxn ang="0">
                  <a:pos x="93" y="35"/>
                </a:cxn>
                <a:cxn ang="0">
                  <a:pos x="86" y="30"/>
                </a:cxn>
                <a:cxn ang="0">
                  <a:pos x="85" y="18"/>
                </a:cxn>
                <a:cxn ang="0">
                  <a:pos x="93" y="5"/>
                </a:cxn>
                <a:cxn ang="0">
                  <a:pos x="78" y="18"/>
                </a:cxn>
                <a:cxn ang="0">
                  <a:pos x="67" y="21"/>
                </a:cxn>
                <a:cxn ang="0">
                  <a:pos x="63" y="18"/>
                </a:cxn>
                <a:cxn ang="0">
                  <a:pos x="88" y="5"/>
                </a:cxn>
                <a:cxn ang="0">
                  <a:pos x="58" y="5"/>
                </a:cxn>
                <a:cxn ang="0">
                  <a:pos x="78" y="33"/>
                </a:cxn>
                <a:cxn ang="0">
                  <a:pos x="73" y="36"/>
                </a:cxn>
                <a:cxn ang="0">
                  <a:pos x="63" y="33"/>
                </a:cxn>
                <a:cxn ang="0">
                  <a:pos x="86" y="48"/>
                </a:cxn>
                <a:cxn ang="0">
                  <a:pos x="62" y="50"/>
                </a:cxn>
                <a:cxn ang="0">
                  <a:pos x="73" y="48"/>
                </a:cxn>
                <a:cxn ang="0">
                  <a:pos x="92" y="64"/>
                </a:cxn>
                <a:cxn ang="0">
                  <a:pos x="62" y="64"/>
                </a:cxn>
                <a:cxn ang="0">
                  <a:pos x="83" y="63"/>
                </a:cxn>
                <a:cxn ang="0">
                  <a:pos x="86" y="79"/>
                </a:cxn>
                <a:cxn ang="0">
                  <a:pos x="62" y="78"/>
                </a:cxn>
                <a:cxn ang="0">
                  <a:pos x="9" y="81"/>
                </a:cxn>
                <a:cxn ang="0">
                  <a:pos x="40" y="70"/>
                </a:cxn>
                <a:cxn ang="0">
                  <a:pos x="41" y="71"/>
                </a:cxn>
                <a:cxn ang="0">
                  <a:pos x="33" y="43"/>
                </a:cxn>
                <a:cxn ang="0">
                  <a:pos x="13" y="45"/>
                </a:cxn>
                <a:cxn ang="0">
                  <a:pos x="43" y="45"/>
                </a:cxn>
                <a:cxn ang="0">
                  <a:pos x="20" y="29"/>
                </a:cxn>
                <a:cxn ang="0">
                  <a:pos x="20" y="32"/>
                </a:cxn>
                <a:cxn ang="0">
                  <a:pos x="34" y="59"/>
                </a:cxn>
                <a:cxn ang="0">
                  <a:pos x="9" y="58"/>
                </a:cxn>
                <a:cxn ang="0">
                  <a:pos x="33" y="60"/>
                </a:cxn>
              </a:cxnLst>
              <a:rect l="txL" t="txT" r="txR" b="tx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2" name="Freeform 63"/>
            <p:cNvSpPr>
              <a:spLocks noEditPoints="1"/>
            </p:cNvSpPr>
            <p:nvPr/>
          </p:nvSpPr>
          <p:spPr>
            <a:xfrm>
              <a:off x="4879975" y="4744950"/>
              <a:ext cx="423862" cy="343639"/>
            </a:xfrm>
            <a:custGeom>
              <a:avLst/>
              <a:gdLst>
                <a:gd name="txL" fmla="*/ 0 w 113"/>
                <a:gd name="txT" fmla="*/ 0 h 86"/>
                <a:gd name="txR" fmla="*/ 113 w 113"/>
                <a:gd name="txB" fmla="*/ 86 h 86"/>
              </a:gdLst>
              <a:ahLst/>
              <a:cxnLst>
                <a:cxn ang="0">
                  <a:pos x="36" y="11"/>
                </a:cxn>
                <a:cxn ang="0">
                  <a:pos x="106" y="32"/>
                </a:cxn>
                <a:cxn ang="0">
                  <a:pos x="102" y="35"/>
                </a:cxn>
                <a:cxn ang="0">
                  <a:pos x="99" y="39"/>
                </a:cxn>
                <a:cxn ang="0">
                  <a:pos x="95" y="43"/>
                </a:cxn>
                <a:cxn ang="0">
                  <a:pos x="91" y="86"/>
                </a:cxn>
                <a:cxn ang="0">
                  <a:pos x="91" y="47"/>
                </a:cxn>
                <a:cxn ang="0">
                  <a:pos x="81" y="86"/>
                </a:cxn>
                <a:cxn ang="0">
                  <a:pos x="77" y="59"/>
                </a:cxn>
                <a:cxn ang="0">
                  <a:pos x="74" y="56"/>
                </a:cxn>
                <a:cxn ang="0">
                  <a:pos x="70" y="86"/>
                </a:cxn>
                <a:cxn ang="0">
                  <a:pos x="70" y="54"/>
                </a:cxn>
                <a:cxn ang="0">
                  <a:pos x="59" y="86"/>
                </a:cxn>
                <a:cxn ang="0">
                  <a:pos x="56" y="65"/>
                </a:cxn>
                <a:cxn ang="0">
                  <a:pos x="52" y="68"/>
                </a:cxn>
                <a:cxn ang="0">
                  <a:pos x="48" y="86"/>
                </a:cxn>
                <a:cxn ang="0">
                  <a:pos x="48" y="71"/>
                </a:cxn>
                <a:cxn ang="0">
                  <a:pos x="38" y="86"/>
                </a:cxn>
                <a:cxn ang="0">
                  <a:pos x="34" y="70"/>
                </a:cxn>
                <a:cxn ang="0">
                  <a:pos x="31" y="67"/>
                </a:cxn>
                <a:cxn ang="0">
                  <a:pos x="27" y="86"/>
                </a:cxn>
                <a:cxn ang="0">
                  <a:pos x="27" y="67"/>
                </a:cxn>
                <a:cxn ang="0">
                  <a:pos x="16" y="86"/>
                </a:cxn>
                <a:cxn ang="0">
                  <a:pos x="5" y="79"/>
                </a:cxn>
                <a:cxn ang="0">
                  <a:pos x="2" y="76"/>
                </a:cxn>
                <a:cxn ang="0">
                  <a:pos x="0" y="58"/>
                </a:cxn>
                <a:cxn ang="0">
                  <a:pos x="38" y="64"/>
                </a:cxn>
                <a:cxn ang="0">
                  <a:pos x="70" y="45"/>
                </a:cxn>
                <a:cxn ang="0">
                  <a:pos x="82" y="46"/>
                </a:cxn>
                <a:cxn ang="0">
                  <a:pos x="111" y="13"/>
                </a:cxn>
                <a:cxn ang="0">
                  <a:pos x="89" y="10"/>
                </a:cxn>
                <a:cxn ang="0">
                  <a:pos x="74" y="31"/>
                </a:cxn>
                <a:cxn ang="0">
                  <a:pos x="42" y="49"/>
                </a:cxn>
                <a:cxn ang="0">
                  <a:pos x="25" y="43"/>
                </a:cxn>
                <a:cxn ang="0">
                  <a:pos x="13" y="86"/>
                </a:cxn>
                <a:cxn ang="0">
                  <a:pos x="13" y="75"/>
                </a:cxn>
                <a:cxn ang="0">
                  <a:pos x="31" y="12"/>
                </a:cxn>
                <a:cxn ang="0">
                  <a:pos x="49" y="19"/>
                </a:cxn>
                <a:cxn ang="0">
                  <a:pos x="39" y="19"/>
                </a:cxn>
                <a:cxn ang="0">
                  <a:pos x="43" y="44"/>
                </a:cxn>
                <a:cxn ang="0">
                  <a:pos x="34" y="31"/>
                </a:cxn>
                <a:cxn ang="0">
                  <a:pos x="20" y="38"/>
                </a:cxn>
                <a:cxn ang="0">
                  <a:pos x="30" y="17"/>
                </a:cxn>
                <a:cxn ang="0">
                  <a:pos x="21" y="22"/>
                </a:cxn>
              </a:cxnLst>
              <a:rect l="txL" t="txT" r="txR" b="tx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3" name="Freeform 64"/>
            <p:cNvSpPr>
              <a:spLocks noEditPoints="1"/>
            </p:cNvSpPr>
            <p:nvPr/>
          </p:nvSpPr>
          <p:spPr>
            <a:xfrm>
              <a:off x="4872037" y="4191405"/>
              <a:ext cx="461962" cy="399502"/>
            </a:xfrm>
            <a:custGeom>
              <a:avLst/>
              <a:gdLst>
                <a:gd name="txL" fmla="*/ 0 w 123"/>
                <a:gd name="txT" fmla="*/ 0 h 100"/>
                <a:gd name="txR" fmla="*/ 123 w 123"/>
                <a:gd name="txB" fmla="*/ 100 h 100"/>
              </a:gdLst>
              <a:ahLst/>
              <a:cxnLst>
                <a:cxn ang="0">
                  <a:pos x="49" y="83"/>
                </a:cxn>
                <a:cxn ang="0">
                  <a:pos x="45" y="86"/>
                </a:cxn>
                <a:cxn ang="0">
                  <a:pos x="75" y="27"/>
                </a:cxn>
                <a:cxn ang="0">
                  <a:pos x="112" y="41"/>
                </a:cxn>
                <a:cxn ang="0">
                  <a:pos x="78" y="100"/>
                </a:cxn>
                <a:cxn ang="0">
                  <a:pos x="62" y="84"/>
                </a:cxn>
                <a:cxn ang="0">
                  <a:pos x="97" y="81"/>
                </a:cxn>
                <a:cxn ang="0">
                  <a:pos x="78" y="61"/>
                </a:cxn>
                <a:cxn ang="0">
                  <a:pos x="66" y="66"/>
                </a:cxn>
                <a:cxn ang="0">
                  <a:pos x="72" y="58"/>
                </a:cxn>
                <a:cxn ang="0">
                  <a:pos x="75" y="27"/>
                </a:cxn>
                <a:cxn ang="0">
                  <a:pos x="71" y="85"/>
                </a:cxn>
                <a:cxn ang="0">
                  <a:pos x="85" y="81"/>
                </a:cxn>
                <a:cxn ang="0">
                  <a:pos x="79" y="76"/>
                </a:cxn>
                <a:cxn ang="0">
                  <a:pos x="73" y="66"/>
                </a:cxn>
                <a:cxn ang="0">
                  <a:pos x="101" y="51"/>
                </a:cxn>
                <a:cxn ang="0">
                  <a:pos x="86" y="58"/>
                </a:cxn>
                <a:cxn ang="0">
                  <a:pos x="101" y="51"/>
                </a:cxn>
                <a:cxn ang="0">
                  <a:pos x="106" y="37"/>
                </a:cxn>
                <a:cxn ang="0">
                  <a:pos x="95" y="30"/>
                </a:cxn>
                <a:cxn ang="0">
                  <a:pos x="54" y="78"/>
                </a:cxn>
                <a:cxn ang="0">
                  <a:pos x="34" y="22"/>
                </a:cxn>
                <a:cxn ang="0">
                  <a:pos x="32" y="20"/>
                </a:cxn>
                <a:cxn ang="0">
                  <a:pos x="19" y="2"/>
                </a:cxn>
                <a:cxn ang="0">
                  <a:pos x="8" y="9"/>
                </a:cxn>
                <a:cxn ang="0">
                  <a:pos x="13" y="27"/>
                </a:cxn>
                <a:cxn ang="0">
                  <a:pos x="0" y="29"/>
                </a:cxn>
                <a:cxn ang="0">
                  <a:pos x="37" y="73"/>
                </a:cxn>
                <a:cxn ang="0">
                  <a:pos x="30" y="81"/>
                </a:cxn>
                <a:cxn ang="0">
                  <a:pos x="33" y="92"/>
                </a:cxn>
                <a:cxn ang="0">
                  <a:pos x="41" y="99"/>
                </a:cxn>
                <a:cxn ang="0">
                  <a:pos x="50" y="99"/>
                </a:cxn>
                <a:cxn ang="0">
                  <a:pos x="43" y="91"/>
                </a:cxn>
                <a:cxn ang="0">
                  <a:pos x="38" y="83"/>
                </a:cxn>
                <a:cxn ang="0">
                  <a:pos x="17" y="23"/>
                </a:cxn>
                <a:cxn ang="0">
                  <a:pos x="13" y="11"/>
                </a:cxn>
                <a:cxn ang="0">
                  <a:pos x="27" y="24"/>
                </a:cxn>
                <a:cxn ang="0">
                  <a:pos x="17" y="23"/>
                </a:cxn>
                <a:cxn ang="0">
                  <a:pos x="42" y="42"/>
                </a:cxn>
                <a:cxn ang="0">
                  <a:pos x="37" y="48"/>
                </a:cxn>
              </a:cxnLst>
              <a:rect l="txL" t="txT" r="txR" b="txB"/>
              <a:pathLst>
                <a:path w="123" h="100">
                  <a:moveTo>
                    <a:pt x="45" y="80"/>
                  </a:moveTo>
                  <a:cubicBezTo>
                    <a:pt x="45" y="80"/>
                    <a:pt x="47" y="80"/>
                    <a:pt x="49" y="83"/>
                  </a:cubicBezTo>
                  <a:cubicBezTo>
                    <a:pt x="52" y="86"/>
                    <a:pt x="51" y="89"/>
                    <a:pt x="51" y="89"/>
                  </a:cubicBezTo>
                  <a:cubicBezTo>
                    <a:pt x="51" y="89"/>
                    <a:pt x="46" y="88"/>
                    <a:pt x="45" y="86"/>
                  </a:cubicBezTo>
                  <a:cubicBezTo>
                    <a:pt x="43" y="84"/>
                    <a:pt x="45" y="80"/>
                    <a:pt x="45" y="80"/>
                  </a:cubicBezTo>
                  <a:close/>
                  <a:moveTo>
                    <a:pt x="75" y="27"/>
                  </a:moveTo>
                  <a:cubicBezTo>
                    <a:pt x="89" y="27"/>
                    <a:pt x="89" y="27"/>
                    <a:pt x="89" y="27"/>
                  </a:cubicBezTo>
                  <a:cubicBezTo>
                    <a:pt x="98" y="11"/>
                    <a:pt x="123" y="19"/>
                    <a:pt x="112" y="41"/>
                  </a:cubicBezTo>
                  <a:cubicBezTo>
                    <a:pt x="114" y="55"/>
                    <a:pt x="115" y="69"/>
                    <a:pt x="114" y="83"/>
                  </a:cubicBezTo>
                  <a:cubicBezTo>
                    <a:pt x="103" y="93"/>
                    <a:pt x="91" y="98"/>
                    <a:pt x="78" y="100"/>
                  </a:cubicBezTo>
                  <a:cubicBezTo>
                    <a:pt x="72" y="99"/>
                    <a:pt x="65" y="97"/>
                    <a:pt x="59" y="94"/>
                  </a:cubicBezTo>
                  <a:cubicBezTo>
                    <a:pt x="62" y="84"/>
                    <a:pt x="62" y="84"/>
                    <a:pt x="62" y="84"/>
                  </a:cubicBezTo>
                  <a:cubicBezTo>
                    <a:pt x="67" y="87"/>
                    <a:pt x="78" y="90"/>
                    <a:pt x="78" y="90"/>
                  </a:cubicBezTo>
                  <a:cubicBezTo>
                    <a:pt x="78" y="90"/>
                    <a:pt x="95" y="86"/>
                    <a:pt x="97" y="81"/>
                  </a:cubicBezTo>
                  <a:cubicBezTo>
                    <a:pt x="98" y="78"/>
                    <a:pt x="94" y="68"/>
                    <a:pt x="88" y="63"/>
                  </a:cubicBezTo>
                  <a:cubicBezTo>
                    <a:pt x="85" y="61"/>
                    <a:pt x="78" y="61"/>
                    <a:pt x="78" y="61"/>
                  </a:cubicBezTo>
                  <a:cubicBezTo>
                    <a:pt x="78" y="61"/>
                    <a:pt x="72" y="61"/>
                    <a:pt x="69" y="63"/>
                  </a:cubicBezTo>
                  <a:cubicBezTo>
                    <a:pt x="68" y="64"/>
                    <a:pt x="67" y="65"/>
                    <a:pt x="66" y="66"/>
                  </a:cubicBezTo>
                  <a:cubicBezTo>
                    <a:pt x="68" y="58"/>
                    <a:pt x="68" y="58"/>
                    <a:pt x="68" y="58"/>
                  </a:cubicBezTo>
                  <a:cubicBezTo>
                    <a:pt x="70" y="58"/>
                    <a:pt x="72" y="58"/>
                    <a:pt x="72" y="58"/>
                  </a:cubicBezTo>
                  <a:cubicBezTo>
                    <a:pt x="72" y="58"/>
                    <a:pt x="70" y="56"/>
                    <a:pt x="69" y="53"/>
                  </a:cubicBezTo>
                  <a:cubicBezTo>
                    <a:pt x="75" y="27"/>
                    <a:pt x="75" y="27"/>
                    <a:pt x="75" y="27"/>
                  </a:cubicBezTo>
                  <a:close/>
                  <a:moveTo>
                    <a:pt x="71" y="81"/>
                  </a:moveTo>
                  <a:cubicBezTo>
                    <a:pt x="71" y="85"/>
                    <a:pt x="71" y="85"/>
                    <a:pt x="71" y="85"/>
                  </a:cubicBezTo>
                  <a:cubicBezTo>
                    <a:pt x="85" y="85"/>
                    <a:pt x="85" y="85"/>
                    <a:pt x="85" y="85"/>
                  </a:cubicBezTo>
                  <a:cubicBezTo>
                    <a:pt x="85" y="81"/>
                    <a:pt x="85" y="81"/>
                    <a:pt x="85" y="81"/>
                  </a:cubicBezTo>
                  <a:cubicBezTo>
                    <a:pt x="71" y="81"/>
                    <a:pt x="71" y="81"/>
                    <a:pt x="71" y="81"/>
                  </a:cubicBezTo>
                  <a:close/>
                  <a:moveTo>
                    <a:pt x="79" y="76"/>
                  </a:moveTo>
                  <a:cubicBezTo>
                    <a:pt x="85" y="74"/>
                    <a:pt x="87" y="71"/>
                    <a:pt x="84" y="66"/>
                  </a:cubicBezTo>
                  <a:cubicBezTo>
                    <a:pt x="81" y="66"/>
                    <a:pt x="77" y="66"/>
                    <a:pt x="73" y="66"/>
                  </a:cubicBezTo>
                  <a:cubicBezTo>
                    <a:pt x="70" y="73"/>
                    <a:pt x="74" y="75"/>
                    <a:pt x="79" y="76"/>
                  </a:cubicBezTo>
                  <a:close/>
                  <a:moveTo>
                    <a:pt x="101" y="51"/>
                  </a:moveTo>
                  <a:cubicBezTo>
                    <a:pt x="101" y="51"/>
                    <a:pt x="96" y="49"/>
                    <a:pt x="92" y="51"/>
                  </a:cubicBezTo>
                  <a:cubicBezTo>
                    <a:pt x="89" y="52"/>
                    <a:pt x="86" y="58"/>
                    <a:pt x="86" y="58"/>
                  </a:cubicBezTo>
                  <a:cubicBezTo>
                    <a:pt x="86" y="58"/>
                    <a:pt x="96" y="58"/>
                    <a:pt x="98" y="58"/>
                  </a:cubicBezTo>
                  <a:cubicBezTo>
                    <a:pt x="100" y="57"/>
                    <a:pt x="101" y="51"/>
                    <a:pt x="101" y="51"/>
                  </a:cubicBezTo>
                  <a:close/>
                  <a:moveTo>
                    <a:pt x="95" y="30"/>
                  </a:moveTo>
                  <a:cubicBezTo>
                    <a:pt x="106" y="37"/>
                    <a:pt x="106" y="37"/>
                    <a:pt x="106" y="37"/>
                  </a:cubicBezTo>
                  <a:cubicBezTo>
                    <a:pt x="107" y="35"/>
                    <a:pt x="108" y="30"/>
                    <a:pt x="106" y="28"/>
                  </a:cubicBezTo>
                  <a:cubicBezTo>
                    <a:pt x="103" y="26"/>
                    <a:pt x="98" y="25"/>
                    <a:pt x="95" y="30"/>
                  </a:cubicBezTo>
                  <a:close/>
                  <a:moveTo>
                    <a:pt x="42" y="78"/>
                  </a:moveTo>
                  <a:cubicBezTo>
                    <a:pt x="54" y="78"/>
                    <a:pt x="54" y="78"/>
                    <a:pt x="54" y="78"/>
                  </a:cubicBezTo>
                  <a:cubicBezTo>
                    <a:pt x="67" y="22"/>
                    <a:pt x="67" y="22"/>
                    <a:pt x="67" y="22"/>
                  </a:cubicBezTo>
                  <a:cubicBezTo>
                    <a:pt x="34" y="22"/>
                    <a:pt x="34" y="22"/>
                    <a:pt x="34" y="22"/>
                  </a:cubicBezTo>
                  <a:cubicBezTo>
                    <a:pt x="34" y="22"/>
                    <a:pt x="34" y="22"/>
                    <a:pt x="34" y="22"/>
                  </a:cubicBezTo>
                  <a:cubicBezTo>
                    <a:pt x="32" y="20"/>
                    <a:pt x="32" y="20"/>
                    <a:pt x="32" y="20"/>
                  </a:cubicBezTo>
                  <a:cubicBezTo>
                    <a:pt x="31" y="20"/>
                    <a:pt x="31" y="20"/>
                    <a:pt x="30" y="19"/>
                  </a:cubicBezTo>
                  <a:cubicBezTo>
                    <a:pt x="26" y="17"/>
                    <a:pt x="17" y="12"/>
                    <a:pt x="19" y="2"/>
                  </a:cubicBezTo>
                  <a:cubicBezTo>
                    <a:pt x="14" y="0"/>
                    <a:pt x="14" y="0"/>
                    <a:pt x="14" y="0"/>
                  </a:cubicBezTo>
                  <a:cubicBezTo>
                    <a:pt x="11" y="3"/>
                    <a:pt x="9" y="6"/>
                    <a:pt x="8" y="9"/>
                  </a:cubicBezTo>
                  <a:cubicBezTo>
                    <a:pt x="7" y="13"/>
                    <a:pt x="7" y="16"/>
                    <a:pt x="8" y="19"/>
                  </a:cubicBezTo>
                  <a:cubicBezTo>
                    <a:pt x="9" y="22"/>
                    <a:pt x="11" y="24"/>
                    <a:pt x="13" y="27"/>
                  </a:cubicBezTo>
                  <a:cubicBezTo>
                    <a:pt x="13" y="27"/>
                    <a:pt x="13" y="27"/>
                    <a:pt x="13" y="27"/>
                  </a:cubicBezTo>
                  <a:cubicBezTo>
                    <a:pt x="9" y="27"/>
                    <a:pt x="5" y="27"/>
                    <a:pt x="0" y="29"/>
                  </a:cubicBezTo>
                  <a:cubicBezTo>
                    <a:pt x="6" y="40"/>
                    <a:pt x="15" y="42"/>
                    <a:pt x="23" y="40"/>
                  </a:cubicBezTo>
                  <a:cubicBezTo>
                    <a:pt x="26" y="52"/>
                    <a:pt x="31" y="63"/>
                    <a:pt x="37" y="73"/>
                  </a:cubicBezTo>
                  <a:cubicBezTo>
                    <a:pt x="31" y="79"/>
                    <a:pt x="31" y="79"/>
                    <a:pt x="31" y="79"/>
                  </a:cubicBezTo>
                  <a:cubicBezTo>
                    <a:pt x="30" y="81"/>
                    <a:pt x="30" y="81"/>
                    <a:pt x="30" y="81"/>
                  </a:cubicBezTo>
                  <a:cubicBezTo>
                    <a:pt x="30" y="82"/>
                    <a:pt x="30" y="82"/>
                    <a:pt x="30" y="82"/>
                  </a:cubicBezTo>
                  <a:cubicBezTo>
                    <a:pt x="31" y="86"/>
                    <a:pt x="32" y="89"/>
                    <a:pt x="33" y="92"/>
                  </a:cubicBezTo>
                  <a:cubicBezTo>
                    <a:pt x="35" y="94"/>
                    <a:pt x="37" y="96"/>
                    <a:pt x="40" y="98"/>
                  </a:cubicBezTo>
                  <a:cubicBezTo>
                    <a:pt x="41" y="99"/>
                    <a:pt x="41" y="99"/>
                    <a:pt x="41" y="99"/>
                  </a:cubicBezTo>
                  <a:cubicBezTo>
                    <a:pt x="42" y="99"/>
                    <a:pt x="42" y="99"/>
                    <a:pt x="42" y="99"/>
                  </a:cubicBezTo>
                  <a:cubicBezTo>
                    <a:pt x="50" y="99"/>
                    <a:pt x="50" y="99"/>
                    <a:pt x="50" y="99"/>
                  </a:cubicBezTo>
                  <a:cubicBezTo>
                    <a:pt x="51" y="91"/>
                    <a:pt x="51" y="91"/>
                    <a:pt x="51" y="91"/>
                  </a:cubicBezTo>
                  <a:cubicBezTo>
                    <a:pt x="43" y="91"/>
                    <a:pt x="43" y="91"/>
                    <a:pt x="43" y="91"/>
                  </a:cubicBezTo>
                  <a:cubicBezTo>
                    <a:pt x="42" y="90"/>
                    <a:pt x="41" y="89"/>
                    <a:pt x="40" y="88"/>
                  </a:cubicBezTo>
                  <a:cubicBezTo>
                    <a:pt x="39" y="86"/>
                    <a:pt x="38" y="85"/>
                    <a:pt x="38" y="83"/>
                  </a:cubicBezTo>
                  <a:cubicBezTo>
                    <a:pt x="42" y="78"/>
                    <a:pt x="42" y="78"/>
                    <a:pt x="42" y="78"/>
                  </a:cubicBezTo>
                  <a:close/>
                  <a:moveTo>
                    <a:pt x="17" y="23"/>
                  </a:moveTo>
                  <a:cubicBezTo>
                    <a:pt x="16" y="21"/>
                    <a:pt x="14" y="19"/>
                    <a:pt x="14" y="17"/>
                  </a:cubicBezTo>
                  <a:cubicBezTo>
                    <a:pt x="13" y="15"/>
                    <a:pt x="13" y="13"/>
                    <a:pt x="13" y="11"/>
                  </a:cubicBezTo>
                  <a:cubicBezTo>
                    <a:pt x="13" y="10"/>
                    <a:pt x="13" y="10"/>
                    <a:pt x="14" y="9"/>
                  </a:cubicBezTo>
                  <a:cubicBezTo>
                    <a:pt x="16" y="17"/>
                    <a:pt x="22" y="21"/>
                    <a:pt x="27" y="24"/>
                  </a:cubicBezTo>
                  <a:cubicBezTo>
                    <a:pt x="25" y="28"/>
                    <a:pt x="25" y="28"/>
                    <a:pt x="25" y="28"/>
                  </a:cubicBezTo>
                  <a:cubicBezTo>
                    <a:pt x="22" y="27"/>
                    <a:pt x="19" y="25"/>
                    <a:pt x="17" y="23"/>
                  </a:cubicBezTo>
                  <a:close/>
                  <a:moveTo>
                    <a:pt x="34" y="41"/>
                  </a:moveTo>
                  <a:cubicBezTo>
                    <a:pt x="34" y="41"/>
                    <a:pt x="38" y="40"/>
                    <a:pt x="42" y="42"/>
                  </a:cubicBezTo>
                  <a:cubicBezTo>
                    <a:pt x="46" y="43"/>
                    <a:pt x="48" y="49"/>
                    <a:pt x="48" y="49"/>
                  </a:cubicBezTo>
                  <a:cubicBezTo>
                    <a:pt x="48" y="49"/>
                    <a:pt x="39" y="49"/>
                    <a:pt x="37" y="48"/>
                  </a:cubicBezTo>
                  <a:cubicBezTo>
                    <a:pt x="34" y="48"/>
                    <a:pt x="34" y="41"/>
                    <a:pt x="34" y="4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4" name="Freeform 65"/>
            <p:cNvSpPr>
              <a:spLocks noEditPoints="1"/>
            </p:cNvSpPr>
            <p:nvPr/>
          </p:nvSpPr>
          <p:spPr>
            <a:xfrm>
              <a:off x="3540128" y="3183167"/>
              <a:ext cx="338137" cy="338560"/>
            </a:xfrm>
            <a:custGeom>
              <a:avLst/>
              <a:gdLst>
                <a:gd name="txL" fmla="*/ 0 w 90"/>
                <a:gd name="txT" fmla="*/ 0 h 85"/>
                <a:gd name="txR" fmla="*/ 90 w 90"/>
                <a:gd name="txB" fmla="*/ 85 h 85"/>
              </a:gdLst>
              <a:ahLst/>
              <a:cxnLst>
                <a:cxn ang="0">
                  <a:pos x="51" y="64"/>
                </a:cxn>
                <a:cxn ang="0">
                  <a:pos x="9" y="57"/>
                </a:cxn>
                <a:cxn ang="0">
                  <a:pos x="73" y="20"/>
                </a:cxn>
                <a:cxn ang="0">
                  <a:pos x="68" y="21"/>
                </a:cxn>
                <a:cxn ang="0">
                  <a:pos x="59" y="19"/>
                </a:cxn>
                <a:cxn ang="0">
                  <a:pos x="66" y="19"/>
                </a:cxn>
                <a:cxn ang="0">
                  <a:pos x="66" y="17"/>
                </a:cxn>
                <a:cxn ang="0">
                  <a:pos x="59" y="16"/>
                </a:cxn>
                <a:cxn ang="0">
                  <a:pos x="53" y="13"/>
                </a:cxn>
                <a:cxn ang="0">
                  <a:pos x="55" y="10"/>
                </a:cxn>
                <a:cxn ang="0">
                  <a:pos x="60" y="9"/>
                </a:cxn>
                <a:cxn ang="0">
                  <a:pos x="63" y="13"/>
                </a:cxn>
                <a:cxn ang="0">
                  <a:pos x="58" y="12"/>
                </a:cxn>
                <a:cxn ang="0">
                  <a:pos x="62" y="14"/>
                </a:cxn>
                <a:cxn ang="0">
                  <a:pos x="70" y="15"/>
                </a:cxn>
                <a:cxn ang="0">
                  <a:pos x="72" y="19"/>
                </a:cxn>
                <a:cxn ang="0">
                  <a:pos x="38" y="36"/>
                </a:cxn>
                <a:cxn ang="0">
                  <a:pos x="32" y="37"/>
                </a:cxn>
                <a:cxn ang="0">
                  <a:pos x="28" y="33"/>
                </a:cxn>
                <a:cxn ang="0">
                  <a:pos x="35" y="34"/>
                </a:cxn>
                <a:cxn ang="0">
                  <a:pos x="31" y="32"/>
                </a:cxn>
                <a:cxn ang="0">
                  <a:pos x="22" y="31"/>
                </a:cxn>
                <a:cxn ang="0">
                  <a:pos x="20" y="26"/>
                </a:cxn>
                <a:cxn ang="0">
                  <a:pos x="23" y="24"/>
                </a:cxn>
                <a:cxn ang="0">
                  <a:pos x="29" y="25"/>
                </a:cxn>
                <a:cxn ang="0">
                  <a:pos x="27" y="29"/>
                </a:cxn>
                <a:cxn ang="0">
                  <a:pos x="24" y="28"/>
                </a:cxn>
                <a:cxn ang="0">
                  <a:pos x="32" y="29"/>
                </a:cxn>
                <a:cxn ang="0">
                  <a:pos x="39" y="31"/>
                </a:cxn>
                <a:cxn ang="0">
                  <a:pos x="67" y="57"/>
                </a:cxn>
                <a:cxn ang="0">
                  <a:pos x="67" y="53"/>
                </a:cxn>
                <a:cxn ang="0">
                  <a:pos x="51" y="49"/>
                </a:cxn>
                <a:cxn ang="0">
                  <a:pos x="9" y="42"/>
                </a:cxn>
                <a:cxn ang="0">
                  <a:pos x="67" y="42"/>
                </a:cxn>
                <a:cxn ang="0">
                  <a:pos x="83" y="34"/>
                </a:cxn>
                <a:cxn ang="0">
                  <a:pos x="83" y="20"/>
                </a:cxn>
                <a:cxn ang="0">
                  <a:pos x="68" y="27"/>
                </a:cxn>
                <a:cxn ang="0">
                  <a:pos x="58" y="0"/>
                </a:cxn>
                <a:cxn ang="0">
                  <a:pos x="90" y="18"/>
                </a:cxn>
                <a:cxn ang="0">
                  <a:pos x="90" y="32"/>
                </a:cxn>
                <a:cxn ang="0">
                  <a:pos x="90" y="47"/>
                </a:cxn>
                <a:cxn ang="0">
                  <a:pos x="1" y="67"/>
                </a:cxn>
                <a:cxn ang="0">
                  <a:pos x="1" y="52"/>
                </a:cxn>
                <a:cxn ang="0">
                  <a:pos x="1" y="37"/>
                </a:cxn>
                <a:cxn ang="0">
                  <a:pos x="23" y="16"/>
                </a:cxn>
                <a:cxn ang="0">
                  <a:pos x="28" y="19"/>
                </a:cxn>
                <a:cxn ang="0">
                  <a:pos x="51" y="34"/>
                </a:cxn>
              </a:cxnLst>
              <a:rect l="txL" t="txT" r="txR" b="tx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5" name="Freeform 66"/>
            <p:cNvSpPr>
              <a:spLocks noEditPoints="1"/>
            </p:cNvSpPr>
            <p:nvPr/>
          </p:nvSpPr>
          <p:spPr>
            <a:xfrm>
              <a:off x="3503612" y="3742175"/>
              <a:ext cx="404812" cy="252229"/>
            </a:xfrm>
            <a:custGeom>
              <a:avLst/>
              <a:gdLst>
                <a:gd name="txL" fmla="*/ 0 w 108"/>
                <a:gd name="txT" fmla="*/ 0 h 63"/>
                <a:gd name="txR" fmla="*/ 108 w 108"/>
                <a:gd name="txB" fmla="*/ 63 h 63"/>
              </a:gdLst>
              <a:ahLst/>
              <a:cxnLst>
                <a:cxn ang="0">
                  <a:pos x="0" y="56"/>
                </a:cxn>
                <a:cxn ang="0">
                  <a:pos x="28" y="31"/>
                </a:cxn>
                <a:cxn ang="0">
                  <a:pos x="25" y="26"/>
                </a:cxn>
                <a:cxn ang="0">
                  <a:pos x="29" y="26"/>
                </a:cxn>
                <a:cxn ang="0">
                  <a:pos x="33" y="19"/>
                </a:cxn>
                <a:cxn ang="0">
                  <a:pos x="33" y="14"/>
                </a:cxn>
                <a:cxn ang="0">
                  <a:pos x="27" y="16"/>
                </a:cxn>
                <a:cxn ang="0">
                  <a:pos x="23" y="12"/>
                </a:cxn>
                <a:cxn ang="0">
                  <a:pos x="12" y="11"/>
                </a:cxn>
                <a:cxn ang="0">
                  <a:pos x="6" y="13"/>
                </a:cxn>
                <a:cxn ang="0">
                  <a:pos x="13" y="15"/>
                </a:cxn>
                <a:cxn ang="0">
                  <a:pos x="18" y="24"/>
                </a:cxn>
                <a:cxn ang="0">
                  <a:pos x="26" y="32"/>
                </a:cxn>
                <a:cxn ang="0">
                  <a:pos x="53" y="17"/>
                </a:cxn>
                <a:cxn ang="0">
                  <a:pos x="51" y="18"/>
                </a:cxn>
                <a:cxn ang="0">
                  <a:pos x="86" y="34"/>
                </a:cxn>
                <a:cxn ang="0">
                  <a:pos x="40" y="19"/>
                </a:cxn>
                <a:cxn ang="0">
                  <a:pos x="42" y="9"/>
                </a:cxn>
                <a:cxn ang="0">
                  <a:pos x="38" y="16"/>
                </a:cxn>
                <a:cxn ang="0">
                  <a:pos x="6" y="44"/>
                </a:cxn>
                <a:cxn ang="0">
                  <a:pos x="95" y="51"/>
                </a:cxn>
                <a:cxn ang="0">
                  <a:pos x="92" y="42"/>
                </a:cxn>
                <a:cxn ang="0">
                  <a:pos x="86" y="44"/>
                </a:cxn>
                <a:cxn ang="0">
                  <a:pos x="65" y="36"/>
                </a:cxn>
                <a:cxn ang="0">
                  <a:pos x="63" y="28"/>
                </a:cxn>
                <a:cxn ang="0">
                  <a:pos x="68" y="31"/>
                </a:cxn>
                <a:cxn ang="0">
                  <a:pos x="70" y="28"/>
                </a:cxn>
                <a:cxn ang="0">
                  <a:pos x="76" y="31"/>
                </a:cxn>
                <a:cxn ang="0">
                  <a:pos x="82" y="32"/>
                </a:cxn>
                <a:cxn ang="0">
                  <a:pos x="86" y="28"/>
                </a:cxn>
                <a:cxn ang="0">
                  <a:pos x="88" y="23"/>
                </a:cxn>
                <a:cxn ang="0">
                  <a:pos x="93" y="17"/>
                </a:cxn>
                <a:cxn ang="0">
                  <a:pos x="98" y="15"/>
                </a:cxn>
                <a:cxn ang="0">
                  <a:pos x="102" y="12"/>
                </a:cxn>
                <a:cxn ang="0">
                  <a:pos x="92" y="10"/>
                </a:cxn>
                <a:cxn ang="0">
                  <a:pos x="82" y="9"/>
                </a:cxn>
                <a:cxn ang="0">
                  <a:pos x="73" y="12"/>
                </a:cxn>
                <a:cxn ang="0">
                  <a:pos x="64" y="13"/>
                </a:cxn>
                <a:cxn ang="0">
                  <a:pos x="58" y="12"/>
                </a:cxn>
                <a:cxn ang="0">
                  <a:pos x="57" y="16"/>
                </a:cxn>
                <a:cxn ang="0">
                  <a:pos x="58" y="16"/>
                </a:cxn>
                <a:cxn ang="0">
                  <a:pos x="52" y="20"/>
                </a:cxn>
                <a:cxn ang="0">
                  <a:pos x="53" y="22"/>
                </a:cxn>
                <a:cxn ang="0">
                  <a:pos x="59" y="23"/>
                </a:cxn>
                <a:cxn ang="0">
                  <a:pos x="58" y="25"/>
                </a:cxn>
                <a:cxn ang="0">
                  <a:pos x="51" y="25"/>
                </a:cxn>
                <a:cxn ang="0">
                  <a:pos x="49" y="35"/>
                </a:cxn>
                <a:cxn ang="0">
                  <a:pos x="55" y="38"/>
                </a:cxn>
                <a:cxn ang="0">
                  <a:pos x="77" y="44"/>
                </a:cxn>
                <a:cxn ang="0">
                  <a:pos x="31" y="44"/>
                </a:cxn>
                <a:cxn ang="0">
                  <a:pos x="32" y="57"/>
                </a:cxn>
                <a:cxn ang="0">
                  <a:pos x="35" y="53"/>
                </a:cxn>
                <a:cxn ang="0">
                  <a:pos x="41" y="44"/>
                </a:cxn>
                <a:cxn ang="0">
                  <a:pos x="39" y="37"/>
                </a:cxn>
                <a:cxn ang="0">
                  <a:pos x="33" y="33"/>
                </a:cxn>
                <a:cxn ang="0">
                  <a:pos x="29" y="39"/>
                </a:cxn>
              </a:cxnLst>
              <a:rect l="txL" t="txT" r="txR" b="txB"/>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6" name="Freeform 67"/>
            <p:cNvSpPr>
              <a:spLocks noEditPoints="1"/>
            </p:cNvSpPr>
            <p:nvPr/>
          </p:nvSpPr>
          <p:spPr>
            <a:xfrm>
              <a:off x="4260853" y="4187463"/>
              <a:ext cx="288925" cy="392730"/>
            </a:xfrm>
            <a:custGeom>
              <a:avLst/>
              <a:gdLst>
                <a:gd name="txL" fmla="*/ 0 w 77"/>
                <a:gd name="txT" fmla="*/ 0 h 98"/>
                <a:gd name="txR" fmla="*/ 77 w 77"/>
                <a:gd name="txB" fmla="*/ 98 h 98"/>
              </a:gdLst>
              <a:ahLst/>
              <a:cxnLst>
                <a:cxn ang="0">
                  <a:pos x="0" y="85"/>
                </a:cxn>
                <a:cxn ang="0">
                  <a:pos x="29" y="98"/>
                </a:cxn>
                <a:cxn ang="0">
                  <a:pos x="30" y="98"/>
                </a:cxn>
                <a:cxn ang="0">
                  <a:pos x="30" y="98"/>
                </a:cxn>
                <a:cxn ang="0">
                  <a:pos x="31" y="98"/>
                </a:cxn>
                <a:cxn ang="0">
                  <a:pos x="33" y="98"/>
                </a:cxn>
                <a:cxn ang="0">
                  <a:pos x="33" y="98"/>
                </a:cxn>
                <a:cxn ang="0">
                  <a:pos x="34" y="98"/>
                </a:cxn>
                <a:cxn ang="0">
                  <a:pos x="35" y="98"/>
                </a:cxn>
                <a:cxn ang="0">
                  <a:pos x="36" y="98"/>
                </a:cxn>
                <a:cxn ang="0">
                  <a:pos x="37" y="98"/>
                </a:cxn>
                <a:cxn ang="0">
                  <a:pos x="38" y="98"/>
                </a:cxn>
                <a:cxn ang="0">
                  <a:pos x="39" y="98"/>
                </a:cxn>
                <a:cxn ang="0">
                  <a:pos x="40" y="98"/>
                </a:cxn>
                <a:cxn ang="0">
                  <a:pos x="41" y="98"/>
                </a:cxn>
                <a:cxn ang="0">
                  <a:pos x="42" y="98"/>
                </a:cxn>
                <a:cxn ang="0">
                  <a:pos x="43" y="98"/>
                </a:cxn>
                <a:cxn ang="0">
                  <a:pos x="43" y="98"/>
                </a:cxn>
                <a:cxn ang="0">
                  <a:pos x="44" y="98"/>
                </a:cxn>
                <a:cxn ang="0">
                  <a:pos x="45" y="98"/>
                </a:cxn>
                <a:cxn ang="0">
                  <a:pos x="46" y="98"/>
                </a:cxn>
                <a:cxn ang="0">
                  <a:pos x="47" y="98"/>
                </a:cxn>
                <a:cxn ang="0">
                  <a:pos x="47" y="98"/>
                </a:cxn>
                <a:cxn ang="0">
                  <a:pos x="77" y="85"/>
                </a:cxn>
                <a:cxn ang="0">
                  <a:pos x="22" y="33"/>
                </a:cxn>
                <a:cxn ang="0">
                  <a:pos x="25" y="20"/>
                </a:cxn>
                <a:cxn ang="0">
                  <a:pos x="22" y="0"/>
                </a:cxn>
                <a:cxn ang="0">
                  <a:pos x="27" y="6"/>
                </a:cxn>
                <a:cxn ang="0">
                  <a:pos x="35" y="0"/>
                </a:cxn>
                <a:cxn ang="0">
                  <a:pos x="40" y="6"/>
                </a:cxn>
                <a:cxn ang="0">
                  <a:pos x="48" y="0"/>
                </a:cxn>
                <a:cxn ang="0">
                  <a:pos x="50" y="6"/>
                </a:cxn>
                <a:cxn ang="0">
                  <a:pos x="59" y="1"/>
                </a:cxn>
                <a:cxn ang="0">
                  <a:pos x="18" y="31"/>
                </a:cxn>
                <a:cxn ang="0">
                  <a:pos x="18" y="22"/>
                </a:cxn>
                <a:cxn ang="0">
                  <a:pos x="63" y="26"/>
                </a:cxn>
                <a:cxn ang="0">
                  <a:pos x="18" y="31"/>
                </a:cxn>
                <a:cxn ang="0">
                  <a:pos x="43" y="86"/>
                </a:cxn>
                <a:cxn ang="0">
                  <a:pos x="35" y="84"/>
                </a:cxn>
                <a:cxn ang="0">
                  <a:pos x="30" y="69"/>
                </a:cxn>
                <a:cxn ang="0">
                  <a:pos x="37" y="78"/>
                </a:cxn>
                <a:cxn ang="0">
                  <a:pos x="40" y="78"/>
                </a:cxn>
                <a:cxn ang="0">
                  <a:pos x="39" y="70"/>
                </a:cxn>
                <a:cxn ang="0">
                  <a:pos x="30" y="57"/>
                </a:cxn>
                <a:cxn ang="0">
                  <a:pos x="35" y="46"/>
                </a:cxn>
                <a:cxn ang="0">
                  <a:pos x="43" y="44"/>
                </a:cxn>
                <a:cxn ang="0">
                  <a:pos x="48" y="53"/>
                </a:cxn>
                <a:cxn ang="0">
                  <a:pos x="40" y="59"/>
                </a:cxn>
                <a:cxn ang="0">
                  <a:pos x="39" y="51"/>
                </a:cxn>
                <a:cxn ang="0">
                  <a:pos x="38" y="56"/>
                </a:cxn>
                <a:cxn ang="0">
                  <a:pos x="47" y="68"/>
                </a:cxn>
                <a:cxn ang="0">
                  <a:pos x="49" y="77"/>
                </a:cxn>
              </a:cxnLst>
              <a:rect l="txL" t="txT" r="txR" b="tx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7" name="Freeform 68"/>
            <p:cNvSpPr>
              <a:spLocks noEditPoints="1"/>
            </p:cNvSpPr>
            <p:nvPr/>
          </p:nvSpPr>
          <p:spPr>
            <a:xfrm>
              <a:off x="5595940" y="4184076"/>
              <a:ext cx="371475" cy="396115"/>
            </a:xfrm>
            <a:custGeom>
              <a:avLst/>
              <a:gdLst>
                <a:gd name="txL" fmla="*/ 0 w 99"/>
                <a:gd name="txT" fmla="*/ 0 h 99"/>
                <a:gd name="txR" fmla="*/ 99 w 99"/>
                <a:gd name="txB" fmla="*/ 99 h 99"/>
              </a:gdLst>
              <a:ahLst/>
              <a:cxnLst>
                <a:cxn ang="0">
                  <a:pos x="60" y="9"/>
                </a:cxn>
                <a:cxn ang="0">
                  <a:pos x="81" y="10"/>
                </a:cxn>
                <a:cxn ang="0">
                  <a:pos x="79" y="20"/>
                </a:cxn>
                <a:cxn ang="0">
                  <a:pos x="96" y="31"/>
                </a:cxn>
                <a:cxn ang="0">
                  <a:pos x="90" y="38"/>
                </a:cxn>
                <a:cxn ang="0">
                  <a:pos x="99" y="57"/>
                </a:cxn>
                <a:cxn ang="0">
                  <a:pos x="90" y="60"/>
                </a:cxn>
                <a:cxn ang="0">
                  <a:pos x="89" y="81"/>
                </a:cxn>
                <a:cxn ang="0">
                  <a:pos x="80" y="79"/>
                </a:cxn>
                <a:cxn ang="0">
                  <a:pos x="68" y="97"/>
                </a:cxn>
                <a:cxn ang="0">
                  <a:pos x="61" y="90"/>
                </a:cxn>
                <a:cxn ang="0">
                  <a:pos x="42" y="99"/>
                </a:cxn>
                <a:cxn ang="0">
                  <a:pos x="39" y="91"/>
                </a:cxn>
                <a:cxn ang="0">
                  <a:pos x="18" y="89"/>
                </a:cxn>
                <a:cxn ang="0">
                  <a:pos x="20" y="80"/>
                </a:cxn>
                <a:cxn ang="0">
                  <a:pos x="3" y="68"/>
                </a:cxn>
                <a:cxn ang="0">
                  <a:pos x="9" y="61"/>
                </a:cxn>
                <a:cxn ang="0">
                  <a:pos x="0" y="42"/>
                </a:cxn>
                <a:cxn ang="0">
                  <a:pos x="9" y="39"/>
                </a:cxn>
                <a:cxn ang="0">
                  <a:pos x="10" y="18"/>
                </a:cxn>
                <a:cxn ang="0">
                  <a:pos x="19" y="20"/>
                </a:cxn>
                <a:cxn ang="0">
                  <a:pos x="31" y="3"/>
                </a:cxn>
                <a:cxn ang="0">
                  <a:pos x="38" y="9"/>
                </a:cxn>
                <a:cxn ang="0">
                  <a:pos x="57" y="0"/>
                </a:cxn>
                <a:cxn ang="0">
                  <a:pos x="36" y="58"/>
                </a:cxn>
                <a:cxn ang="0">
                  <a:pos x="45" y="47"/>
                </a:cxn>
                <a:cxn ang="0">
                  <a:pos x="58" y="55"/>
                </a:cxn>
                <a:cxn ang="0">
                  <a:pos x="64" y="56"/>
                </a:cxn>
                <a:cxn ang="0">
                  <a:pos x="54" y="54"/>
                </a:cxn>
                <a:cxn ang="0">
                  <a:pos x="58" y="69"/>
                </a:cxn>
                <a:cxn ang="0">
                  <a:pos x="71" y="71"/>
                </a:cxn>
                <a:cxn ang="0">
                  <a:pos x="71" y="28"/>
                </a:cxn>
                <a:cxn ang="0">
                  <a:pos x="28" y="28"/>
                </a:cxn>
                <a:cxn ang="0">
                  <a:pos x="28" y="71"/>
                </a:cxn>
                <a:cxn ang="0">
                  <a:pos x="55" y="79"/>
                </a:cxn>
                <a:cxn ang="0">
                  <a:pos x="48" y="66"/>
                </a:cxn>
                <a:cxn ang="0">
                  <a:pos x="35" y="75"/>
                </a:cxn>
                <a:cxn ang="0">
                  <a:pos x="42" y="71"/>
                </a:cxn>
                <a:cxn ang="0">
                  <a:pos x="45" y="52"/>
                </a:cxn>
                <a:cxn ang="0">
                  <a:pos x="38" y="59"/>
                </a:cxn>
                <a:cxn ang="0">
                  <a:pos x="51" y="37"/>
                </a:cxn>
                <a:cxn ang="0">
                  <a:pos x="51" y="46"/>
                </a:cxn>
                <a:cxn ang="0">
                  <a:pos x="51" y="37"/>
                </a:cxn>
              </a:cxnLst>
              <a:rect l="txL" t="txT" r="txR" b="tx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8" name="Freeform 69"/>
            <p:cNvSpPr>
              <a:spLocks noEditPoints="1"/>
            </p:cNvSpPr>
            <p:nvPr/>
          </p:nvSpPr>
          <p:spPr>
            <a:xfrm>
              <a:off x="6267453" y="4138799"/>
              <a:ext cx="420687" cy="460442"/>
            </a:xfrm>
            <a:custGeom>
              <a:avLst/>
              <a:gdLst>
                <a:gd name="txL" fmla="*/ 0 w 112"/>
                <a:gd name="txT" fmla="*/ 0 h 115"/>
                <a:gd name="txR" fmla="*/ 112 w 112"/>
                <a:gd name="txB" fmla="*/ 115 h 115"/>
              </a:gdLst>
              <a:ahLst/>
              <a:cxnLst>
                <a:cxn ang="0">
                  <a:pos x="43" y="115"/>
                </a:cxn>
                <a:cxn ang="0">
                  <a:pos x="52" y="81"/>
                </a:cxn>
                <a:cxn ang="0">
                  <a:pos x="47" y="63"/>
                </a:cxn>
                <a:cxn ang="0">
                  <a:pos x="33" y="53"/>
                </a:cxn>
                <a:cxn ang="0">
                  <a:pos x="60" y="45"/>
                </a:cxn>
                <a:cxn ang="0">
                  <a:pos x="38" y="12"/>
                </a:cxn>
                <a:cxn ang="0">
                  <a:pos x="22" y="63"/>
                </a:cxn>
                <a:cxn ang="0">
                  <a:pos x="23" y="81"/>
                </a:cxn>
                <a:cxn ang="0">
                  <a:pos x="6" y="88"/>
                </a:cxn>
                <a:cxn ang="0">
                  <a:pos x="83" y="17"/>
                </a:cxn>
                <a:cxn ang="0">
                  <a:pos x="112" y="2"/>
                </a:cxn>
                <a:cxn ang="0">
                  <a:pos x="74" y="41"/>
                </a:cxn>
                <a:cxn ang="0">
                  <a:pos x="68" y="38"/>
                </a:cxn>
                <a:cxn ang="0">
                  <a:pos x="64" y="54"/>
                </a:cxn>
                <a:cxn ang="0">
                  <a:pos x="71" y="55"/>
                </a:cxn>
                <a:cxn ang="0">
                  <a:pos x="73" y="4"/>
                </a:cxn>
                <a:cxn ang="0">
                  <a:pos x="68" y="29"/>
                </a:cxn>
                <a:cxn ang="0">
                  <a:pos x="78" y="22"/>
                </a:cxn>
                <a:cxn ang="0">
                  <a:pos x="52" y="55"/>
                </a:cxn>
                <a:cxn ang="0">
                  <a:pos x="52" y="54"/>
                </a:cxn>
                <a:cxn ang="0">
                  <a:pos x="52" y="53"/>
                </a:cxn>
                <a:cxn ang="0">
                  <a:pos x="52" y="52"/>
                </a:cxn>
                <a:cxn ang="0">
                  <a:pos x="52" y="51"/>
                </a:cxn>
                <a:cxn ang="0">
                  <a:pos x="52" y="51"/>
                </a:cxn>
                <a:cxn ang="0">
                  <a:pos x="59" y="52"/>
                </a:cxn>
                <a:cxn ang="0">
                  <a:pos x="59" y="52"/>
                </a:cxn>
                <a:cxn ang="0">
                  <a:pos x="59" y="53"/>
                </a:cxn>
                <a:cxn ang="0">
                  <a:pos x="59" y="54"/>
                </a:cxn>
                <a:cxn ang="0">
                  <a:pos x="59" y="55"/>
                </a:cxn>
                <a:cxn ang="0">
                  <a:pos x="41" y="27"/>
                </a:cxn>
                <a:cxn ang="0">
                  <a:pos x="36" y="27"/>
                </a:cxn>
                <a:cxn ang="0">
                  <a:pos x="39" y="29"/>
                </a:cxn>
                <a:cxn ang="0">
                  <a:pos x="47" y="39"/>
                </a:cxn>
                <a:cxn ang="0">
                  <a:pos x="39" y="43"/>
                </a:cxn>
                <a:cxn ang="0">
                  <a:pos x="37" y="43"/>
                </a:cxn>
                <a:cxn ang="0">
                  <a:pos x="30" y="39"/>
                </a:cxn>
                <a:cxn ang="0">
                  <a:pos x="36" y="38"/>
                </a:cxn>
                <a:cxn ang="0">
                  <a:pos x="41" y="35"/>
                </a:cxn>
                <a:cxn ang="0">
                  <a:pos x="33" y="32"/>
                </a:cxn>
                <a:cxn ang="0">
                  <a:pos x="32" y="23"/>
                </a:cxn>
                <a:cxn ang="0">
                  <a:pos x="39" y="20"/>
                </a:cxn>
                <a:cxn ang="0">
                  <a:pos x="47" y="26"/>
                </a:cxn>
                <a:cxn ang="0">
                  <a:pos x="38" y="47"/>
                </a:cxn>
              </a:cxnLst>
              <a:rect l="txL" t="txT" r="txR" b="txB"/>
              <a:pathLst>
                <a:path w="112" h="115">
                  <a:moveTo>
                    <a:pt x="6" y="88"/>
                  </a:moveTo>
                  <a:cubicBezTo>
                    <a:pt x="10" y="115"/>
                    <a:pt x="10" y="115"/>
                    <a:pt x="10" y="115"/>
                  </a:cubicBezTo>
                  <a:cubicBezTo>
                    <a:pt x="43" y="115"/>
                    <a:pt x="43" y="115"/>
                    <a:pt x="43" y="115"/>
                  </a:cubicBezTo>
                  <a:cubicBezTo>
                    <a:pt x="47" y="88"/>
                    <a:pt x="47" y="88"/>
                    <a:pt x="47" y="88"/>
                  </a:cubicBezTo>
                  <a:cubicBezTo>
                    <a:pt x="52" y="88"/>
                    <a:pt x="52" y="88"/>
                    <a:pt x="52" y="88"/>
                  </a:cubicBezTo>
                  <a:cubicBezTo>
                    <a:pt x="52" y="81"/>
                    <a:pt x="52" y="81"/>
                    <a:pt x="52" y="81"/>
                  </a:cubicBezTo>
                  <a:cubicBezTo>
                    <a:pt x="30" y="81"/>
                    <a:pt x="30" y="81"/>
                    <a:pt x="30" y="81"/>
                  </a:cubicBezTo>
                  <a:cubicBezTo>
                    <a:pt x="30" y="79"/>
                    <a:pt x="29" y="78"/>
                    <a:pt x="29" y="76"/>
                  </a:cubicBezTo>
                  <a:cubicBezTo>
                    <a:pt x="37" y="78"/>
                    <a:pt x="43" y="69"/>
                    <a:pt x="47" y="63"/>
                  </a:cubicBezTo>
                  <a:cubicBezTo>
                    <a:pt x="41" y="63"/>
                    <a:pt x="32" y="65"/>
                    <a:pt x="28" y="70"/>
                  </a:cubicBezTo>
                  <a:cubicBezTo>
                    <a:pt x="27" y="69"/>
                    <a:pt x="27" y="68"/>
                    <a:pt x="28" y="67"/>
                  </a:cubicBezTo>
                  <a:cubicBezTo>
                    <a:pt x="28" y="62"/>
                    <a:pt x="30" y="57"/>
                    <a:pt x="33" y="53"/>
                  </a:cubicBezTo>
                  <a:cubicBezTo>
                    <a:pt x="35" y="53"/>
                    <a:pt x="37" y="53"/>
                    <a:pt x="38" y="53"/>
                  </a:cubicBezTo>
                  <a:cubicBezTo>
                    <a:pt x="46" y="53"/>
                    <a:pt x="52" y="50"/>
                    <a:pt x="56" y="44"/>
                  </a:cubicBezTo>
                  <a:cubicBezTo>
                    <a:pt x="60" y="45"/>
                    <a:pt x="60" y="45"/>
                    <a:pt x="60" y="45"/>
                  </a:cubicBezTo>
                  <a:cubicBezTo>
                    <a:pt x="61" y="41"/>
                    <a:pt x="62" y="37"/>
                    <a:pt x="64" y="33"/>
                  </a:cubicBezTo>
                  <a:cubicBezTo>
                    <a:pt x="59" y="30"/>
                    <a:pt x="59" y="30"/>
                    <a:pt x="59" y="30"/>
                  </a:cubicBezTo>
                  <a:cubicBezTo>
                    <a:pt x="58" y="20"/>
                    <a:pt x="49" y="12"/>
                    <a:pt x="38" y="12"/>
                  </a:cubicBezTo>
                  <a:cubicBezTo>
                    <a:pt x="27" y="12"/>
                    <a:pt x="18" y="21"/>
                    <a:pt x="18" y="32"/>
                  </a:cubicBezTo>
                  <a:cubicBezTo>
                    <a:pt x="18" y="40"/>
                    <a:pt x="21" y="46"/>
                    <a:pt x="27" y="50"/>
                  </a:cubicBezTo>
                  <a:cubicBezTo>
                    <a:pt x="24" y="54"/>
                    <a:pt x="23" y="58"/>
                    <a:pt x="22" y="63"/>
                  </a:cubicBezTo>
                  <a:cubicBezTo>
                    <a:pt x="18" y="57"/>
                    <a:pt x="8" y="54"/>
                    <a:pt x="2" y="54"/>
                  </a:cubicBezTo>
                  <a:cubicBezTo>
                    <a:pt x="5" y="61"/>
                    <a:pt x="13" y="70"/>
                    <a:pt x="21" y="68"/>
                  </a:cubicBezTo>
                  <a:cubicBezTo>
                    <a:pt x="21" y="72"/>
                    <a:pt x="22" y="77"/>
                    <a:pt x="23" y="81"/>
                  </a:cubicBezTo>
                  <a:cubicBezTo>
                    <a:pt x="0" y="81"/>
                    <a:pt x="0" y="81"/>
                    <a:pt x="0" y="81"/>
                  </a:cubicBezTo>
                  <a:cubicBezTo>
                    <a:pt x="0" y="88"/>
                    <a:pt x="0" y="88"/>
                    <a:pt x="0" y="88"/>
                  </a:cubicBezTo>
                  <a:cubicBezTo>
                    <a:pt x="6" y="88"/>
                    <a:pt x="6" y="88"/>
                    <a:pt x="6" y="88"/>
                  </a:cubicBezTo>
                  <a:close/>
                  <a:moveTo>
                    <a:pt x="97" y="18"/>
                  </a:moveTo>
                  <a:cubicBezTo>
                    <a:pt x="88" y="34"/>
                    <a:pt x="88" y="34"/>
                    <a:pt x="88" y="34"/>
                  </a:cubicBezTo>
                  <a:cubicBezTo>
                    <a:pt x="83" y="17"/>
                    <a:pt x="83" y="17"/>
                    <a:pt x="83" y="17"/>
                  </a:cubicBezTo>
                  <a:cubicBezTo>
                    <a:pt x="79" y="0"/>
                    <a:pt x="79" y="0"/>
                    <a:pt x="79" y="0"/>
                  </a:cubicBezTo>
                  <a:cubicBezTo>
                    <a:pt x="94" y="8"/>
                    <a:pt x="94" y="8"/>
                    <a:pt x="94" y="8"/>
                  </a:cubicBezTo>
                  <a:cubicBezTo>
                    <a:pt x="112" y="2"/>
                    <a:pt x="112" y="2"/>
                    <a:pt x="112" y="2"/>
                  </a:cubicBezTo>
                  <a:cubicBezTo>
                    <a:pt x="112" y="15"/>
                    <a:pt x="112" y="15"/>
                    <a:pt x="112" y="15"/>
                  </a:cubicBezTo>
                  <a:cubicBezTo>
                    <a:pt x="97" y="18"/>
                    <a:pt x="97" y="18"/>
                    <a:pt x="97" y="18"/>
                  </a:cubicBezTo>
                  <a:close/>
                  <a:moveTo>
                    <a:pt x="74" y="41"/>
                  </a:moveTo>
                  <a:cubicBezTo>
                    <a:pt x="75" y="38"/>
                    <a:pt x="78" y="35"/>
                    <a:pt x="82" y="34"/>
                  </a:cubicBezTo>
                  <a:cubicBezTo>
                    <a:pt x="79" y="28"/>
                    <a:pt x="79" y="28"/>
                    <a:pt x="79" y="28"/>
                  </a:cubicBezTo>
                  <a:cubicBezTo>
                    <a:pt x="74" y="30"/>
                    <a:pt x="70" y="33"/>
                    <a:pt x="68" y="38"/>
                  </a:cubicBezTo>
                  <a:cubicBezTo>
                    <a:pt x="74" y="41"/>
                    <a:pt x="74" y="41"/>
                    <a:pt x="74" y="41"/>
                  </a:cubicBezTo>
                  <a:close/>
                  <a:moveTo>
                    <a:pt x="71" y="55"/>
                  </a:moveTo>
                  <a:cubicBezTo>
                    <a:pt x="64" y="54"/>
                    <a:pt x="64" y="54"/>
                    <a:pt x="64" y="54"/>
                  </a:cubicBezTo>
                  <a:cubicBezTo>
                    <a:pt x="64" y="51"/>
                    <a:pt x="65" y="48"/>
                    <a:pt x="65" y="45"/>
                  </a:cubicBezTo>
                  <a:cubicBezTo>
                    <a:pt x="72" y="47"/>
                    <a:pt x="72" y="47"/>
                    <a:pt x="72" y="47"/>
                  </a:cubicBezTo>
                  <a:cubicBezTo>
                    <a:pt x="71" y="50"/>
                    <a:pt x="71" y="52"/>
                    <a:pt x="71" y="55"/>
                  </a:cubicBezTo>
                  <a:close/>
                  <a:moveTo>
                    <a:pt x="64" y="16"/>
                  </a:moveTo>
                  <a:cubicBezTo>
                    <a:pt x="60" y="11"/>
                    <a:pt x="60" y="11"/>
                    <a:pt x="60" y="11"/>
                  </a:cubicBezTo>
                  <a:cubicBezTo>
                    <a:pt x="64" y="8"/>
                    <a:pt x="68" y="5"/>
                    <a:pt x="73" y="4"/>
                  </a:cubicBezTo>
                  <a:cubicBezTo>
                    <a:pt x="75" y="10"/>
                    <a:pt x="75" y="10"/>
                    <a:pt x="75" y="10"/>
                  </a:cubicBezTo>
                  <a:cubicBezTo>
                    <a:pt x="71" y="11"/>
                    <a:pt x="67" y="14"/>
                    <a:pt x="64" y="16"/>
                  </a:cubicBezTo>
                  <a:close/>
                  <a:moveTo>
                    <a:pt x="68" y="29"/>
                  </a:moveTo>
                  <a:cubicBezTo>
                    <a:pt x="64" y="24"/>
                    <a:pt x="64" y="24"/>
                    <a:pt x="64" y="24"/>
                  </a:cubicBezTo>
                  <a:cubicBezTo>
                    <a:pt x="67" y="20"/>
                    <a:pt x="72" y="18"/>
                    <a:pt x="76" y="16"/>
                  </a:cubicBezTo>
                  <a:cubicBezTo>
                    <a:pt x="78" y="22"/>
                    <a:pt x="78" y="22"/>
                    <a:pt x="78" y="22"/>
                  </a:cubicBezTo>
                  <a:cubicBezTo>
                    <a:pt x="75" y="24"/>
                    <a:pt x="71" y="26"/>
                    <a:pt x="68" y="29"/>
                  </a:cubicBezTo>
                  <a:close/>
                  <a:moveTo>
                    <a:pt x="59" y="55"/>
                  </a:moveTo>
                  <a:cubicBezTo>
                    <a:pt x="52" y="55"/>
                    <a:pt x="52" y="55"/>
                    <a:pt x="52" y="55"/>
                  </a:cubicBezTo>
                  <a:cubicBezTo>
                    <a:pt x="52" y="54"/>
                    <a:pt x="52" y="54"/>
                    <a:pt x="52" y="54"/>
                  </a:cubicBezTo>
                  <a:cubicBezTo>
                    <a:pt x="52" y="54"/>
                    <a:pt x="52" y="54"/>
                    <a:pt x="52" y="54"/>
                  </a:cubicBezTo>
                  <a:cubicBezTo>
                    <a:pt x="52" y="54"/>
                    <a:pt x="52" y="54"/>
                    <a:pt x="52" y="54"/>
                  </a:cubicBezTo>
                  <a:cubicBezTo>
                    <a:pt x="52" y="54"/>
                    <a:pt x="52" y="54"/>
                    <a:pt x="52" y="54"/>
                  </a:cubicBezTo>
                  <a:cubicBezTo>
                    <a:pt x="52" y="53"/>
                    <a:pt x="52" y="53"/>
                    <a:pt x="52" y="53"/>
                  </a:cubicBezTo>
                  <a:cubicBezTo>
                    <a:pt x="52" y="53"/>
                    <a:pt x="52" y="53"/>
                    <a:pt x="52" y="53"/>
                  </a:cubicBezTo>
                  <a:cubicBezTo>
                    <a:pt x="52" y="53"/>
                    <a:pt x="52" y="53"/>
                    <a:pt x="52" y="53"/>
                  </a:cubicBezTo>
                  <a:cubicBezTo>
                    <a:pt x="52" y="52"/>
                    <a:pt x="52" y="52"/>
                    <a:pt x="52" y="52"/>
                  </a:cubicBezTo>
                  <a:cubicBezTo>
                    <a:pt x="52" y="52"/>
                    <a:pt x="52" y="52"/>
                    <a:pt x="52" y="52"/>
                  </a:cubicBezTo>
                  <a:cubicBezTo>
                    <a:pt x="52" y="52"/>
                    <a:pt x="52" y="52"/>
                    <a:pt x="52" y="52"/>
                  </a:cubicBezTo>
                  <a:cubicBezTo>
                    <a:pt x="52" y="52"/>
                    <a:pt x="52" y="52"/>
                    <a:pt x="52" y="52"/>
                  </a:cubicBezTo>
                  <a:cubicBezTo>
                    <a:pt x="52" y="51"/>
                    <a:pt x="52" y="51"/>
                    <a:pt x="52" y="51"/>
                  </a:cubicBezTo>
                  <a:cubicBezTo>
                    <a:pt x="52" y="51"/>
                    <a:pt x="52" y="51"/>
                    <a:pt x="52" y="51"/>
                  </a:cubicBezTo>
                  <a:cubicBezTo>
                    <a:pt x="52" y="51"/>
                    <a:pt x="52" y="51"/>
                    <a:pt x="52" y="51"/>
                  </a:cubicBezTo>
                  <a:cubicBezTo>
                    <a:pt x="52" y="51"/>
                    <a:pt x="52" y="51"/>
                    <a:pt x="52" y="51"/>
                  </a:cubicBezTo>
                  <a:cubicBezTo>
                    <a:pt x="59" y="51"/>
                    <a:pt x="59" y="51"/>
                    <a:pt x="59" y="51"/>
                  </a:cubicBezTo>
                  <a:cubicBezTo>
                    <a:pt x="59" y="51"/>
                    <a:pt x="59" y="51"/>
                    <a:pt x="59" y="51"/>
                  </a:cubicBezTo>
                  <a:cubicBezTo>
                    <a:pt x="59" y="52"/>
                    <a:pt x="59" y="52"/>
                    <a:pt x="59" y="52"/>
                  </a:cubicBezTo>
                  <a:cubicBezTo>
                    <a:pt x="59" y="52"/>
                    <a:pt x="59" y="52"/>
                    <a:pt x="59" y="52"/>
                  </a:cubicBezTo>
                  <a:cubicBezTo>
                    <a:pt x="59" y="52"/>
                    <a:pt x="59" y="52"/>
                    <a:pt x="59" y="52"/>
                  </a:cubicBezTo>
                  <a:cubicBezTo>
                    <a:pt x="59" y="52"/>
                    <a:pt x="59" y="52"/>
                    <a:pt x="59" y="52"/>
                  </a:cubicBezTo>
                  <a:cubicBezTo>
                    <a:pt x="59" y="53"/>
                    <a:pt x="59" y="53"/>
                    <a:pt x="59" y="53"/>
                  </a:cubicBezTo>
                  <a:cubicBezTo>
                    <a:pt x="59" y="53"/>
                    <a:pt x="59" y="53"/>
                    <a:pt x="59" y="53"/>
                  </a:cubicBezTo>
                  <a:cubicBezTo>
                    <a:pt x="59" y="53"/>
                    <a:pt x="59" y="53"/>
                    <a:pt x="59" y="53"/>
                  </a:cubicBezTo>
                  <a:cubicBezTo>
                    <a:pt x="59" y="53"/>
                    <a:pt x="59" y="53"/>
                    <a:pt x="59" y="53"/>
                  </a:cubicBezTo>
                  <a:cubicBezTo>
                    <a:pt x="59" y="54"/>
                    <a:pt x="59" y="54"/>
                    <a:pt x="59" y="54"/>
                  </a:cubicBezTo>
                  <a:cubicBezTo>
                    <a:pt x="59" y="54"/>
                    <a:pt x="59" y="54"/>
                    <a:pt x="59" y="54"/>
                  </a:cubicBezTo>
                  <a:cubicBezTo>
                    <a:pt x="59" y="54"/>
                    <a:pt x="59" y="54"/>
                    <a:pt x="59" y="54"/>
                  </a:cubicBezTo>
                  <a:cubicBezTo>
                    <a:pt x="59" y="54"/>
                    <a:pt x="59" y="54"/>
                    <a:pt x="59" y="54"/>
                  </a:cubicBezTo>
                  <a:cubicBezTo>
                    <a:pt x="59" y="55"/>
                    <a:pt x="59" y="55"/>
                    <a:pt x="59" y="55"/>
                  </a:cubicBezTo>
                  <a:cubicBezTo>
                    <a:pt x="59" y="55"/>
                    <a:pt x="59" y="55"/>
                    <a:pt x="59" y="55"/>
                  </a:cubicBezTo>
                  <a:close/>
                  <a:moveTo>
                    <a:pt x="47" y="26"/>
                  </a:moveTo>
                  <a:cubicBezTo>
                    <a:pt x="41" y="27"/>
                    <a:pt x="41" y="27"/>
                    <a:pt x="41" y="27"/>
                  </a:cubicBezTo>
                  <a:cubicBezTo>
                    <a:pt x="41" y="26"/>
                    <a:pt x="41" y="26"/>
                    <a:pt x="41" y="26"/>
                  </a:cubicBezTo>
                  <a:cubicBezTo>
                    <a:pt x="40" y="25"/>
                    <a:pt x="37" y="24"/>
                    <a:pt x="36" y="26"/>
                  </a:cubicBezTo>
                  <a:cubicBezTo>
                    <a:pt x="36" y="26"/>
                    <a:pt x="36" y="26"/>
                    <a:pt x="36" y="27"/>
                  </a:cubicBezTo>
                  <a:cubicBezTo>
                    <a:pt x="36" y="27"/>
                    <a:pt x="36" y="27"/>
                    <a:pt x="36" y="28"/>
                  </a:cubicBezTo>
                  <a:cubicBezTo>
                    <a:pt x="36" y="28"/>
                    <a:pt x="37" y="28"/>
                    <a:pt x="37" y="28"/>
                  </a:cubicBezTo>
                  <a:cubicBezTo>
                    <a:pt x="39" y="29"/>
                    <a:pt x="39" y="29"/>
                    <a:pt x="39" y="29"/>
                  </a:cubicBezTo>
                  <a:cubicBezTo>
                    <a:pt x="42" y="30"/>
                    <a:pt x="44" y="31"/>
                    <a:pt x="45" y="32"/>
                  </a:cubicBezTo>
                  <a:cubicBezTo>
                    <a:pt x="47" y="33"/>
                    <a:pt x="47" y="34"/>
                    <a:pt x="47" y="36"/>
                  </a:cubicBezTo>
                  <a:cubicBezTo>
                    <a:pt x="47" y="37"/>
                    <a:pt x="47" y="38"/>
                    <a:pt x="47" y="39"/>
                  </a:cubicBezTo>
                  <a:cubicBezTo>
                    <a:pt x="46" y="40"/>
                    <a:pt x="46" y="41"/>
                    <a:pt x="45" y="41"/>
                  </a:cubicBezTo>
                  <a:cubicBezTo>
                    <a:pt x="44" y="42"/>
                    <a:pt x="43" y="42"/>
                    <a:pt x="42" y="42"/>
                  </a:cubicBezTo>
                  <a:cubicBezTo>
                    <a:pt x="42" y="43"/>
                    <a:pt x="41" y="43"/>
                    <a:pt x="39" y="43"/>
                  </a:cubicBezTo>
                  <a:cubicBezTo>
                    <a:pt x="39" y="46"/>
                    <a:pt x="39" y="46"/>
                    <a:pt x="39" y="46"/>
                  </a:cubicBezTo>
                  <a:cubicBezTo>
                    <a:pt x="37" y="46"/>
                    <a:pt x="37" y="46"/>
                    <a:pt x="37" y="46"/>
                  </a:cubicBezTo>
                  <a:cubicBezTo>
                    <a:pt x="37" y="43"/>
                    <a:pt x="37" y="43"/>
                    <a:pt x="37" y="43"/>
                  </a:cubicBezTo>
                  <a:cubicBezTo>
                    <a:pt x="36" y="43"/>
                    <a:pt x="35" y="42"/>
                    <a:pt x="34" y="42"/>
                  </a:cubicBezTo>
                  <a:cubicBezTo>
                    <a:pt x="33" y="42"/>
                    <a:pt x="32" y="41"/>
                    <a:pt x="32" y="41"/>
                  </a:cubicBezTo>
                  <a:cubicBezTo>
                    <a:pt x="31" y="40"/>
                    <a:pt x="30" y="40"/>
                    <a:pt x="30" y="39"/>
                  </a:cubicBezTo>
                  <a:cubicBezTo>
                    <a:pt x="30" y="38"/>
                    <a:pt x="30" y="37"/>
                    <a:pt x="29" y="36"/>
                  </a:cubicBezTo>
                  <a:cubicBezTo>
                    <a:pt x="35" y="36"/>
                    <a:pt x="35" y="36"/>
                    <a:pt x="35" y="36"/>
                  </a:cubicBezTo>
                  <a:cubicBezTo>
                    <a:pt x="35" y="37"/>
                    <a:pt x="36" y="37"/>
                    <a:pt x="36" y="38"/>
                  </a:cubicBezTo>
                  <a:cubicBezTo>
                    <a:pt x="37" y="39"/>
                    <a:pt x="40" y="40"/>
                    <a:pt x="41" y="38"/>
                  </a:cubicBezTo>
                  <a:cubicBezTo>
                    <a:pt x="42" y="38"/>
                    <a:pt x="42" y="37"/>
                    <a:pt x="42" y="37"/>
                  </a:cubicBezTo>
                  <a:cubicBezTo>
                    <a:pt x="42" y="36"/>
                    <a:pt x="42" y="36"/>
                    <a:pt x="41" y="35"/>
                  </a:cubicBezTo>
                  <a:cubicBezTo>
                    <a:pt x="41" y="35"/>
                    <a:pt x="40" y="35"/>
                    <a:pt x="39" y="34"/>
                  </a:cubicBezTo>
                  <a:cubicBezTo>
                    <a:pt x="37" y="34"/>
                    <a:pt x="37" y="34"/>
                    <a:pt x="37" y="34"/>
                  </a:cubicBezTo>
                  <a:cubicBezTo>
                    <a:pt x="35" y="33"/>
                    <a:pt x="34" y="33"/>
                    <a:pt x="33" y="32"/>
                  </a:cubicBezTo>
                  <a:cubicBezTo>
                    <a:pt x="32" y="32"/>
                    <a:pt x="32" y="31"/>
                    <a:pt x="31" y="30"/>
                  </a:cubicBezTo>
                  <a:cubicBezTo>
                    <a:pt x="30" y="30"/>
                    <a:pt x="30" y="29"/>
                    <a:pt x="30" y="27"/>
                  </a:cubicBezTo>
                  <a:cubicBezTo>
                    <a:pt x="30" y="26"/>
                    <a:pt x="31" y="24"/>
                    <a:pt x="32" y="23"/>
                  </a:cubicBezTo>
                  <a:cubicBezTo>
                    <a:pt x="33" y="22"/>
                    <a:pt x="35" y="21"/>
                    <a:pt x="37" y="21"/>
                  </a:cubicBezTo>
                  <a:cubicBezTo>
                    <a:pt x="37" y="20"/>
                    <a:pt x="37" y="20"/>
                    <a:pt x="37" y="20"/>
                  </a:cubicBezTo>
                  <a:cubicBezTo>
                    <a:pt x="39" y="20"/>
                    <a:pt x="39" y="20"/>
                    <a:pt x="39" y="20"/>
                  </a:cubicBezTo>
                  <a:cubicBezTo>
                    <a:pt x="39" y="21"/>
                    <a:pt x="39" y="21"/>
                    <a:pt x="39" y="21"/>
                  </a:cubicBezTo>
                  <a:cubicBezTo>
                    <a:pt x="42" y="21"/>
                    <a:pt x="43" y="22"/>
                    <a:pt x="44" y="23"/>
                  </a:cubicBezTo>
                  <a:cubicBezTo>
                    <a:pt x="46" y="23"/>
                    <a:pt x="46" y="25"/>
                    <a:pt x="47" y="26"/>
                  </a:cubicBezTo>
                  <a:close/>
                  <a:moveTo>
                    <a:pt x="38" y="18"/>
                  </a:moveTo>
                  <a:cubicBezTo>
                    <a:pt x="47" y="18"/>
                    <a:pt x="53" y="24"/>
                    <a:pt x="53" y="32"/>
                  </a:cubicBezTo>
                  <a:cubicBezTo>
                    <a:pt x="53" y="41"/>
                    <a:pt x="47" y="47"/>
                    <a:pt x="38" y="47"/>
                  </a:cubicBezTo>
                  <a:cubicBezTo>
                    <a:pt x="30" y="47"/>
                    <a:pt x="24" y="41"/>
                    <a:pt x="24" y="32"/>
                  </a:cubicBezTo>
                  <a:cubicBezTo>
                    <a:pt x="24" y="24"/>
                    <a:pt x="30" y="18"/>
                    <a:pt x="38" y="1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39" name="Freeform 70"/>
            <p:cNvSpPr>
              <a:spLocks noEditPoints="1"/>
            </p:cNvSpPr>
            <p:nvPr/>
          </p:nvSpPr>
          <p:spPr>
            <a:xfrm>
              <a:off x="6267453" y="4783787"/>
              <a:ext cx="415925" cy="248842"/>
            </a:xfrm>
            <a:custGeom>
              <a:avLst/>
              <a:gdLst>
                <a:gd name="txL" fmla="*/ 0 w 111"/>
                <a:gd name="txT" fmla="*/ 0 h 62"/>
                <a:gd name="txR" fmla="*/ 111 w 111"/>
                <a:gd name="txB" fmla="*/ 62 h 62"/>
              </a:gdLst>
              <a:ahLst/>
              <a:cxnLst>
                <a:cxn ang="0">
                  <a:pos x="66" y="0"/>
                </a:cxn>
                <a:cxn ang="0">
                  <a:pos x="97" y="3"/>
                </a:cxn>
                <a:cxn ang="0">
                  <a:pos x="110" y="10"/>
                </a:cxn>
                <a:cxn ang="0">
                  <a:pos x="111" y="17"/>
                </a:cxn>
                <a:cxn ang="0">
                  <a:pos x="111" y="42"/>
                </a:cxn>
                <a:cxn ang="0">
                  <a:pos x="109" y="49"/>
                </a:cxn>
                <a:cxn ang="0">
                  <a:pos x="91" y="55"/>
                </a:cxn>
                <a:cxn ang="0">
                  <a:pos x="62" y="58"/>
                </a:cxn>
                <a:cxn ang="0">
                  <a:pos x="55" y="58"/>
                </a:cxn>
                <a:cxn ang="0">
                  <a:pos x="53" y="58"/>
                </a:cxn>
                <a:cxn ang="0">
                  <a:pos x="53" y="22"/>
                </a:cxn>
                <a:cxn ang="0">
                  <a:pos x="59" y="16"/>
                </a:cxn>
                <a:cxn ang="0">
                  <a:pos x="27" y="16"/>
                </a:cxn>
                <a:cxn ang="0">
                  <a:pos x="27" y="19"/>
                </a:cxn>
                <a:cxn ang="0">
                  <a:pos x="44" y="18"/>
                </a:cxn>
                <a:cxn ang="0">
                  <a:pos x="52" y="18"/>
                </a:cxn>
                <a:cxn ang="0">
                  <a:pos x="52" y="44"/>
                </a:cxn>
                <a:cxn ang="0">
                  <a:pos x="35" y="62"/>
                </a:cxn>
                <a:cxn ang="0">
                  <a:pos x="34" y="62"/>
                </a:cxn>
                <a:cxn ang="0">
                  <a:pos x="11" y="58"/>
                </a:cxn>
                <a:cxn ang="0">
                  <a:pos x="0" y="49"/>
                </a:cxn>
                <a:cxn ang="0">
                  <a:pos x="0" y="48"/>
                </a:cxn>
                <a:cxn ang="0">
                  <a:pos x="0" y="19"/>
                </a:cxn>
                <a:cxn ang="0">
                  <a:pos x="21" y="19"/>
                </a:cxn>
                <a:cxn ang="0">
                  <a:pos x="23" y="9"/>
                </a:cxn>
                <a:cxn ang="0">
                  <a:pos x="36" y="3"/>
                </a:cxn>
                <a:cxn ang="0">
                  <a:pos x="66" y="0"/>
                </a:cxn>
                <a:cxn ang="0">
                  <a:pos x="105" y="14"/>
                </a:cxn>
                <a:cxn ang="0">
                  <a:pos x="105" y="13"/>
                </a:cxn>
                <a:cxn ang="0">
                  <a:pos x="95" y="9"/>
                </a:cxn>
                <a:cxn ang="0">
                  <a:pos x="66" y="6"/>
                </a:cxn>
                <a:cxn ang="0">
                  <a:pos x="38" y="9"/>
                </a:cxn>
                <a:cxn ang="0">
                  <a:pos x="33" y="10"/>
                </a:cxn>
                <a:cxn ang="0">
                  <a:pos x="66" y="9"/>
                </a:cxn>
                <a:cxn ang="0">
                  <a:pos x="73" y="9"/>
                </a:cxn>
                <a:cxn ang="0">
                  <a:pos x="68" y="15"/>
                </a:cxn>
                <a:cxn ang="0">
                  <a:pos x="62" y="21"/>
                </a:cxn>
                <a:cxn ang="0">
                  <a:pos x="90" y="18"/>
                </a:cxn>
                <a:cxn ang="0">
                  <a:pos x="105" y="14"/>
                </a:cxn>
                <a:cxn ang="0">
                  <a:pos x="31" y="56"/>
                </a:cxn>
                <a:cxn ang="0">
                  <a:pos x="31" y="36"/>
                </a:cxn>
                <a:cxn ang="0">
                  <a:pos x="11" y="32"/>
                </a:cxn>
                <a:cxn ang="0">
                  <a:pos x="6" y="30"/>
                </a:cxn>
                <a:cxn ang="0">
                  <a:pos x="6" y="45"/>
                </a:cxn>
                <a:cxn ang="0">
                  <a:pos x="13" y="52"/>
                </a:cxn>
                <a:cxn ang="0">
                  <a:pos x="31" y="56"/>
                </a:cxn>
                <a:cxn ang="0">
                  <a:pos x="13" y="26"/>
                </a:cxn>
                <a:cxn ang="0">
                  <a:pos x="33" y="30"/>
                </a:cxn>
                <a:cxn ang="0">
                  <a:pos x="37" y="25"/>
                </a:cxn>
                <a:cxn ang="0">
                  <a:pos x="10" y="25"/>
                </a:cxn>
                <a:cxn ang="0">
                  <a:pos x="13" y="26"/>
                </a:cxn>
              </a:cxnLst>
              <a:rect l="txL" t="txT" r="txR" b="txB"/>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0" name="Freeform 71"/>
            <p:cNvSpPr>
              <a:spLocks noEditPoints="1"/>
            </p:cNvSpPr>
            <p:nvPr/>
          </p:nvSpPr>
          <p:spPr>
            <a:xfrm>
              <a:off x="5595940" y="4677165"/>
              <a:ext cx="409575" cy="431665"/>
            </a:xfrm>
            <a:custGeom>
              <a:avLst/>
              <a:gdLst>
                <a:gd name="txL" fmla="*/ 0 w 258"/>
                <a:gd name="txT" fmla="*/ 0 h 255"/>
                <a:gd name="txR" fmla="*/ 258 w 258"/>
                <a:gd name="txB" fmla="*/ 255 h 255"/>
              </a:gdLst>
              <a:ahLst/>
              <a:cxnLst>
                <a:cxn ang="0">
                  <a:pos x="24" y="11"/>
                </a:cxn>
                <a:cxn ang="0">
                  <a:pos x="0" y="238"/>
                </a:cxn>
                <a:cxn ang="0">
                  <a:pos x="0" y="255"/>
                </a:cxn>
                <a:cxn ang="0">
                  <a:pos x="170" y="42"/>
                </a:cxn>
                <a:cxn ang="0">
                  <a:pos x="170" y="42"/>
                </a:cxn>
                <a:cxn ang="0">
                  <a:pos x="170" y="82"/>
                </a:cxn>
                <a:cxn ang="0">
                  <a:pos x="229" y="56"/>
                </a:cxn>
                <a:cxn ang="0">
                  <a:pos x="229" y="113"/>
                </a:cxn>
                <a:cxn ang="0">
                  <a:pos x="229" y="96"/>
                </a:cxn>
                <a:cxn ang="0">
                  <a:pos x="170" y="160"/>
                </a:cxn>
                <a:cxn ang="0">
                  <a:pos x="229" y="134"/>
                </a:cxn>
                <a:cxn ang="0">
                  <a:pos x="229" y="193"/>
                </a:cxn>
                <a:cxn ang="0">
                  <a:pos x="229" y="174"/>
                </a:cxn>
                <a:cxn ang="0">
                  <a:pos x="191" y="229"/>
                </a:cxn>
                <a:cxn ang="0">
                  <a:pos x="229" y="212"/>
                </a:cxn>
                <a:cxn ang="0">
                  <a:pos x="158" y="229"/>
                </a:cxn>
                <a:cxn ang="0">
                  <a:pos x="97" y="85"/>
                </a:cxn>
                <a:cxn ang="0">
                  <a:pos x="24" y="28"/>
                </a:cxn>
                <a:cxn ang="0">
                  <a:pos x="66" y="0"/>
                </a:cxn>
                <a:cxn ang="0">
                  <a:pos x="24" y="35"/>
                </a:cxn>
                <a:cxn ang="0">
                  <a:pos x="85" y="11"/>
                </a:cxn>
                <a:cxn ang="0">
                  <a:pos x="85" y="37"/>
                </a:cxn>
                <a:cxn ang="0">
                  <a:pos x="85" y="28"/>
                </a:cxn>
                <a:cxn ang="0">
                  <a:pos x="85" y="56"/>
                </a:cxn>
                <a:cxn ang="0">
                  <a:pos x="85" y="47"/>
                </a:cxn>
                <a:cxn ang="0">
                  <a:pos x="24" y="89"/>
                </a:cxn>
                <a:cxn ang="0">
                  <a:pos x="85" y="63"/>
                </a:cxn>
                <a:cxn ang="0">
                  <a:pos x="24" y="108"/>
                </a:cxn>
                <a:cxn ang="0">
                  <a:pos x="85" y="82"/>
                </a:cxn>
                <a:cxn ang="0">
                  <a:pos x="85" y="108"/>
                </a:cxn>
                <a:cxn ang="0">
                  <a:pos x="85" y="99"/>
                </a:cxn>
                <a:cxn ang="0">
                  <a:pos x="85" y="127"/>
                </a:cxn>
                <a:cxn ang="0">
                  <a:pos x="85" y="118"/>
                </a:cxn>
                <a:cxn ang="0">
                  <a:pos x="24" y="160"/>
                </a:cxn>
                <a:cxn ang="0">
                  <a:pos x="85" y="134"/>
                </a:cxn>
                <a:cxn ang="0">
                  <a:pos x="24" y="179"/>
                </a:cxn>
                <a:cxn ang="0">
                  <a:pos x="85" y="153"/>
                </a:cxn>
                <a:cxn ang="0">
                  <a:pos x="85" y="181"/>
                </a:cxn>
                <a:cxn ang="0">
                  <a:pos x="85" y="170"/>
                </a:cxn>
                <a:cxn ang="0">
                  <a:pos x="85" y="198"/>
                </a:cxn>
                <a:cxn ang="0">
                  <a:pos x="85" y="188"/>
                </a:cxn>
                <a:cxn ang="0">
                  <a:pos x="31" y="229"/>
                </a:cxn>
                <a:cxn ang="0">
                  <a:pos x="85" y="205"/>
                </a:cxn>
                <a:cxn ang="0">
                  <a:pos x="71" y="229"/>
                </a:cxn>
              </a:cxnLst>
              <a:rect l="txL" t="txT" r="txR" b="txB"/>
              <a:pathLst>
                <a:path w="258" h="255">
                  <a:moveTo>
                    <a:pt x="24" y="0"/>
                  </a:moveTo>
                  <a:lnTo>
                    <a:pt x="50" y="0"/>
                  </a:lnTo>
                  <a:lnTo>
                    <a:pt x="24" y="11"/>
                  </a:lnTo>
                  <a:lnTo>
                    <a:pt x="24" y="0"/>
                  </a:lnTo>
                  <a:lnTo>
                    <a:pt x="24" y="0"/>
                  </a:lnTo>
                  <a:close/>
                  <a:moveTo>
                    <a:pt x="0" y="238"/>
                  </a:moveTo>
                  <a:lnTo>
                    <a:pt x="258" y="238"/>
                  </a:lnTo>
                  <a:lnTo>
                    <a:pt x="258"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7" y="85"/>
                  </a:moveTo>
                  <a:lnTo>
                    <a:pt x="158" y="85"/>
                  </a:lnTo>
                  <a:lnTo>
                    <a:pt x="158" y="229"/>
                  </a:lnTo>
                  <a:lnTo>
                    <a:pt x="97" y="229"/>
                  </a:lnTo>
                  <a:lnTo>
                    <a:pt x="97" y="85"/>
                  </a:lnTo>
                  <a:lnTo>
                    <a:pt x="97" y="85"/>
                  </a:lnTo>
                  <a:close/>
                  <a:moveTo>
                    <a:pt x="66" y="0"/>
                  </a:moveTo>
                  <a:lnTo>
                    <a:pt x="24" y="18"/>
                  </a:lnTo>
                  <a:lnTo>
                    <a:pt x="24" y="28"/>
                  </a:lnTo>
                  <a:lnTo>
                    <a:pt x="85" y="2"/>
                  </a:lnTo>
                  <a:lnTo>
                    <a:pt x="85" y="0"/>
                  </a:lnTo>
                  <a:lnTo>
                    <a:pt x="66" y="0"/>
                  </a:lnTo>
                  <a:lnTo>
                    <a:pt x="66" y="0"/>
                  </a:lnTo>
                  <a:close/>
                  <a:moveTo>
                    <a:pt x="85" y="11"/>
                  </a:moveTo>
                  <a:lnTo>
                    <a:pt x="24" y="35"/>
                  </a:lnTo>
                  <a:lnTo>
                    <a:pt x="24" y="47"/>
                  </a:lnTo>
                  <a:lnTo>
                    <a:pt x="85" y="21"/>
                  </a:lnTo>
                  <a:lnTo>
                    <a:pt x="85" y="11"/>
                  </a:lnTo>
                  <a:lnTo>
                    <a:pt x="85" y="11"/>
                  </a:lnTo>
                  <a:close/>
                  <a:moveTo>
                    <a:pt x="85" y="28"/>
                  </a:moveTo>
                  <a:lnTo>
                    <a:pt x="85" y="37"/>
                  </a:lnTo>
                  <a:lnTo>
                    <a:pt x="24" y="63"/>
                  </a:lnTo>
                  <a:lnTo>
                    <a:pt x="24" y="54"/>
                  </a:lnTo>
                  <a:lnTo>
                    <a:pt x="85" y="28"/>
                  </a:lnTo>
                  <a:lnTo>
                    <a:pt x="85" y="28"/>
                  </a:lnTo>
                  <a:close/>
                  <a:moveTo>
                    <a:pt x="85" y="47"/>
                  </a:moveTo>
                  <a:lnTo>
                    <a:pt x="85" y="56"/>
                  </a:lnTo>
                  <a:lnTo>
                    <a:pt x="24" y="82"/>
                  </a:lnTo>
                  <a:lnTo>
                    <a:pt x="24" y="70"/>
                  </a:lnTo>
                  <a:lnTo>
                    <a:pt x="85" y="47"/>
                  </a:lnTo>
                  <a:lnTo>
                    <a:pt x="85" y="47"/>
                  </a:lnTo>
                  <a:close/>
                  <a:moveTo>
                    <a:pt x="85" y="63"/>
                  </a:moveTo>
                  <a:lnTo>
                    <a:pt x="24" y="89"/>
                  </a:lnTo>
                  <a:lnTo>
                    <a:pt x="24" y="99"/>
                  </a:lnTo>
                  <a:lnTo>
                    <a:pt x="85" y="73"/>
                  </a:lnTo>
                  <a:lnTo>
                    <a:pt x="85" y="63"/>
                  </a:lnTo>
                  <a:lnTo>
                    <a:pt x="85" y="63"/>
                  </a:lnTo>
                  <a:close/>
                  <a:moveTo>
                    <a:pt x="85" y="82"/>
                  </a:moveTo>
                  <a:lnTo>
                    <a:pt x="24" y="108"/>
                  </a:lnTo>
                  <a:lnTo>
                    <a:pt x="24" y="118"/>
                  </a:lnTo>
                  <a:lnTo>
                    <a:pt x="85" y="92"/>
                  </a:lnTo>
                  <a:lnTo>
                    <a:pt x="85" y="82"/>
                  </a:lnTo>
                  <a:lnTo>
                    <a:pt x="85" y="82"/>
                  </a:lnTo>
                  <a:close/>
                  <a:moveTo>
                    <a:pt x="85" y="99"/>
                  </a:moveTo>
                  <a:lnTo>
                    <a:pt x="85" y="108"/>
                  </a:lnTo>
                  <a:lnTo>
                    <a:pt x="24" y="134"/>
                  </a:lnTo>
                  <a:lnTo>
                    <a:pt x="24" y="125"/>
                  </a:lnTo>
                  <a:lnTo>
                    <a:pt x="85" y="99"/>
                  </a:lnTo>
                  <a:lnTo>
                    <a:pt x="85" y="99"/>
                  </a:lnTo>
                  <a:close/>
                  <a:moveTo>
                    <a:pt x="85" y="118"/>
                  </a:moveTo>
                  <a:lnTo>
                    <a:pt x="85" y="127"/>
                  </a:lnTo>
                  <a:lnTo>
                    <a:pt x="24" y="153"/>
                  </a:lnTo>
                  <a:lnTo>
                    <a:pt x="24" y="144"/>
                  </a:lnTo>
                  <a:lnTo>
                    <a:pt x="85" y="118"/>
                  </a:lnTo>
                  <a:lnTo>
                    <a:pt x="85" y="118"/>
                  </a:lnTo>
                  <a:close/>
                  <a:moveTo>
                    <a:pt x="85" y="134"/>
                  </a:moveTo>
                  <a:lnTo>
                    <a:pt x="24" y="160"/>
                  </a:lnTo>
                  <a:lnTo>
                    <a:pt x="24" y="170"/>
                  </a:lnTo>
                  <a:lnTo>
                    <a:pt x="85" y="144"/>
                  </a:lnTo>
                  <a:lnTo>
                    <a:pt x="85" y="134"/>
                  </a:lnTo>
                  <a:lnTo>
                    <a:pt x="85" y="134"/>
                  </a:lnTo>
                  <a:close/>
                  <a:moveTo>
                    <a:pt x="85" y="153"/>
                  </a:moveTo>
                  <a:lnTo>
                    <a:pt x="24" y="179"/>
                  </a:lnTo>
                  <a:lnTo>
                    <a:pt x="24" y="188"/>
                  </a:lnTo>
                  <a:lnTo>
                    <a:pt x="85" y="162"/>
                  </a:lnTo>
                  <a:lnTo>
                    <a:pt x="85" y="153"/>
                  </a:lnTo>
                  <a:lnTo>
                    <a:pt x="85" y="153"/>
                  </a:lnTo>
                  <a:close/>
                  <a:moveTo>
                    <a:pt x="85" y="170"/>
                  </a:moveTo>
                  <a:lnTo>
                    <a:pt x="85" y="181"/>
                  </a:lnTo>
                  <a:lnTo>
                    <a:pt x="24" y="205"/>
                  </a:lnTo>
                  <a:lnTo>
                    <a:pt x="24" y="196"/>
                  </a:lnTo>
                  <a:lnTo>
                    <a:pt x="85" y="170"/>
                  </a:lnTo>
                  <a:lnTo>
                    <a:pt x="85" y="170"/>
                  </a:lnTo>
                  <a:close/>
                  <a:moveTo>
                    <a:pt x="85" y="188"/>
                  </a:moveTo>
                  <a:lnTo>
                    <a:pt x="85" y="198"/>
                  </a:lnTo>
                  <a:lnTo>
                    <a:pt x="24" y="224"/>
                  </a:lnTo>
                  <a:lnTo>
                    <a:pt x="24" y="214"/>
                  </a:lnTo>
                  <a:lnTo>
                    <a:pt x="85" y="188"/>
                  </a:lnTo>
                  <a:lnTo>
                    <a:pt x="85" y="188"/>
                  </a:lnTo>
                  <a:close/>
                  <a:moveTo>
                    <a:pt x="85" y="205"/>
                  </a:moveTo>
                  <a:lnTo>
                    <a:pt x="31" y="229"/>
                  </a:lnTo>
                  <a:lnTo>
                    <a:pt x="52" y="229"/>
                  </a:lnTo>
                  <a:lnTo>
                    <a:pt x="85" y="217"/>
                  </a:lnTo>
                  <a:lnTo>
                    <a:pt x="85" y="205"/>
                  </a:lnTo>
                  <a:lnTo>
                    <a:pt x="85" y="205"/>
                  </a:lnTo>
                  <a:close/>
                  <a:moveTo>
                    <a:pt x="85" y="224"/>
                  </a:moveTo>
                  <a:lnTo>
                    <a:pt x="71" y="229"/>
                  </a:lnTo>
                  <a:lnTo>
                    <a:pt x="85" y="229"/>
                  </a:lnTo>
                  <a:lnTo>
                    <a:pt x="85" y="22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1" name="Freeform 72"/>
            <p:cNvSpPr>
              <a:spLocks noEditPoints="1"/>
            </p:cNvSpPr>
            <p:nvPr/>
          </p:nvSpPr>
          <p:spPr>
            <a:xfrm>
              <a:off x="2820990" y="2636093"/>
              <a:ext cx="377825" cy="360568"/>
            </a:xfrm>
            <a:custGeom>
              <a:avLst/>
              <a:gdLst>
                <a:gd name="txL" fmla="*/ 0 w 101"/>
                <a:gd name="txT" fmla="*/ 0 h 90"/>
                <a:gd name="txR" fmla="*/ 101 w 101"/>
                <a:gd name="txB" fmla="*/ 90 h 90"/>
              </a:gdLst>
              <a:ahLst/>
              <a:cxnLst>
                <a:cxn ang="0">
                  <a:pos x="35" y="77"/>
                </a:cxn>
                <a:cxn ang="0">
                  <a:pos x="38" y="80"/>
                </a:cxn>
                <a:cxn ang="0">
                  <a:pos x="41" y="80"/>
                </a:cxn>
                <a:cxn ang="0">
                  <a:pos x="43" y="79"/>
                </a:cxn>
                <a:cxn ang="0">
                  <a:pos x="45" y="75"/>
                </a:cxn>
                <a:cxn ang="0">
                  <a:pos x="45" y="75"/>
                </a:cxn>
                <a:cxn ang="0">
                  <a:pos x="45" y="47"/>
                </a:cxn>
                <a:cxn ang="0">
                  <a:pos x="29" y="52"/>
                </a:cxn>
                <a:cxn ang="0">
                  <a:pos x="0" y="52"/>
                </a:cxn>
                <a:cxn ang="0">
                  <a:pos x="43" y="6"/>
                </a:cxn>
                <a:cxn ang="0">
                  <a:pos x="45" y="0"/>
                </a:cxn>
                <a:cxn ang="0">
                  <a:pos x="55" y="0"/>
                </a:cxn>
                <a:cxn ang="0">
                  <a:pos x="56" y="6"/>
                </a:cxn>
                <a:cxn ang="0">
                  <a:pos x="101" y="52"/>
                </a:cxn>
                <a:cxn ang="0">
                  <a:pos x="71" y="52"/>
                </a:cxn>
                <a:cxn ang="0">
                  <a:pos x="56" y="47"/>
                </a:cxn>
                <a:cxn ang="0">
                  <a:pos x="56" y="75"/>
                </a:cxn>
                <a:cxn ang="0">
                  <a:pos x="56" y="75"/>
                </a:cxn>
                <a:cxn ang="0">
                  <a:pos x="49" y="88"/>
                </a:cxn>
                <a:cxn ang="0">
                  <a:pos x="42" y="90"/>
                </a:cxn>
                <a:cxn ang="0">
                  <a:pos x="35" y="89"/>
                </a:cxn>
                <a:cxn ang="0">
                  <a:pos x="25" y="79"/>
                </a:cxn>
                <a:cxn ang="0">
                  <a:pos x="35" y="77"/>
                </a:cxn>
                <a:cxn ang="0">
                  <a:pos x="71" y="43"/>
                </a:cxn>
                <a:cxn ang="0">
                  <a:pos x="79" y="41"/>
                </a:cxn>
                <a:cxn ang="0">
                  <a:pos x="57" y="13"/>
                </a:cxn>
                <a:cxn ang="0">
                  <a:pos x="71" y="43"/>
                </a:cxn>
                <a:cxn ang="0">
                  <a:pos x="10" y="40"/>
                </a:cxn>
                <a:cxn ang="0">
                  <a:pos x="20" y="39"/>
                </a:cxn>
                <a:cxn ang="0">
                  <a:pos x="32" y="16"/>
                </a:cxn>
                <a:cxn ang="0">
                  <a:pos x="10" y="40"/>
                </a:cxn>
              </a:cxnLst>
              <a:rect l="txL" t="txT" r="txR" b="txB"/>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2" name="Freeform 73"/>
            <p:cNvSpPr>
              <a:spLocks noEditPoints="1"/>
            </p:cNvSpPr>
            <p:nvPr/>
          </p:nvSpPr>
          <p:spPr>
            <a:xfrm>
              <a:off x="2152653" y="2654973"/>
              <a:ext cx="352425" cy="325018"/>
            </a:xfrm>
            <a:custGeom>
              <a:avLst/>
              <a:gdLst>
                <a:gd name="txL" fmla="*/ 0 w 94"/>
                <a:gd name="txT" fmla="*/ 0 h 81"/>
                <a:gd name="txR" fmla="*/ 94 w 94"/>
                <a:gd name="txB" fmla="*/ 81 h 81"/>
              </a:gdLst>
              <a:ahLst/>
              <a:cxnLst>
                <a:cxn ang="0">
                  <a:pos x="4" y="19"/>
                </a:cxn>
                <a:cxn ang="0">
                  <a:pos x="46" y="19"/>
                </a:cxn>
                <a:cxn ang="0">
                  <a:pos x="50" y="17"/>
                </a:cxn>
                <a:cxn ang="0">
                  <a:pos x="73" y="0"/>
                </a:cxn>
                <a:cxn ang="0">
                  <a:pos x="73" y="33"/>
                </a:cxn>
                <a:cxn ang="0">
                  <a:pos x="73" y="66"/>
                </a:cxn>
                <a:cxn ang="0">
                  <a:pos x="50" y="50"/>
                </a:cxn>
                <a:cxn ang="0">
                  <a:pos x="46" y="47"/>
                </a:cxn>
                <a:cxn ang="0">
                  <a:pos x="34" y="47"/>
                </a:cxn>
                <a:cxn ang="0">
                  <a:pos x="40" y="70"/>
                </a:cxn>
                <a:cxn ang="0">
                  <a:pos x="45" y="70"/>
                </a:cxn>
                <a:cxn ang="0">
                  <a:pos x="45" y="81"/>
                </a:cxn>
                <a:cxn ang="0">
                  <a:pos x="43" y="81"/>
                </a:cxn>
                <a:cxn ang="0">
                  <a:pos x="21" y="81"/>
                </a:cxn>
                <a:cxn ang="0">
                  <a:pos x="11" y="47"/>
                </a:cxn>
                <a:cxn ang="0">
                  <a:pos x="4" y="47"/>
                </a:cxn>
                <a:cxn ang="0">
                  <a:pos x="4" y="19"/>
                </a:cxn>
                <a:cxn ang="0">
                  <a:pos x="87" y="23"/>
                </a:cxn>
                <a:cxn ang="0">
                  <a:pos x="94" y="33"/>
                </a:cxn>
                <a:cxn ang="0">
                  <a:pos x="87" y="44"/>
                </a:cxn>
                <a:cxn ang="0">
                  <a:pos x="87" y="66"/>
                </a:cxn>
                <a:cxn ang="0">
                  <a:pos x="78" y="66"/>
                </a:cxn>
                <a:cxn ang="0">
                  <a:pos x="78" y="1"/>
                </a:cxn>
                <a:cxn ang="0">
                  <a:pos x="87" y="1"/>
                </a:cxn>
                <a:cxn ang="0">
                  <a:pos x="87" y="23"/>
                </a:cxn>
                <a:cxn ang="0">
                  <a:pos x="46" y="49"/>
                </a:cxn>
                <a:cxn ang="0">
                  <a:pos x="37" y="49"/>
                </a:cxn>
                <a:cxn ang="0">
                  <a:pos x="40" y="61"/>
                </a:cxn>
                <a:cxn ang="0">
                  <a:pos x="43" y="61"/>
                </a:cxn>
                <a:cxn ang="0">
                  <a:pos x="43" y="57"/>
                </a:cxn>
                <a:cxn ang="0">
                  <a:pos x="46" y="49"/>
                </a:cxn>
              </a:cxnLst>
              <a:rect l="txL" t="txT" r="txR" b="tx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3" name="Freeform 74"/>
            <p:cNvSpPr>
              <a:spLocks noEditPoints="1"/>
            </p:cNvSpPr>
            <p:nvPr/>
          </p:nvSpPr>
          <p:spPr>
            <a:xfrm>
              <a:off x="6327775" y="580371"/>
              <a:ext cx="360362" cy="391038"/>
            </a:xfrm>
            <a:custGeom>
              <a:avLst/>
              <a:gdLst>
                <a:gd name="txL" fmla="*/ 0 w 96"/>
                <a:gd name="txT" fmla="*/ 0 h 98"/>
                <a:gd name="txR" fmla="*/ 96 w 96"/>
                <a:gd name="txB" fmla="*/ 98 h 98"/>
              </a:gdLst>
              <a:ahLst/>
              <a:cxnLst>
                <a:cxn ang="0">
                  <a:pos x="6" y="41"/>
                </a:cxn>
                <a:cxn ang="0">
                  <a:pos x="75" y="41"/>
                </a:cxn>
                <a:cxn ang="0">
                  <a:pos x="78" y="41"/>
                </a:cxn>
                <a:cxn ang="0">
                  <a:pos x="91" y="46"/>
                </a:cxn>
                <a:cxn ang="0">
                  <a:pos x="96" y="60"/>
                </a:cxn>
                <a:cxn ang="0">
                  <a:pos x="91" y="73"/>
                </a:cxn>
                <a:cxn ang="0">
                  <a:pos x="78" y="78"/>
                </a:cxn>
                <a:cxn ang="0">
                  <a:pos x="69" y="76"/>
                </a:cxn>
                <a:cxn ang="0">
                  <a:pos x="63" y="85"/>
                </a:cxn>
                <a:cxn ang="0">
                  <a:pos x="67" y="85"/>
                </a:cxn>
                <a:cxn ang="0">
                  <a:pos x="84" y="85"/>
                </a:cxn>
                <a:cxn ang="0">
                  <a:pos x="71" y="98"/>
                </a:cxn>
                <a:cxn ang="0">
                  <a:pos x="17" y="98"/>
                </a:cxn>
                <a:cxn ang="0">
                  <a:pos x="13" y="98"/>
                </a:cxn>
                <a:cxn ang="0">
                  <a:pos x="0" y="85"/>
                </a:cxn>
                <a:cxn ang="0">
                  <a:pos x="17" y="85"/>
                </a:cxn>
                <a:cxn ang="0">
                  <a:pos x="21" y="85"/>
                </a:cxn>
                <a:cxn ang="0">
                  <a:pos x="6" y="41"/>
                </a:cxn>
                <a:cxn ang="0">
                  <a:pos x="57" y="35"/>
                </a:cxn>
                <a:cxn ang="0">
                  <a:pos x="55" y="6"/>
                </a:cxn>
                <a:cxn ang="0">
                  <a:pos x="57" y="35"/>
                </a:cxn>
                <a:cxn ang="0">
                  <a:pos x="44" y="30"/>
                </a:cxn>
                <a:cxn ang="0">
                  <a:pos x="43" y="0"/>
                </a:cxn>
                <a:cxn ang="0">
                  <a:pos x="44" y="30"/>
                </a:cxn>
                <a:cxn ang="0">
                  <a:pos x="31" y="34"/>
                </a:cxn>
                <a:cxn ang="0">
                  <a:pos x="30" y="4"/>
                </a:cxn>
                <a:cxn ang="0">
                  <a:pos x="31" y="34"/>
                </a:cxn>
                <a:cxn ang="0">
                  <a:pos x="16" y="53"/>
                </a:cxn>
                <a:cxn ang="0">
                  <a:pos x="26" y="79"/>
                </a:cxn>
                <a:cxn ang="0">
                  <a:pos x="34" y="74"/>
                </a:cxn>
                <a:cxn ang="0">
                  <a:pos x="25" y="51"/>
                </a:cxn>
                <a:cxn ang="0">
                  <a:pos x="16" y="53"/>
                </a:cxn>
                <a:cxn ang="0">
                  <a:pos x="78" y="50"/>
                </a:cxn>
                <a:cxn ang="0">
                  <a:pos x="73" y="68"/>
                </a:cxn>
                <a:cxn ang="0">
                  <a:pos x="78" y="69"/>
                </a:cxn>
                <a:cxn ang="0">
                  <a:pos x="85" y="67"/>
                </a:cxn>
                <a:cxn ang="0">
                  <a:pos x="88" y="60"/>
                </a:cxn>
                <a:cxn ang="0">
                  <a:pos x="85" y="53"/>
                </a:cxn>
                <a:cxn ang="0">
                  <a:pos x="78" y="50"/>
                </a:cxn>
                <a:cxn ang="0">
                  <a:pos x="78" y="50"/>
                </a:cxn>
              </a:cxnLst>
              <a:rect l="txL" t="txT" r="txR" b="txB"/>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4" name="Freeform 75"/>
            <p:cNvSpPr>
              <a:spLocks noEditPoints="1"/>
            </p:cNvSpPr>
            <p:nvPr/>
          </p:nvSpPr>
          <p:spPr>
            <a:xfrm>
              <a:off x="26989" y="2187147"/>
              <a:ext cx="371475" cy="272542"/>
            </a:xfrm>
            <a:custGeom>
              <a:avLst/>
              <a:gdLst>
                <a:gd name="txL" fmla="*/ 0 w 99"/>
                <a:gd name="txT" fmla="*/ 0 h 68"/>
                <a:gd name="txR" fmla="*/ 99 w 99"/>
                <a:gd name="txB" fmla="*/ 68 h 68"/>
              </a:gdLst>
              <a:ahLst/>
              <a:cxnLst>
                <a:cxn ang="0">
                  <a:pos x="10" y="18"/>
                </a:cxn>
                <a:cxn ang="0">
                  <a:pos x="6" y="26"/>
                </a:cxn>
                <a:cxn ang="0">
                  <a:pos x="56" y="58"/>
                </a:cxn>
                <a:cxn ang="0">
                  <a:pos x="79" y="56"/>
                </a:cxn>
                <a:cxn ang="0">
                  <a:pos x="85" y="63"/>
                </a:cxn>
                <a:cxn ang="0">
                  <a:pos x="82" y="66"/>
                </a:cxn>
                <a:cxn ang="0">
                  <a:pos x="4" y="66"/>
                </a:cxn>
                <a:cxn ang="0">
                  <a:pos x="0" y="63"/>
                </a:cxn>
                <a:cxn ang="0">
                  <a:pos x="0" y="22"/>
                </a:cxn>
                <a:cxn ang="0">
                  <a:pos x="58" y="11"/>
                </a:cxn>
                <a:cxn ang="0">
                  <a:pos x="61" y="17"/>
                </a:cxn>
                <a:cxn ang="0">
                  <a:pos x="57" y="21"/>
                </a:cxn>
                <a:cxn ang="0">
                  <a:pos x="56" y="16"/>
                </a:cxn>
                <a:cxn ang="0">
                  <a:pos x="55" y="19"/>
                </a:cxn>
                <a:cxn ang="0">
                  <a:pos x="61" y="27"/>
                </a:cxn>
                <a:cxn ang="0">
                  <a:pos x="62" y="32"/>
                </a:cxn>
                <a:cxn ang="0">
                  <a:pos x="58" y="39"/>
                </a:cxn>
                <a:cxn ang="0">
                  <a:pos x="58" y="11"/>
                </a:cxn>
                <a:cxn ang="0">
                  <a:pos x="14" y="8"/>
                </a:cxn>
                <a:cxn ang="0">
                  <a:pos x="14" y="50"/>
                </a:cxn>
                <a:cxn ang="0">
                  <a:pos x="18" y="52"/>
                </a:cxn>
                <a:cxn ang="0">
                  <a:pos x="96" y="53"/>
                </a:cxn>
                <a:cxn ang="0">
                  <a:pos x="99" y="50"/>
                </a:cxn>
                <a:cxn ang="0">
                  <a:pos x="99" y="7"/>
                </a:cxn>
                <a:cxn ang="0">
                  <a:pos x="69" y="5"/>
                </a:cxn>
                <a:cxn ang="0">
                  <a:pos x="69" y="11"/>
                </a:cxn>
                <a:cxn ang="0">
                  <a:pos x="20" y="21"/>
                </a:cxn>
                <a:cxn ang="0">
                  <a:pos x="30" y="42"/>
                </a:cxn>
                <a:cxn ang="0">
                  <a:pos x="82" y="46"/>
                </a:cxn>
                <a:cxn ang="0">
                  <a:pos x="93" y="24"/>
                </a:cxn>
                <a:cxn ang="0">
                  <a:pos x="69" y="11"/>
                </a:cxn>
                <a:cxn ang="0">
                  <a:pos x="20" y="45"/>
                </a:cxn>
                <a:cxn ang="0">
                  <a:pos x="20" y="45"/>
                </a:cxn>
                <a:cxn ang="0">
                  <a:pos x="54" y="36"/>
                </a:cxn>
                <a:cxn ang="0">
                  <a:pos x="50" y="27"/>
                </a:cxn>
                <a:cxn ang="0">
                  <a:pos x="55" y="33"/>
                </a:cxn>
                <a:cxn ang="0">
                  <a:pos x="57" y="33"/>
                </a:cxn>
                <a:cxn ang="0">
                  <a:pos x="56" y="28"/>
                </a:cxn>
                <a:cxn ang="0">
                  <a:pos x="50" y="20"/>
                </a:cxn>
                <a:cxn ang="0">
                  <a:pos x="54" y="14"/>
                </a:cxn>
                <a:cxn ang="0">
                  <a:pos x="45" y="25"/>
                </a:cxn>
              </a:cxnLst>
              <a:rect l="txL" t="txT" r="txR" b="txB"/>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5" name="Freeform 76"/>
            <p:cNvSpPr>
              <a:spLocks noEditPoints="1"/>
            </p:cNvSpPr>
            <p:nvPr/>
          </p:nvSpPr>
          <p:spPr>
            <a:xfrm>
              <a:off x="723900" y="3134074"/>
              <a:ext cx="368300" cy="387653"/>
            </a:xfrm>
            <a:custGeom>
              <a:avLst/>
              <a:gdLst>
                <a:gd name="txL" fmla="*/ 0 w 98"/>
                <a:gd name="txT" fmla="*/ 0 h 97"/>
                <a:gd name="txR" fmla="*/ 98 w 98"/>
                <a:gd name="txB" fmla="*/ 97 h 97"/>
              </a:gdLst>
              <a:ahLst/>
              <a:cxnLst>
                <a:cxn ang="0">
                  <a:pos x="38" y="17"/>
                </a:cxn>
                <a:cxn ang="0">
                  <a:pos x="61" y="17"/>
                </a:cxn>
                <a:cxn ang="0">
                  <a:pos x="86" y="33"/>
                </a:cxn>
                <a:cxn ang="0">
                  <a:pos x="89" y="79"/>
                </a:cxn>
                <a:cxn ang="0">
                  <a:pos x="49" y="97"/>
                </a:cxn>
                <a:cxn ang="0">
                  <a:pos x="10" y="79"/>
                </a:cxn>
                <a:cxn ang="0">
                  <a:pos x="12" y="33"/>
                </a:cxn>
                <a:cxn ang="0">
                  <a:pos x="38" y="17"/>
                </a:cxn>
                <a:cxn ang="0">
                  <a:pos x="42" y="76"/>
                </a:cxn>
                <a:cxn ang="0">
                  <a:pos x="42" y="80"/>
                </a:cxn>
                <a:cxn ang="0">
                  <a:pos x="57" y="80"/>
                </a:cxn>
                <a:cxn ang="0">
                  <a:pos x="57" y="76"/>
                </a:cxn>
                <a:cxn ang="0">
                  <a:pos x="42" y="76"/>
                </a:cxn>
                <a:cxn ang="0">
                  <a:pos x="50" y="70"/>
                </a:cxn>
                <a:cxn ang="0">
                  <a:pos x="56" y="60"/>
                </a:cxn>
                <a:cxn ang="0">
                  <a:pos x="44" y="60"/>
                </a:cxn>
                <a:cxn ang="0">
                  <a:pos x="50" y="70"/>
                </a:cxn>
                <a:cxn ang="0">
                  <a:pos x="49" y="86"/>
                </a:cxn>
                <a:cxn ang="0">
                  <a:pos x="69" y="77"/>
                </a:cxn>
                <a:cxn ang="0">
                  <a:pos x="59" y="57"/>
                </a:cxn>
                <a:cxn ang="0">
                  <a:pos x="49" y="55"/>
                </a:cxn>
                <a:cxn ang="0">
                  <a:pos x="39" y="57"/>
                </a:cxn>
                <a:cxn ang="0">
                  <a:pos x="29" y="77"/>
                </a:cxn>
                <a:cxn ang="0">
                  <a:pos x="49" y="86"/>
                </a:cxn>
                <a:cxn ang="0">
                  <a:pos x="26" y="43"/>
                </a:cxn>
                <a:cxn ang="0">
                  <a:pos x="29" y="51"/>
                </a:cxn>
                <a:cxn ang="0">
                  <a:pos x="42" y="51"/>
                </a:cxn>
                <a:cxn ang="0">
                  <a:pos x="35" y="43"/>
                </a:cxn>
                <a:cxn ang="0">
                  <a:pos x="26" y="43"/>
                </a:cxn>
                <a:cxn ang="0">
                  <a:pos x="74" y="43"/>
                </a:cxn>
                <a:cxn ang="0">
                  <a:pos x="65" y="43"/>
                </a:cxn>
                <a:cxn ang="0">
                  <a:pos x="58" y="51"/>
                </a:cxn>
                <a:cxn ang="0">
                  <a:pos x="71" y="51"/>
                </a:cxn>
                <a:cxn ang="0">
                  <a:pos x="74" y="43"/>
                </a:cxn>
                <a:cxn ang="0">
                  <a:pos x="67" y="21"/>
                </a:cxn>
                <a:cxn ang="0">
                  <a:pos x="79" y="29"/>
                </a:cxn>
                <a:cxn ang="0">
                  <a:pos x="79" y="19"/>
                </a:cxn>
                <a:cxn ang="0">
                  <a:pos x="67" y="21"/>
                </a:cxn>
                <a:cxn ang="0">
                  <a:pos x="19" y="29"/>
                </a:cxn>
                <a:cxn ang="0">
                  <a:pos x="31" y="21"/>
                </a:cxn>
                <a:cxn ang="0">
                  <a:pos x="19" y="29"/>
                </a:cxn>
              </a:cxnLst>
              <a:rect l="txL" t="txT" r="txR" b="txB"/>
              <a:pathLst>
                <a:path w="98" h="97">
                  <a:moveTo>
                    <a:pt x="38" y="17"/>
                  </a:moveTo>
                  <a:cubicBezTo>
                    <a:pt x="61" y="17"/>
                    <a:pt x="61" y="17"/>
                    <a:pt x="61" y="17"/>
                  </a:cubicBezTo>
                  <a:cubicBezTo>
                    <a:pt x="71" y="0"/>
                    <a:pt x="98" y="9"/>
                    <a:pt x="86" y="33"/>
                  </a:cubicBezTo>
                  <a:cubicBezTo>
                    <a:pt x="88" y="48"/>
                    <a:pt x="89" y="63"/>
                    <a:pt x="89" y="79"/>
                  </a:cubicBezTo>
                  <a:cubicBezTo>
                    <a:pt x="76" y="90"/>
                    <a:pt x="63" y="94"/>
                    <a:pt x="49" y="97"/>
                  </a:cubicBezTo>
                  <a:cubicBezTo>
                    <a:pt x="35" y="94"/>
                    <a:pt x="22" y="90"/>
                    <a:pt x="10" y="79"/>
                  </a:cubicBezTo>
                  <a:cubicBezTo>
                    <a:pt x="10" y="63"/>
                    <a:pt x="10" y="48"/>
                    <a:pt x="12" y="33"/>
                  </a:cubicBezTo>
                  <a:cubicBezTo>
                    <a:pt x="0" y="9"/>
                    <a:pt x="27" y="0"/>
                    <a:pt x="38" y="17"/>
                  </a:cubicBezTo>
                  <a:close/>
                  <a:moveTo>
                    <a:pt x="42" y="76"/>
                  </a:moveTo>
                  <a:cubicBezTo>
                    <a:pt x="42" y="80"/>
                    <a:pt x="42" y="80"/>
                    <a:pt x="42" y="80"/>
                  </a:cubicBezTo>
                  <a:cubicBezTo>
                    <a:pt x="57" y="80"/>
                    <a:pt x="57" y="80"/>
                    <a:pt x="57" y="80"/>
                  </a:cubicBezTo>
                  <a:cubicBezTo>
                    <a:pt x="57" y="76"/>
                    <a:pt x="57" y="76"/>
                    <a:pt x="57" y="76"/>
                  </a:cubicBezTo>
                  <a:cubicBezTo>
                    <a:pt x="42" y="76"/>
                    <a:pt x="42" y="76"/>
                    <a:pt x="42" y="76"/>
                  </a:cubicBezTo>
                  <a:close/>
                  <a:moveTo>
                    <a:pt x="50" y="70"/>
                  </a:moveTo>
                  <a:cubicBezTo>
                    <a:pt x="56" y="69"/>
                    <a:pt x="59" y="66"/>
                    <a:pt x="56" y="60"/>
                  </a:cubicBezTo>
                  <a:cubicBezTo>
                    <a:pt x="52" y="60"/>
                    <a:pt x="48" y="60"/>
                    <a:pt x="44" y="60"/>
                  </a:cubicBezTo>
                  <a:cubicBezTo>
                    <a:pt x="41" y="67"/>
                    <a:pt x="45" y="69"/>
                    <a:pt x="50" y="70"/>
                  </a:cubicBezTo>
                  <a:close/>
                  <a:moveTo>
                    <a:pt x="49" y="86"/>
                  </a:moveTo>
                  <a:cubicBezTo>
                    <a:pt x="49" y="86"/>
                    <a:pt x="67" y="82"/>
                    <a:pt x="69" y="77"/>
                  </a:cubicBezTo>
                  <a:cubicBezTo>
                    <a:pt x="71" y="73"/>
                    <a:pt x="66" y="63"/>
                    <a:pt x="59" y="57"/>
                  </a:cubicBezTo>
                  <a:cubicBezTo>
                    <a:pt x="56" y="54"/>
                    <a:pt x="49" y="55"/>
                    <a:pt x="49" y="55"/>
                  </a:cubicBezTo>
                  <a:cubicBezTo>
                    <a:pt x="49" y="55"/>
                    <a:pt x="42" y="54"/>
                    <a:pt x="39" y="57"/>
                  </a:cubicBezTo>
                  <a:cubicBezTo>
                    <a:pt x="32" y="63"/>
                    <a:pt x="27" y="73"/>
                    <a:pt x="29" y="77"/>
                  </a:cubicBezTo>
                  <a:cubicBezTo>
                    <a:pt x="31" y="82"/>
                    <a:pt x="49" y="86"/>
                    <a:pt x="49" y="86"/>
                  </a:cubicBezTo>
                  <a:close/>
                  <a:moveTo>
                    <a:pt x="26" y="43"/>
                  </a:moveTo>
                  <a:cubicBezTo>
                    <a:pt x="26" y="43"/>
                    <a:pt x="26" y="50"/>
                    <a:pt x="29" y="51"/>
                  </a:cubicBezTo>
                  <a:cubicBezTo>
                    <a:pt x="32" y="52"/>
                    <a:pt x="42" y="51"/>
                    <a:pt x="42" y="51"/>
                  </a:cubicBezTo>
                  <a:cubicBezTo>
                    <a:pt x="42" y="51"/>
                    <a:pt x="39" y="45"/>
                    <a:pt x="35" y="43"/>
                  </a:cubicBezTo>
                  <a:cubicBezTo>
                    <a:pt x="31" y="42"/>
                    <a:pt x="26" y="43"/>
                    <a:pt x="26" y="43"/>
                  </a:cubicBezTo>
                  <a:close/>
                  <a:moveTo>
                    <a:pt x="74" y="43"/>
                  </a:moveTo>
                  <a:cubicBezTo>
                    <a:pt x="74" y="43"/>
                    <a:pt x="69" y="42"/>
                    <a:pt x="65" y="43"/>
                  </a:cubicBezTo>
                  <a:cubicBezTo>
                    <a:pt x="61" y="45"/>
                    <a:pt x="58" y="51"/>
                    <a:pt x="58" y="51"/>
                  </a:cubicBezTo>
                  <a:cubicBezTo>
                    <a:pt x="58" y="51"/>
                    <a:pt x="68" y="52"/>
                    <a:pt x="71" y="51"/>
                  </a:cubicBezTo>
                  <a:cubicBezTo>
                    <a:pt x="73" y="50"/>
                    <a:pt x="74" y="43"/>
                    <a:pt x="74" y="43"/>
                  </a:cubicBezTo>
                  <a:close/>
                  <a:moveTo>
                    <a:pt x="67" y="21"/>
                  </a:moveTo>
                  <a:cubicBezTo>
                    <a:pt x="79" y="29"/>
                    <a:pt x="79" y="29"/>
                    <a:pt x="79" y="29"/>
                  </a:cubicBezTo>
                  <a:cubicBezTo>
                    <a:pt x="81" y="26"/>
                    <a:pt x="82" y="21"/>
                    <a:pt x="79" y="19"/>
                  </a:cubicBezTo>
                  <a:cubicBezTo>
                    <a:pt x="76" y="16"/>
                    <a:pt x="71" y="15"/>
                    <a:pt x="67" y="21"/>
                  </a:cubicBezTo>
                  <a:close/>
                  <a:moveTo>
                    <a:pt x="19" y="29"/>
                  </a:moveTo>
                  <a:cubicBezTo>
                    <a:pt x="31" y="21"/>
                    <a:pt x="31" y="21"/>
                    <a:pt x="31" y="21"/>
                  </a:cubicBezTo>
                  <a:cubicBezTo>
                    <a:pt x="26" y="13"/>
                    <a:pt x="13" y="17"/>
                    <a:pt x="19" y="2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6" name="Freeform 77"/>
            <p:cNvSpPr>
              <a:spLocks noEditPoints="1"/>
            </p:cNvSpPr>
            <p:nvPr/>
          </p:nvSpPr>
          <p:spPr>
            <a:xfrm>
              <a:off x="1417637" y="2194607"/>
              <a:ext cx="387350" cy="267463"/>
            </a:xfrm>
            <a:custGeom>
              <a:avLst/>
              <a:gdLst>
                <a:gd name="txL" fmla="*/ 0 w 103"/>
                <a:gd name="txT" fmla="*/ 0 h 67"/>
                <a:gd name="txR" fmla="*/ 103 w 103"/>
                <a:gd name="txB" fmla="*/ 67 h 67"/>
              </a:gdLst>
              <a:ahLst/>
              <a:cxnLst>
                <a:cxn ang="0">
                  <a:pos x="94" y="15"/>
                </a:cxn>
                <a:cxn ang="0">
                  <a:pos x="103" y="58"/>
                </a:cxn>
                <a:cxn ang="0">
                  <a:pos x="36" y="67"/>
                </a:cxn>
                <a:cxn ang="0">
                  <a:pos x="27" y="24"/>
                </a:cxn>
                <a:cxn ang="0">
                  <a:pos x="10" y="47"/>
                </a:cxn>
                <a:cxn ang="0">
                  <a:pos x="9" y="46"/>
                </a:cxn>
                <a:cxn ang="0">
                  <a:pos x="7" y="30"/>
                </a:cxn>
                <a:cxn ang="0">
                  <a:pos x="21" y="17"/>
                </a:cxn>
                <a:cxn ang="0">
                  <a:pos x="7" y="12"/>
                </a:cxn>
                <a:cxn ang="0">
                  <a:pos x="9" y="9"/>
                </a:cxn>
                <a:cxn ang="0">
                  <a:pos x="64" y="8"/>
                </a:cxn>
                <a:cxn ang="0">
                  <a:pos x="67" y="9"/>
                </a:cxn>
                <a:cxn ang="0">
                  <a:pos x="75" y="11"/>
                </a:cxn>
                <a:cxn ang="0">
                  <a:pos x="72" y="4"/>
                </a:cxn>
                <a:cxn ang="0">
                  <a:pos x="12" y="0"/>
                </a:cxn>
                <a:cxn ang="0">
                  <a:pos x="3" y="4"/>
                </a:cxn>
                <a:cxn ang="0">
                  <a:pos x="0" y="43"/>
                </a:cxn>
                <a:cxn ang="0">
                  <a:pos x="3" y="51"/>
                </a:cxn>
                <a:cxn ang="0">
                  <a:pos x="11" y="55"/>
                </a:cxn>
                <a:cxn ang="0">
                  <a:pos x="22" y="47"/>
                </a:cxn>
                <a:cxn ang="0">
                  <a:pos x="75" y="22"/>
                </a:cxn>
                <a:cxn ang="0">
                  <a:pos x="96" y="34"/>
                </a:cxn>
                <a:cxn ang="0">
                  <a:pos x="75" y="22"/>
                </a:cxn>
                <a:cxn ang="0">
                  <a:pos x="35" y="57"/>
                </a:cxn>
                <a:cxn ang="0">
                  <a:pos x="47" y="50"/>
                </a:cxn>
                <a:cxn ang="0">
                  <a:pos x="52" y="50"/>
                </a:cxn>
                <a:cxn ang="0">
                  <a:pos x="64" y="57"/>
                </a:cxn>
                <a:cxn ang="0">
                  <a:pos x="52" y="50"/>
                </a:cxn>
                <a:cxn ang="0">
                  <a:pos x="68" y="57"/>
                </a:cxn>
                <a:cxn ang="0">
                  <a:pos x="80" y="50"/>
                </a:cxn>
                <a:cxn ang="0">
                  <a:pos x="84" y="50"/>
                </a:cxn>
                <a:cxn ang="0">
                  <a:pos x="96" y="57"/>
                </a:cxn>
                <a:cxn ang="0">
                  <a:pos x="84" y="50"/>
                </a:cxn>
              </a:cxnLst>
              <a:rect l="txL" t="txT" r="txR" b="txB"/>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7" name="Freeform 78"/>
            <p:cNvSpPr>
              <a:spLocks noEditPoints="1"/>
            </p:cNvSpPr>
            <p:nvPr/>
          </p:nvSpPr>
          <p:spPr>
            <a:xfrm>
              <a:off x="1406527" y="2590876"/>
              <a:ext cx="382587" cy="436742"/>
            </a:xfrm>
            <a:custGeom>
              <a:avLst/>
              <a:gdLst>
                <a:gd name="txL" fmla="*/ 0 w 102"/>
                <a:gd name="txT" fmla="*/ 0 h 109"/>
                <a:gd name="txR" fmla="*/ 102 w 102"/>
                <a:gd name="txB" fmla="*/ 109 h 109"/>
              </a:gdLst>
              <a:ahLst/>
              <a:cxnLst>
                <a:cxn ang="0">
                  <a:pos x="78" y="71"/>
                </a:cxn>
                <a:cxn ang="0">
                  <a:pos x="83" y="80"/>
                </a:cxn>
                <a:cxn ang="0">
                  <a:pos x="93" y="81"/>
                </a:cxn>
                <a:cxn ang="0">
                  <a:pos x="88" y="72"/>
                </a:cxn>
                <a:cxn ang="0">
                  <a:pos x="14" y="54"/>
                </a:cxn>
                <a:cxn ang="0">
                  <a:pos x="44" y="36"/>
                </a:cxn>
                <a:cxn ang="0">
                  <a:pos x="30" y="69"/>
                </a:cxn>
                <a:cxn ang="0">
                  <a:pos x="35" y="69"/>
                </a:cxn>
                <a:cxn ang="0">
                  <a:pos x="48" y="66"/>
                </a:cxn>
                <a:cxn ang="0">
                  <a:pos x="54" y="73"/>
                </a:cxn>
                <a:cxn ang="0">
                  <a:pos x="46" y="68"/>
                </a:cxn>
                <a:cxn ang="0">
                  <a:pos x="32" y="78"/>
                </a:cxn>
                <a:cxn ang="0">
                  <a:pos x="4" y="55"/>
                </a:cxn>
                <a:cxn ang="0">
                  <a:pos x="0" y="47"/>
                </a:cxn>
                <a:cxn ang="0">
                  <a:pos x="3" y="39"/>
                </a:cxn>
                <a:cxn ang="0">
                  <a:pos x="37" y="3"/>
                </a:cxn>
                <a:cxn ang="0">
                  <a:pos x="53" y="3"/>
                </a:cxn>
                <a:cxn ang="0">
                  <a:pos x="74" y="23"/>
                </a:cxn>
                <a:cxn ang="0">
                  <a:pos x="77" y="31"/>
                </a:cxn>
                <a:cxn ang="0">
                  <a:pos x="74" y="39"/>
                </a:cxn>
                <a:cxn ang="0">
                  <a:pos x="74" y="39"/>
                </a:cxn>
                <a:cxn ang="0">
                  <a:pos x="70" y="31"/>
                </a:cxn>
                <a:cxn ang="0">
                  <a:pos x="68" y="28"/>
                </a:cxn>
                <a:cxn ang="0">
                  <a:pos x="48" y="8"/>
                </a:cxn>
                <a:cxn ang="0">
                  <a:pos x="42" y="9"/>
                </a:cxn>
                <a:cxn ang="0">
                  <a:pos x="9" y="44"/>
                </a:cxn>
                <a:cxn ang="0">
                  <a:pos x="8" y="47"/>
                </a:cxn>
                <a:cxn ang="0">
                  <a:pos x="9" y="49"/>
                </a:cxn>
                <a:cxn ang="0">
                  <a:pos x="50" y="22"/>
                </a:cxn>
                <a:cxn ang="0">
                  <a:pos x="59" y="69"/>
                </a:cxn>
                <a:cxn ang="0">
                  <a:pos x="54" y="76"/>
                </a:cxn>
                <a:cxn ang="0">
                  <a:pos x="41" y="93"/>
                </a:cxn>
                <a:cxn ang="0">
                  <a:pos x="54" y="109"/>
                </a:cxn>
                <a:cxn ang="0">
                  <a:pos x="67" y="94"/>
                </a:cxn>
                <a:cxn ang="0">
                  <a:pos x="67" y="94"/>
                </a:cxn>
                <a:cxn ang="0">
                  <a:pos x="68" y="40"/>
                </a:cxn>
                <a:cxn ang="0">
                  <a:pos x="58" y="59"/>
                </a:cxn>
                <a:cxn ang="0">
                  <a:pos x="61" y="64"/>
                </a:cxn>
                <a:cxn ang="0">
                  <a:pos x="58" y="59"/>
                </a:cxn>
                <a:cxn ang="0">
                  <a:pos x="54" y="84"/>
                </a:cxn>
                <a:cxn ang="0">
                  <a:pos x="59" y="92"/>
                </a:cxn>
                <a:cxn ang="0">
                  <a:pos x="54" y="101"/>
                </a:cxn>
                <a:cxn ang="0">
                  <a:pos x="49" y="93"/>
                </a:cxn>
                <a:cxn ang="0">
                  <a:pos x="72" y="67"/>
                </a:cxn>
                <a:cxn ang="0">
                  <a:pos x="81" y="62"/>
                </a:cxn>
                <a:cxn ang="0">
                  <a:pos x="100" y="74"/>
                </a:cxn>
                <a:cxn ang="0">
                  <a:pos x="90" y="90"/>
                </a:cxn>
                <a:cxn ang="0">
                  <a:pos x="81" y="88"/>
                </a:cxn>
                <a:cxn ang="0">
                  <a:pos x="79" y="87"/>
                </a:cxn>
                <a:cxn ang="0">
                  <a:pos x="72" y="67"/>
                </a:cxn>
              </a:cxnLst>
              <a:rect l="txL" t="txT" r="txR" b="txB"/>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8" name="Freeform 79"/>
            <p:cNvSpPr>
              <a:spLocks noEditPoints="1"/>
            </p:cNvSpPr>
            <p:nvPr/>
          </p:nvSpPr>
          <p:spPr>
            <a:xfrm>
              <a:off x="717550" y="2579152"/>
              <a:ext cx="366712" cy="440129"/>
            </a:xfrm>
            <a:custGeom>
              <a:avLst/>
              <a:gdLst>
                <a:gd name="txL" fmla="*/ 0 w 98"/>
                <a:gd name="txT" fmla="*/ 0 h 110"/>
                <a:gd name="txR" fmla="*/ 98 w 98"/>
                <a:gd name="txB" fmla="*/ 110 h 110"/>
              </a:gdLst>
              <a:ahLst/>
              <a:cxnLst>
                <a:cxn ang="0">
                  <a:pos x="23" y="30"/>
                </a:cxn>
                <a:cxn ang="0">
                  <a:pos x="8" y="16"/>
                </a:cxn>
                <a:cxn ang="0">
                  <a:pos x="23" y="4"/>
                </a:cxn>
                <a:cxn ang="0">
                  <a:pos x="28" y="0"/>
                </a:cxn>
                <a:cxn ang="0">
                  <a:pos x="38" y="7"/>
                </a:cxn>
                <a:cxn ang="0">
                  <a:pos x="33" y="16"/>
                </a:cxn>
                <a:cxn ang="0">
                  <a:pos x="28" y="23"/>
                </a:cxn>
                <a:cxn ang="0">
                  <a:pos x="45" y="37"/>
                </a:cxn>
                <a:cxn ang="0">
                  <a:pos x="28" y="51"/>
                </a:cxn>
                <a:cxn ang="0">
                  <a:pos x="23" y="57"/>
                </a:cxn>
                <a:cxn ang="0">
                  <a:pos x="12" y="47"/>
                </a:cxn>
                <a:cxn ang="0">
                  <a:pos x="17" y="37"/>
                </a:cxn>
                <a:cxn ang="0">
                  <a:pos x="23" y="44"/>
                </a:cxn>
                <a:cxn ang="0">
                  <a:pos x="71" y="94"/>
                </a:cxn>
                <a:cxn ang="0">
                  <a:pos x="58" y="90"/>
                </a:cxn>
                <a:cxn ang="0">
                  <a:pos x="69" y="86"/>
                </a:cxn>
                <a:cxn ang="0">
                  <a:pos x="65" y="65"/>
                </a:cxn>
                <a:cxn ang="0">
                  <a:pos x="87" y="65"/>
                </a:cxn>
                <a:cxn ang="0">
                  <a:pos x="84" y="86"/>
                </a:cxn>
                <a:cxn ang="0">
                  <a:pos x="97" y="90"/>
                </a:cxn>
                <a:cxn ang="0">
                  <a:pos x="82" y="94"/>
                </a:cxn>
                <a:cxn ang="0">
                  <a:pos x="97" y="98"/>
                </a:cxn>
                <a:cxn ang="0">
                  <a:pos x="82" y="110"/>
                </a:cxn>
                <a:cxn ang="0">
                  <a:pos x="71" y="98"/>
                </a:cxn>
                <a:cxn ang="0">
                  <a:pos x="58" y="94"/>
                </a:cxn>
                <a:cxn ang="0">
                  <a:pos x="5" y="89"/>
                </a:cxn>
                <a:cxn ang="0">
                  <a:pos x="0" y="85"/>
                </a:cxn>
                <a:cxn ang="0">
                  <a:pos x="6" y="81"/>
                </a:cxn>
                <a:cxn ang="0">
                  <a:pos x="48" y="69"/>
                </a:cxn>
                <a:cxn ang="0">
                  <a:pos x="42" y="75"/>
                </a:cxn>
                <a:cxn ang="0">
                  <a:pos x="30" y="70"/>
                </a:cxn>
                <a:cxn ang="0">
                  <a:pos x="37" y="81"/>
                </a:cxn>
                <a:cxn ang="0">
                  <a:pos x="14" y="85"/>
                </a:cxn>
                <a:cxn ang="0">
                  <a:pos x="37" y="89"/>
                </a:cxn>
                <a:cxn ang="0">
                  <a:pos x="15" y="93"/>
                </a:cxn>
                <a:cxn ang="0">
                  <a:pos x="40" y="100"/>
                </a:cxn>
                <a:cxn ang="0">
                  <a:pos x="30" y="110"/>
                </a:cxn>
                <a:cxn ang="0">
                  <a:pos x="0" y="93"/>
                </a:cxn>
                <a:cxn ang="0">
                  <a:pos x="54" y="29"/>
                </a:cxn>
                <a:cxn ang="0">
                  <a:pos x="56" y="22"/>
                </a:cxn>
                <a:cxn ang="0">
                  <a:pos x="67" y="5"/>
                </a:cxn>
                <a:cxn ang="0">
                  <a:pos x="88" y="5"/>
                </a:cxn>
                <a:cxn ang="0">
                  <a:pos x="87" y="16"/>
                </a:cxn>
                <a:cxn ang="0">
                  <a:pos x="76" y="11"/>
                </a:cxn>
                <a:cxn ang="0">
                  <a:pos x="67" y="15"/>
                </a:cxn>
                <a:cxn ang="0">
                  <a:pos x="68" y="27"/>
                </a:cxn>
                <a:cxn ang="0">
                  <a:pos x="83" y="29"/>
                </a:cxn>
                <a:cxn ang="0">
                  <a:pos x="71" y="34"/>
                </a:cxn>
                <a:cxn ang="0">
                  <a:pos x="72" y="42"/>
                </a:cxn>
                <a:cxn ang="0">
                  <a:pos x="83" y="44"/>
                </a:cxn>
                <a:cxn ang="0">
                  <a:pos x="96" y="49"/>
                </a:cxn>
                <a:cxn ang="0">
                  <a:pos x="70" y="50"/>
                </a:cxn>
                <a:cxn ang="0">
                  <a:pos x="62" y="53"/>
                </a:cxn>
                <a:cxn ang="0">
                  <a:pos x="58" y="45"/>
                </a:cxn>
                <a:cxn ang="0">
                  <a:pos x="60" y="34"/>
                </a:cxn>
                <a:cxn ang="0">
                  <a:pos x="54" y="29"/>
                </a:cxn>
                <a:cxn ang="0">
                  <a:pos x="19" y="13"/>
                </a:cxn>
                <a:cxn ang="0">
                  <a:pos x="19" y="19"/>
                </a:cxn>
                <a:cxn ang="0">
                  <a:pos x="23" y="10"/>
                </a:cxn>
                <a:cxn ang="0">
                  <a:pos x="33" y="42"/>
                </a:cxn>
                <a:cxn ang="0">
                  <a:pos x="34" y="34"/>
                </a:cxn>
                <a:cxn ang="0">
                  <a:pos x="28" y="44"/>
                </a:cxn>
              </a:cxnLst>
              <a:rect l="txL" t="txT" r="txR" b="txB"/>
              <a:pathLst>
                <a:path w="98" h="110">
                  <a:moveTo>
                    <a:pt x="23" y="44"/>
                  </a:moveTo>
                  <a:cubicBezTo>
                    <a:pt x="23" y="30"/>
                    <a:pt x="23" y="30"/>
                    <a:pt x="23" y="30"/>
                  </a:cubicBezTo>
                  <a:cubicBezTo>
                    <a:pt x="18" y="29"/>
                    <a:pt x="14" y="27"/>
                    <a:pt x="11" y="25"/>
                  </a:cubicBezTo>
                  <a:cubicBezTo>
                    <a:pt x="9" y="23"/>
                    <a:pt x="8" y="20"/>
                    <a:pt x="8" y="16"/>
                  </a:cubicBezTo>
                  <a:cubicBezTo>
                    <a:pt x="8" y="13"/>
                    <a:pt x="9" y="10"/>
                    <a:pt x="12" y="8"/>
                  </a:cubicBezTo>
                  <a:cubicBezTo>
                    <a:pt x="15" y="5"/>
                    <a:pt x="18" y="4"/>
                    <a:pt x="23" y="4"/>
                  </a:cubicBezTo>
                  <a:cubicBezTo>
                    <a:pt x="23" y="0"/>
                    <a:pt x="23" y="0"/>
                    <a:pt x="23" y="0"/>
                  </a:cubicBezTo>
                  <a:cubicBezTo>
                    <a:pt x="28" y="0"/>
                    <a:pt x="28" y="0"/>
                    <a:pt x="28" y="0"/>
                  </a:cubicBezTo>
                  <a:cubicBezTo>
                    <a:pt x="28" y="4"/>
                    <a:pt x="28" y="4"/>
                    <a:pt x="28" y="4"/>
                  </a:cubicBezTo>
                  <a:cubicBezTo>
                    <a:pt x="33" y="4"/>
                    <a:pt x="36" y="5"/>
                    <a:pt x="38" y="7"/>
                  </a:cubicBezTo>
                  <a:cubicBezTo>
                    <a:pt x="41" y="9"/>
                    <a:pt x="43" y="11"/>
                    <a:pt x="43" y="15"/>
                  </a:cubicBezTo>
                  <a:cubicBezTo>
                    <a:pt x="33" y="16"/>
                    <a:pt x="33" y="16"/>
                    <a:pt x="33" y="16"/>
                  </a:cubicBezTo>
                  <a:cubicBezTo>
                    <a:pt x="33" y="13"/>
                    <a:pt x="31" y="11"/>
                    <a:pt x="28" y="11"/>
                  </a:cubicBezTo>
                  <a:cubicBezTo>
                    <a:pt x="28" y="23"/>
                    <a:pt x="28" y="23"/>
                    <a:pt x="28" y="23"/>
                  </a:cubicBezTo>
                  <a:cubicBezTo>
                    <a:pt x="35" y="24"/>
                    <a:pt x="39" y="26"/>
                    <a:pt x="41" y="28"/>
                  </a:cubicBezTo>
                  <a:cubicBezTo>
                    <a:pt x="44" y="30"/>
                    <a:pt x="45" y="33"/>
                    <a:pt x="45" y="37"/>
                  </a:cubicBezTo>
                  <a:cubicBezTo>
                    <a:pt x="45" y="41"/>
                    <a:pt x="43" y="44"/>
                    <a:pt x="40" y="46"/>
                  </a:cubicBezTo>
                  <a:cubicBezTo>
                    <a:pt x="38" y="49"/>
                    <a:pt x="34" y="51"/>
                    <a:pt x="28" y="51"/>
                  </a:cubicBezTo>
                  <a:cubicBezTo>
                    <a:pt x="28" y="57"/>
                    <a:pt x="28" y="57"/>
                    <a:pt x="28" y="57"/>
                  </a:cubicBezTo>
                  <a:cubicBezTo>
                    <a:pt x="23" y="57"/>
                    <a:pt x="23" y="57"/>
                    <a:pt x="23" y="57"/>
                  </a:cubicBezTo>
                  <a:cubicBezTo>
                    <a:pt x="23" y="51"/>
                    <a:pt x="23" y="51"/>
                    <a:pt x="23" y="51"/>
                  </a:cubicBezTo>
                  <a:cubicBezTo>
                    <a:pt x="18" y="51"/>
                    <a:pt x="15" y="50"/>
                    <a:pt x="12" y="47"/>
                  </a:cubicBezTo>
                  <a:cubicBezTo>
                    <a:pt x="9" y="45"/>
                    <a:pt x="7" y="42"/>
                    <a:pt x="6" y="38"/>
                  </a:cubicBezTo>
                  <a:cubicBezTo>
                    <a:pt x="17" y="37"/>
                    <a:pt x="17" y="37"/>
                    <a:pt x="17" y="37"/>
                  </a:cubicBezTo>
                  <a:cubicBezTo>
                    <a:pt x="17" y="38"/>
                    <a:pt x="18" y="40"/>
                    <a:pt x="19" y="41"/>
                  </a:cubicBezTo>
                  <a:cubicBezTo>
                    <a:pt x="20" y="42"/>
                    <a:pt x="21" y="43"/>
                    <a:pt x="23" y="44"/>
                  </a:cubicBezTo>
                  <a:close/>
                  <a:moveTo>
                    <a:pt x="58" y="94"/>
                  </a:moveTo>
                  <a:cubicBezTo>
                    <a:pt x="71" y="94"/>
                    <a:pt x="71" y="94"/>
                    <a:pt x="71" y="94"/>
                  </a:cubicBezTo>
                  <a:cubicBezTo>
                    <a:pt x="71" y="90"/>
                    <a:pt x="71" y="90"/>
                    <a:pt x="71" y="90"/>
                  </a:cubicBezTo>
                  <a:cubicBezTo>
                    <a:pt x="58" y="90"/>
                    <a:pt x="58" y="90"/>
                    <a:pt x="58" y="90"/>
                  </a:cubicBezTo>
                  <a:cubicBezTo>
                    <a:pt x="58" y="86"/>
                    <a:pt x="58" y="86"/>
                    <a:pt x="58" y="86"/>
                  </a:cubicBezTo>
                  <a:cubicBezTo>
                    <a:pt x="69" y="86"/>
                    <a:pt x="69" y="86"/>
                    <a:pt x="69" y="86"/>
                  </a:cubicBezTo>
                  <a:cubicBezTo>
                    <a:pt x="55" y="65"/>
                    <a:pt x="55" y="65"/>
                    <a:pt x="55" y="65"/>
                  </a:cubicBezTo>
                  <a:cubicBezTo>
                    <a:pt x="65" y="65"/>
                    <a:pt x="65" y="65"/>
                    <a:pt x="65" y="65"/>
                  </a:cubicBezTo>
                  <a:cubicBezTo>
                    <a:pt x="76" y="82"/>
                    <a:pt x="76" y="82"/>
                    <a:pt x="76" y="82"/>
                  </a:cubicBezTo>
                  <a:cubicBezTo>
                    <a:pt x="87" y="65"/>
                    <a:pt x="87" y="65"/>
                    <a:pt x="87" y="65"/>
                  </a:cubicBezTo>
                  <a:cubicBezTo>
                    <a:pt x="98" y="65"/>
                    <a:pt x="98" y="65"/>
                    <a:pt x="98" y="65"/>
                  </a:cubicBezTo>
                  <a:cubicBezTo>
                    <a:pt x="84" y="86"/>
                    <a:pt x="84" y="86"/>
                    <a:pt x="84" y="86"/>
                  </a:cubicBezTo>
                  <a:cubicBezTo>
                    <a:pt x="97" y="86"/>
                    <a:pt x="97" y="86"/>
                    <a:pt x="97" y="86"/>
                  </a:cubicBezTo>
                  <a:cubicBezTo>
                    <a:pt x="97" y="90"/>
                    <a:pt x="97" y="90"/>
                    <a:pt x="97" y="90"/>
                  </a:cubicBezTo>
                  <a:cubicBezTo>
                    <a:pt x="82" y="90"/>
                    <a:pt x="82" y="90"/>
                    <a:pt x="82" y="90"/>
                  </a:cubicBezTo>
                  <a:cubicBezTo>
                    <a:pt x="82" y="94"/>
                    <a:pt x="82" y="94"/>
                    <a:pt x="82" y="94"/>
                  </a:cubicBezTo>
                  <a:cubicBezTo>
                    <a:pt x="97" y="94"/>
                    <a:pt x="97" y="94"/>
                    <a:pt x="97" y="94"/>
                  </a:cubicBezTo>
                  <a:cubicBezTo>
                    <a:pt x="97" y="98"/>
                    <a:pt x="97" y="98"/>
                    <a:pt x="97" y="98"/>
                  </a:cubicBezTo>
                  <a:cubicBezTo>
                    <a:pt x="82" y="98"/>
                    <a:pt x="82" y="98"/>
                    <a:pt x="82" y="98"/>
                  </a:cubicBezTo>
                  <a:cubicBezTo>
                    <a:pt x="82" y="110"/>
                    <a:pt x="82" y="110"/>
                    <a:pt x="82" y="110"/>
                  </a:cubicBezTo>
                  <a:cubicBezTo>
                    <a:pt x="71" y="110"/>
                    <a:pt x="71" y="110"/>
                    <a:pt x="71" y="110"/>
                  </a:cubicBezTo>
                  <a:cubicBezTo>
                    <a:pt x="71" y="98"/>
                    <a:pt x="71" y="98"/>
                    <a:pt x="71" y="98"/>
                  </a:cubicBezTo>
                  <a:cubicBezTo>
                    <a:pt x="58" y="98"/>
                    <a:pt x="58" y="98"/>
                    <a:pt x="58" y="98"/>
                  </a:cubicBezTo>
                  <a:cubicBezTo>
                    <a:pt x="58" y="94"/>
                    <a:pt x="58" y="94"/>
                    <a:pt x="58" y="94"/>
                  </a:cubicBezTo>
                  <a:close/>
                  <a:moveTo>
                    <a:pt x="0" y="89"/>
                  </a:moveTo>
                  <a:cubicBezTo>
                    <a:pt x="5" y="89"/>
                    <a:pt x="5" y="89"/>
                    <a:pt x="5" y="89"/>
                  </a:cubicBezTo>
                  <a:cubicBezTo>
                    <a:pt x="5" y="88"/>
                    <a:pt x="5" y="86"/>
                    <a:pt x="5" y="85"/>
                  </a:cubicBezTo>
                  <a:cubicBezTo>
                    <a:pt x="0" y="85"/>
                    <a:pt x="0" y="85"/>
                    <a:pt x="0" y="85"/>
                  </a:cubicBezTo>
                  <a:cubicBezTo>
                    <a:pt x="0" y="81"/>
                    <a:pt x="0" y="81"/>
                    <a:pt x="0" y="81"/>
                  </a:cubicBezTo>
                  <a:cubicBezTo>
                    <a:pt x="6" y="81"/>
                    <a:pt x="6" y="81"/>
                    <a:pt x="6" y="81"/>
                  </a:cubicBezTo>
                  <a:cubicBezTo>
                    <a:pt x="8" y="71"/>
                    <a:pt x="16" y="62"/>
                    <a:pt x="30" y="62"/>
                  </a:cubicBezTo>
                  <a:cubicBezTo>
                    <a:pt x="37" y="62"/>
                    <a:pt x="43" y="65"/>
                    <a:pt x="48" y="69"/>
                  </a:cubicBezTo>
                  <a:cubicBezTo>
                    <a:pt x="48" y="70"/>
                    <a:pt x="49" y="70"/>
                    <a:pt x="49" y="71"/>
                  </a:cubicBezTo>
                  <a:cubicBezTo>
                    <a:pt x="42" y="75"/>
                    <a:pt x="42" y="75"/>
                    <a:pt x="42" y="75"/>
                  </a:cubicBezTo>
                  <a:cubicBezTo>
                    <a:pt x="42" y="75"/>
                    <a:pt x="42" y="75"/>
                    <a:pt x="42" y="74"/>
                  </a:cubicBezTo>
                  <a:cubicBezTo>
                    <a:pt x="39" y="71"/>
                    <a:pt x="35" y="70"/>
                    <a:pt x="30" y="70"/>
                  </a:cubicBezTo>
                  <a:cubicBezTo>
                    <a:pt x="22" y="70"/>
                    <a:pt x="17" y="75"/>
                    <a:pt x="15" y="81"/>
                  </a:cubicBezTo>
                  <a:cubicBezTo>
                    <a:pt x="37" y="81"/>
                    <a:pt x="37" y="81"/>
                    <a:pt x="37" y="81"/>
                  </a:cubicBezTo>
                  <a:cubicBezTo>
                    <a:pt x="37" y="85"/>
                    <a:pt x="37" y="85"/>
                    <a:pt x="37" y="85"/>
                  </a:cubicBezTo>
                  <a:cubicBezTo>
                    <a:pt x="14" y="85"/>
                    <a:pt x="14" y="85"/>
                    <a:pt x="14" y="85"/>
                  </a:cubicBezTo>
                  <a:cubicBezTo>
                    <a:pt x="14" y="86"/>
                    <a:pt x="14" y="88"/>
                    <a:pt x="14" y="89"/>
                  </a:cubicBezTo>
                  <a:cubicBezTo>
                    <a:pt x="37" y="89"/>
                    <a:pt x="37" y="89"/>
                    <a:pt x="37" y="89"/>
                  </a:cubicBezTo>
                  <a:cubicBezTo>
                    <a:pt x="37" y="93"/>
                    <a:pt x="37" y="93"/>
                    <a:pt x="37" y="93"/>
                  </a:cubicBezTo>
                  <a:cubicBezTo>
                    <a:pt x="15" y="93"/>
                    <a:pt x="15" y="93"/>
                    <a:pt x="15" y="93"/>
                  </a:cubicBezTo>
                  <a:cubicBezTo>
                    <a:pt x="18" y="99"/>
                    <a:pt x="22" y="103"/>
                    <a:pt x="30" y="103"/>
                  </a:cubicBezTo>
                  <a:cubicBezTo>
                    <a:pt x="34" y="103"/>
                    <a:pt x="37" y="102"/>
                    <a:pt x="40" y="100"/>
                  </a:cubicBezTo>
                  <a:cubicBezTo>
                    <a:pt x="47" y="104"/>
                    <a:pt x="47" y="104"/>
                    <a:pt x="47" y="104"/>
                  </a:cubicBezTo>
                  <a:cubicBezTo>
                    <a:pt x="42" y="108"/>
                    <a:pt x="36" y="110"/>
                    <a:pt x="30" y="110"/>
                  </a:cubicBezTo>
                  <a:cubicBezTo>
                    <a:pt x="17" y="110"/>
                    <a:pt x="9" y="103"/>
                    <a:pt x="6" y="93"/>
                  </a:cubicBezTo>
                  <a:cubicBezTo>
                    <a:pt x="0" y="93"/>
                    <a:pt x="0" y="93"/>
                    <a:pt x="0" y="93"/>
                  </a:cubicBezTo>
                  <a:cubicBezTo>
                    <a:pt x="0" y="89"/>
                    <a:pt x="0" y="89"/>
                    <a:pt x="0" y="89"/>
                  </a:cubicBezTo>
                  <a:close/>
                  <a:moveTo>
                    <a:pt x="54" y="29"/>
                  </a:moveTo>
                  <a:cubicBezTo>
                    <a:pt x="58" y="29"/>
                    <a:pt x="58" y="29"/>
                    <a:pt x="58" y="29"/>
                  </a:cubicBezTo>
                  <a:cubicBezTo>
                    <a:pt x="57" y="27"/>
                    <a:pt x="56" y="24"/>
                    <a:pt x="56" y="22"/>
                  </a:cubicBezTo>
                  <a:cubicBezTo>
                    <a:pt x="56" y="18"/>
                    <a:pt x="56" y="15"/>
                    <a:pt x="58" y="12"/>
                  </a:cubicBezTo>
                  <a:cubicBezTo>
                    <a:pt x="60" y="9"/>
                    <a:pt x="63" y="6"/>
                    <a:pt x="67" y="5"/>
                  </a:cubicBezTo>
                  <a:cubicBezTo>
                    <a:pt x="70" y="4"/>
                    <a:pt x="72" y="3"/>
                    <a:pt x="75" y="3"/>
                  </a:cubicBezTo>
                  <a:cubicBezTo>
                    <a:pt x="80" y="3"/>
                    <a:pt x="84" y="3"/>
                    <a:pt x="88" y="5"/>
                  </a:cubicBezTo>
                  <a:cubicBezTo>
                    <a:pt x="91" y="7"/>
                    <a:pt x="94" y="10"/>
                    <a:pt x="96" y="13"/>
                  </a:cubicBezTo>
                  <a:cubicBezTo>
                    <a:pt x="87" y="16"/>
                    <a:pt x="87" y="16"/>
                    <a:pt x="87" y="16"/>
                  </a:cubicBezTo>
                  <a:cubicBezTo>
                    <a:pt x="86" y="14"/>
                    <a:pt x="84" y="13"/>
                    <a:pt x="82" y="12"/>
                  </a:cubicBezTo>
                  <a:cubicBezTo>
                    <a:pt x="81" y="11"/>
                    <a:pt x="78" y="11"/>
                    <a:pt x="76" y="11"/>
                  </a:cubicBezTo>
                  <a:cubicBezTo>
                    <a:pt x="74" y="11"/>
                    <a:pt x="73" y="11"/>
                    <a:pt x="71" y="12"/>
                  </a:cubicBezTo>
                  <a:cubicBezTo>
                    <a:pt x="69" y="13"/>
                    <a:pt x="68" y="14"/>
                    <a:pt x="67" y="15"/>
                  </a:cubicBezTo>
                  <a:cubicBezTo>
                    <a:pt x="66" y="17"/>
                    <a:pt x="66" y="19"/>
                    <a:pt x="66" y="21"/>
                  </a:cubicBezTo>
                  <a:cubicBezTo>
                    <a:pt x="66" y="23"/>
                    <a:pt x="67" y="25"/>
                    <a:pt x="68" y="27"/>
                  </a:cubicBezTo>
                  <a:cubicBezTo>
                    <a:pt x="68" y="28"/>
                    <a:pt x="69" y="28"/>
                    <a:pt x="69" y="29"/>
                  </a:cubicBezTo>
                  <a:cubicBezTo>
                    <a:pt x="83" y="29"/>
                    <a:pt x="83" y="29"/>
                    <a:pt x="83" y="29"/>
                  </a:cubicBezTo>
                  <a:cubicBezTo>
                    <a:pt x="83" y="34"/>
                    <a:pt x="83" y="34"/>
                    <a:pt x="83" y="34"/>
                  </a:cubicBezTo>
                  <a:cubicBezTo>
                    <a:pt x="71" y="34"/>
                    <a:pt x="71" y="34"/>
                    <a:pt x="71" y="34"/>
                  </a:cubicBezTo>
                  <a:cubicBezTo>
                    <a:pt x="72" y="36"/>
                    <a:pt x="72" y="38"/>
                    <a:pt x="72" y="40"/>
                  </a:cubicBezTo>
                  <a:cubicBezTo>
                    <a:pt x="72" y="40"/>
                    <a:pt x="72" y="41"/>
                    <a:pt x="72" y="42"/>
                  </a:cubicBezTo>
                  <a:cubicBezTo>
                    <a:pt x="72" y="42"/>
                    <a:pt x="72" y="42"/>
                    <a:pt x="72" y="42"/>
                  </a:cubicBezTo>
                  <a:cubicBezTo>
                    <a:pt x="77" y="42"/>
                    <a:pt x="80" y="43"/>
                    <a:pt x="83" y="44"/>
                  </a:cubicBezTo>
                  <a:cubicBezTo>
                    <a:pt x="85" y="45"/>
                    <a:pt x="86" y="46"/>
                    <a:pt x="89" y="44"/>
                  </a:cubicBezTo>
                  <a:cubicBezTo>
                    <a:pt x="96" y="49"/>
                    <a:pt x="96" y="49"/>
                    <a:pt x="96" y="49"/>
                  </a:cubicBezTo>
                  <a:cubicBezTo>
                    <a:pt x="88" y="56"/>
                    <a:pt x="85" y="54"/>
                    <a:pt x="78" y="52"/>
                  </a:cubicBezTo>
                  <a:cubicBezTo>
                    <a:pt x="76" y="51"/>
                    <a:pt x="74" y="50"/>
                    <a:pt x="70" y="50"/>
                  </a:cubicBezTo>
                  <a:cubicBezTo>
                    <a:pt x="69" y="49"/>
                    <a:pt x="67" y="50"/>
                    <a:pt x="65" y="51"/>
                  </a:cubicBezTo>
                  <a:cubicBezTo>
                    <a:pt x="64" y="52"/>
                    <a:pt x="63" y="53"/>
                    <a:pt x="62" y="53"/>
                  </a:cubicBezTo>
                  <a:cubicBezTo>
                    <a:pt x="56" y="47"/>
                    <a:pt x="56" y="47"/>
                    <a:pt x="56" y="47"/>
                  </a:cubicBezTo>
                  <a:cubicBezTo>
                    <a:pt x="56" y="47"/>
                    <a:pt x="57" y="46"/>
                    <a:pt x="58" y="45"/>
                  </a:cubicBezTo>
                  <a:cubicBezTo>
                    <a:pt x="61" y="44"/>
                    <a:pt x="62" y="42"/>
                    <a:pt x="62" y="40"/>
                  </a:cubicBezTo>
                  <a:cubicBezTo>
                    <a:pt x="62" y="38"/>
                    <a:pt x="61" y="36"/>
                    <a:pt x="60" y="34"/>
                  </a:cubicBezTo>
                  <a:cubicBezTo>
                    <a:pt x="54" y="34"/>
                    <a:pt x="54" y="34"/>
                    <a:pt x="54" y="34"/>
                  </a:cubicBezTo>
                  <a:cubicBezTo>
                    <a:pt x="54" y="29"/>
                    <a:pt x="54" y="29"/>
                    <a:pt x="54" y="29"/>
                  </a:cubicBezTo>
                  <a:close/>
                  <a:moveTo>
                    <a:pt x="23" y="10"/>
                  </a:moveTo>
                  <a:cubicBezTo>
                    <a:pt x="21" y="11"/>
                    <a:pt x="20" y="12"/>
                    <a:pt x="19" y="13"/>
                  </a:cubicBezTo>
                  <a:cubicBezTo>
                    <a:pt x="18" y="14"/>
                    <a:pt x="18" y="15"/>
                    <a:pt x="18" y="16"/>
                  </a:cubicBezTo>
                  <a:cubicBezTo>
                    <a:pt x="18" y="17"/>
                    <a:pt x="18" y="18"/>
                    <a:pt x="19" y="19"/>
                  </a:cubicBezTo>
                  <a:cubicBezTo>
                    <a:pt x="20" y="20"/>
                    <a:pt x="21" y="21"/>
                    <a:pt x="23" y="21"/>
                  </a:cubicBezTo>
                  <a:cubicBezTo>
                    <a:pt x="23" y="10"/>
                    <a:pt x="23" y="10"/>
                    <a:pt x="23" y="10"/>
                  </a:cubicBezTo>
                  <a:close/>
                  <a:moveTo>
                    <a:pt x="28" y="44"/>
                  </a:moveTo>
                  <a:cubicBezTo>
                    <a:pt x="30" y="44"/>
                    <a:pt x="32" y="43"/>
                    <a:pt x="33" y="42"/>
                  </a:cubicBezTo>
                  <a:cubicBezTo>
                    <a:pt x="35" y="41"/>
                    <a:pt x="35" y="39"/>
                    <a:pt x="35" y="38"/>
                  </a:cubicBezTo>
                  <a:cubicBezTo>
                    <a:pt x="35" y="36"/>
                    <a:pt x="35" y="35"/>
                    <a:pt x="34" y="34"/>
                  </a:cubicBezTo>
                  <a:cubicBezTo>
                    <a:pt x="33" y="33"/>
                    <a:pt x="31" y="32"/>
                    <a:pt x="28" y="32"/>
                  </a:cubicBezTo>
                  <a:lnTo>
                    <a:pt x="28"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49" name="Freeform 80"/>
            <p:cNvSpPr>
              <a:spLocks noEditPoints="1"/>
            </p:cNvSpPr>
            <p:nvPr/>
          </p:nvSpPr>
          <p:spPr>
            <a:xfrm>
              <a:off x="11112" y="2592381"/>
              <a:ext cx="360362" cy="431665"/>
            </a:xfrm>
            <a:custGeom>
              <a:avLst/>
              <a:gdLst>
                <a:gd name="txL" fmla="*/ 0 w 96"/>
                <a:gd name="txT" fmla="*/ 0 h 108"/>
                <a:gd name="txR" fmla="*/ 96 w 96"/>
                <a:gd name="txB" fmla="*/ 108 h 108"/>
              </a:gdLst>
              <a:ahLst/>
              <a:cxnLst>
                <a:cxn ang="0">
                  <a:pos x="53" y="68"/>
                </a:cxn>
                <a:cxn ang="0">
                  <a:pos x="54" y="63"/>
                </a:cxn>
                <a:cxn ang="0">
                  <a:pos x="50" y="59"/>
                </a:cxn>
                <a:cxn ang="0">
                  <a:pos x="45" y="62"/>
                </a:cxn>
                <a:cxn ang="0">
                  <a:pos x="47" y="68"/>
                </a:cxn>
                <a:cxn ang="0">
                  <a:pos x="25" y="34"/>
                </a:cxn>
                <a:cxn ang="0">
                  <a:pos x="19" y="23"/>
                </a:cxn>
                <a:cxn ang="0">
                  <a:pos x="8" y="11"/>
                </a:cxn>
                <a:cxn ang="0">
                  <a:pos x="34" y="4"/>
                </a:cxn>
                <a:cxn ang="0">
                  <a:pos x="37" y="5"/>
                </a:cxn>
                <a:cxn ang="0">
                  <a:pos x="42" y="13"/>
                </a:cxn>
                <a:cxn ang="0">
                  <a:pos x="48" y="4"/>
                </a:cxn>
                <a:cxn ang="0">
                  <a:pos x="57" y="7"/>
                </a:cxn>
                <a:cxn ang="0">
                  <a:pos x="62" y="0"/>
                </a:cxn>
                <a:cxn ang="0">
                  <a:pos x="65" y="0"/>
                </a:cxn>
                <a:cxn ang="0">
                  <a:pos x="89" y="10"/>
                </a:cxn>
                <a:cxn ang="0">
                  <a:pos x="77" y="22"/>
                </a:cxn>
                <a:cxn ang="0">
                  <a:pos x="66" y="32"/>
                </a:cxn>
                <a:cxn ang="0">
                  <a:pos x="80" y="11"/>
                </a:cxn>
                <a:cxn ang="0">
                  <a:pos x="63" y="7"/>
                </a:cxn>
                <a:cxn ang="0">
                  <a:pos x="67" y="10"/>
                </a:cxn>
                <a:cxn ang="0">
                  <a:pos x="68" y="14"/>
                </a:cxn>
                <a:cxn ang="0">
                  <a:pos x="58" y="34"/>
                </a:cxn>
                <a:cxn ang="0">
                  <a:pos x="58" y="21"/>
                </a:cxn>
                <a:cxn ang="0">
                  <a:pos x="49" y="9"/>
                </a:cxn>
                <a:cxn ang="0">
                  <a:pos x="44" y="21"/>
                </a:cxn>
                <a:cxn ang="0">
                  <a:pos x="41" y="34"/>
                </a:cxn>
                <a:cxn ang="0">
                  <a:pos x="34" y="9"/>
                </a:cxn>
                <a:cxn ang="0">
                  <a:pos x="23" y="21"/>
                </a:cxn>
                <a:cxn ang="0">
                  <a:pos x="29" y="32"/>
                </a:cxn>
                <a:cxn ang="0">
                  <a:pos x="81" y="24"/>
                </a:cxn>
                <a:cxn ang="0">
                  <a:pos x="95" y="38"/>
                </a:cxn>
                <a:cxn ang="0">
                  <a:pos x="78" y="52"/>
                </a:cxn>
                <a:cxn ang="0">
                  <a:pos x="76" y="59"/>
                </a:cxn>
                <a:cxn ang="0">
                  <a:pos x="71" y="62"/>
                </a:cxn>
                <a:cxn ang="0">
                  <a:pos x="72" y="68"/>
                </a:cxn>
                <a:cxn ang="0">
                  <a:pos x="78" y="68"/>
                </a:cxn>
                <a:cxn ang="0">
                  <a:pos x="88" y="98"/>
                </a:cxn>
                <a:cxn ang="0">
                  <a:pos x="49" y="108"/>
                </a:cxn>
                <a:cxn ang="0">
                  <a:pos x="10" y="98"/>
                </a:cxn>
                <a:cxn ang="0">
                  <a:pos x="20" y="68"/>
                </a:cxn>
                <a:cxn ang="0">
                  <a:pos x="26" y="68"/>
                </a:cxn>
                <a:cxn ang="0">
                  <a:pos x="28" y="63"/>
                </a:cxn>
                <a:cxn ang="0">
                  <a:pos x="24" y="59"/>
                </a:cxn>
                <a:cxn ang="0">
                  <a:pos x="20" y="51"/>
                </a:cxn>
                <a:cxn ang="0">
                  <a:pos x="2" y="38"/>
                </a:cxn>
                <a:cxn ang="0">
                  <a:pos x="16" y="24"/>
                </a:cxn>
                <a:cxn ang="0">
                  <a:pos x="13" y="33"/>
                </a:cxn>
                <a:cxn ang="0">
                  <a:pos x="48" y="38"/>
                </a:cxn>
                <a:cxn ang="0">
                  <a:pos x="83" y="33"/>
                </a:cxn>
                <a:cxn ang="0">
                  <a:pos x="81" y="24"/>
                </a:cxn>
                <a:cxn ang="0">
                  <a:pos x="22" y="93"/>
                </a:cxn>
                <a:cxn ang="0">
                  <a:pos x="37" y="79"/>
                </a:cxn>
                <a:cxn ang="0">
                  <a:pos x="43" y="98"/>
                </a:cxn>
                <a:cxn ang="0">
                  <a:pos x="58" y="98"/>
                </a:cxn>
                <a:cxn ang="0">
                  <a:pos x="46" y="79"/>
                </a:cxn>
                <a:cxn ang="0">
                  <a:pos x="68" y="96"/>
                </a:cxn>
                <a:cxn ang="0">
                  <a:pos x="73" y="78"/>
                </a:cxn>
                <a:cxn ang="0">
                  <a:pos x="68" y="96"/>
                </a:cxn>
              </a:cxnLst>
              <a:rect l="txL" t="txT" r="txR" b="txB"/>
              <a:pathLst>
                <a:path w="96" h="108">
                  <a:moveTo>
                    <a:pt x="50" y="74"/>
                  </a:moveTo>
                  <a:cubicBezTo>
                    <a:pt x="53" y="68"/>
                    <a:pt x="53" y="68"/>
                    <a:pt x="53" y="68"/>
                  </a:cubicBezTo>
                  <a:cubicBezTo>
                    <a:pt x="60" y="67"/>
                    <a:pt x="60" y="67"/>
                    <a:pt x="60" y="67"/>
                  </a:cubicBezTo>
                  <a:cubicBezTo>
                    <a:pt x="54" y="63"/>
                    <a:pt x="54" y="63"/>
                    <a:pt x="54" y="63"/>
                  </a:cubicBezTo>
                  <a:cubicBezTo>
                    <a:pt x="56" y="55"/>
                    <a:pt x="56" y="55"/>
                    <a:pt x="56" y="55"/>
                  </a:cubicBezTo>
                  <a:cubicBezTo>
                    <a:pt x="50" y="59"/>
                    <a:pt x="50" y="59"/>
                    <a:pt x="50" y="59"/>
                  </a:cubicBezTo>
                  <a:cubicBezTo>
                    <a:pt x="43" y="55"/>
                    <a:pt x="43" y="55"/>
                    <a:pt x="43" y="55"/>
                  </a:cubicBezTo>
                  <a:cubicBezTo>
                    <a:pt x="45" y="62"/>
                    <a:pt x="45" y="62"/>
                    <a:pt x="45" y="62"/>
                  </a:cubicBezTo>
                  <a:cubicBezTo>
                    <a:pt x="39" y="67"/>
                    <a:pt x="39" y="67"/>
                    <a:pt x="39" y="67"/>
                  </a:cubicBezTo>
                  <a:cubicBezTo>
                    <a:pt x="47" y="68"/>
                    <a:pt x="47" y="68"/>
                    <a:pt x="47" y="68"/>
                  </a:cubicBezTo>
                  <a:cubicBezTo>
                    <a:pt x="50" y="74"/>
                    <a:pt x="50" y="74"/>
                    <a:pt x="50" y="74"/>
                  </a:cubicBezTo>
                  <a:close/>
                  <a:moveTo>
                    <a:pt x="25" y="34"/>
                  </a:moveTo>
                  <a:cubicBezTo>
                    <a:pt x="23" y="30"/>
                    <a:pt x="22" y="27"/>
                    <a:pt x="19" y="23"/>
                  </a:cubicBezTo>
                  <a:cubicBezTo>
                    <a:pt x="19" y="23"/>
                    <a:pt x="19" y="23"/>
                    <a:pt x="19" y="23"/>
                  </a:cubicBezTo>
                  <a:cubicBezTo>
                    <a:pt x="17" y="20"/>
                    <a:pt x="15" y="17"/>
                    <a:pt x="11" y="14"/>
                  </a:cubicBezTo>
                  <a:cubicBezTo>
                    <a:pt x="8" y="11"/>
                    <a:pt x="8" y="11"/>
                    <a:pt x="8" y="11"/>
                  </a:cubicBezTo>
                  <a:cubicBezTo>
                    <a:pt x="12" y="10"/>
                    <a:pt x="12" y="10"/>
                    <a:pt x="12" y="10"/>
                  </a:cubicBezTo>
                  <a:cubicBezTo>
                    <a:pt x="34" y="4"/>
                    <a:pt x="34" y="4"/>
                    <a:pt x="34" y="4"/>
                  </a:cubicBezTo>
                  <a:cubicBezTo>
                    <a:pt x="36" y="3"/>
                    <a:pt x="36" y="3"/>
                    <a:pt x="36" y="3"/>
                  </a:cubicBezTo>
                  <a:cubicBezTo>
                    <a:pt x="37" y="5"/>
                    <a:pt x="37" y="5"/>
                    <a:pt x="37" y="5"/>
                  </a:cubicBezTo>
                  <a:cubicBezTo>
                    <a:pt x="39" y="7"/>
                    <a:pt x="40" y="10"/>
                    <a:pt x="41" y="13"/>
                  </a:cubicBezTo>
                  <a:cubicBezTo>
                    <a:pt x="42" y="13"/>
                    <a:pt x="42" y="13"/>
                    <a:pt x="42" y="13"/>
                  </a:cubicBezTo>
                  <a:cubicBezTo>
                    <a:pt x="43" y="10"/>
                    <a:pt x="44" y="8"/>
                    <a:pt x="47" y="5"/>
                  </a:cubicBezTo>
                  <a:cubicBezTo>
                    <a:pt x="48" y="4"/>
                    <a:pt x="48" y="4"/>
                    <a:pt x="48" y="4"/>
                  </a:cubicBezTo>
                  <a:cubicBezTo>
                    <a:pt x="49" y="4"/>
                    <a:pt x="49" y="4"/>
                    <a:pt x="49" y="4"/>
                  </a:cubicBezTo>
                  <a:cubicBezTo>
                    <a:pt x="57" y="7"/>
                    <a:pt x="57" y="7"/>
                    <a:pt x="57" y="7"/>
                  </a:cubicBezTo>
                  <a:cubicBezTo>
                    <a:pt x="58" y="6"/>
                    <a:pt x="58" y="5"/>
                    <a:pt x="59" y="4"/>
                  </a:cubicBezTo>
                  <a:cubicBezTo>
                    <a:pt x="60" y="2"/>
                    <a:pt x="61" y="1"/>
                    <a:pt x="62" y="0"/>
                  </a:cubicBezTo>
                  <a:cubicBezTo>
                    <a:pt x="63" y="0"/>
                    <a:pt x="63" y="0"/>
                    <a:pt x="63" y="0"/>
                  </a:cubicBezTo>
                  <a:cubicBezTo>
                    <a:pt x="65" y="0"/>
                    <a:pt x="65" y="0"/>
                    <a:pt x="65" y="0"/>
                  </a:cubicBezTo>
                  <a:cubicBezTo>
                    <a:pt x="86" y="8"/>
                    <a:pt x="86" y="8"/>
                    <a:pt x="86" y="8"/>
                  </a:cubicBezTo>
                  <a:cubicBezTo>
                    <a:pt x="89" y="10"/>
                    <a:pt x="89" y="10"/>
                    <a:pt x="89" y="10"/>
                  </a:cubicBezTo>
                  <a:cubicBezTo>
                    <a:pt x="86" y="12"/>
                    <a:pt x="86" y="12"/>
                    <a:pt x="86" y="12"/>
                  </a:cubicBezTo>
                  <a:cubicBezTo>
                    <a:pt x="83" y="15"/>
                    <a:pt x="80" y="19"/>
                    <a:pt x="77" y="22"/>
                  </a:cubicBezTo>
                  <a:cubicBezTo>
                    <a:pt x="74" y="26"/>
                    <a:pt x="72" y="30"/>
                    <a:pt x="70" y="34"/>
                  </a:cubicBezTo>
                  <a:cubicBezTo>
                    <a:pt x="66" y="32"/>
                    <a:pt x="66" y="32"/>
                    <a:pt x="66" y="32"/>
                  </a:cubicBezTo>
                  <a:cubicBezTo>
                    <a:pt x="68" y="28"/>
                    <a:pt x="70" y="23"/>
                    <a:pt x="73" y="19"/>
                  </a:cubicBezTo>
                  <a:cubicBezTo>
                    <a:pt x="75" y="17"/>
                    <a:pt x="78" y="14"/>
                    <a:pt x="80" y="11"/>
                  </a:cubicBezTo>
                  <a:cubicBezTo>
                    <a:pt x="64" y="5"/>
                    <a:pt x="64" y="5"/>
                    <a:pt x="64" y="5"/>
                  </a:cubicBezTo>
                  <a:cubicBezTo>
                    <a:pt x="64" y="6"/>
                    <a:pt x="63" y="6"/>
                    <a:pt x="63" y="7"/>
                  </a:cubicBezTo>
                  <a:cubicBezTo>
                    <a:pt x="63" y="7"/>
                    <a:pt x="62" y="8"/>
                    <a:pt x="62" y="8"/>
                  </a:cubicBezTo>
                  <a:cubicBezTo>
                    <a:pt x="67" y="10"/>
                    <a:pt x="67" y="10"/>
                    <a:pt x="67" y="10"/>
                  </a:cubicBezTo>
                  <a:cubicBezTo>
                    <a:pt x="71" y="11"/>
                    <a:pt x="71" y="11"/>
                    <a:pt x="71" y="11"/>
                  </a:cubicBezTo>
                  <a:cubicBezTo>
                    <a:pt x="68" y="14"/>
                    <a:pt x="68" y="14"/>
                    <a:pt x="68" y="14"/>
                  </a:cubicBezTo>
                  <a:cubicBezTo>
                    <a:pt x="66" y="17"/>
                    <a:pt x="64" y="20"/>
                    <a:pt x="62" y="23"/>
                  </a:cubicBezTo>
                  <a:cubicBezTo>
                    <a:pt x="60" y="26"/>
                    <a:pt x="59" y="30"/>
                    <a:pt x="58" y="34"/>
                  </a:cubicBezTo>
                  <a:cubicBezTo>
                    <a:pt x="53" y="33"/>
                    <a:pt x="53" y="33"/>
                    <a:pt x="53" y="33"/>
                  </a:cubicBezTo>
                  <a:cubicBezTo>
                    <a:pt x="54" y="29"/>
                    <a:pt x="56" y="24"/>
                    <a:pt x="58" y="21"/>
                  </a:cubicBezTo>
                  <a:cubicBezTo>
                    <a:pt x="59" y="18"/>
                    <a:pt x="61" y="16"/>
                    <a:pt x="62" y="14"/>
                  </a:cubicBezTo>
                  <a:cubicBezTo>
                    <a:pt x="49" y="9"/>
                    <a:pt x="49" y="9"/>
                    <a:pt x="49" y="9"/>
                  </a:cubicBezTo>
                  <a:cubicBezTo>
                    <a:pt x="48" y="11"/>
                    <a:pt x="47" y="13"/>
                    <a:pt x="46" y="15"/>
                  </a:cubicBezTo>
                  <a:cubicBezTo>
                    <a:pt x="45" y="17"/>
                    <a:pt x="44" y="19"/>
                    <a:pt x="44" y="21"/>
                  </a:cubicBezTo>
                  <a:cubicBezTo>
                    <a:pt x="45" y="25"/>
                    <a:pt x="45" y="29"/>
                    <a:pt x="45" y="33"/>
                  </a:cubicBezTo>
                  <a:cubicBezTo>
                    <a:pt x="41" y="34"/>
                    <a:pt x="41" y="34"/>
                    <a:pt x="41" y="34"/>
                  </a:cubicBezTo>
                  <a:cubicBezTo>
                    <a:pt x="40" y="29"/>
                    <a:pt x="40" y="25"/>
                    <a:pt x="39" y="20"/>
                  </a:cubicBezTo>
                  <a:cubicBezTo>
                    <a:pt x="38" y="16"/>
                    <a:pt x="36" y="12"/>
                    <a:pt x="34" y="9"/>
                  </a:cubicBezTo>
                  <a:cubicBezTo>
                    <a:pt x="17" y="13"/>
                    <a:pt x="17" y="13"/>
                    <a:pt x="17" y="13"/>
                  </a:cubicBezTo>
                  <a:cubicBezTo>
                    <a:pt x="20" y="16"/>
                    <a:pt x="22" y="18"/>
                    <a:pt x="23" y="21"/>
                  </a:cubicBezTo>
                  <a:cubicBezTo>
                    <a:pt x="23" y="21"/>
                    <a:pt x="23" y="21"/>
                    <a:pt x="23" y="21"/>
                  </a:cubicBezTo>
                  <a:cubicBezTo>
                    <a:pt x="26" y="25"/>
                    <a:pt x="28" y="28"/>
                    <a:pt x="29" y="32"/>
                  </a:cubicBezTo>
                  <a:cubicBezTo>
                    <a:pt x="25" y="34"/>
                    <a:pt x="25" y="34"/>
                    <a:pt x="25" y="34"/>
                  </a:cubicBezTo>
                  <a:close/>
                  <a:moveTo>
                    <a:pt x="81" y="24"/>
                  </a:moveTo>
                  <a:cubicBezTo>
                    <a:pt x="90" y="27"/>
                    <a:pt x="95" y="30"/>
                    <a:pt x="95" y="35"/>
                  </a:cubicBezTo>
                  <a:cubicBezTo>
                    <a:pt x="95" y="36"/>
                    <a:pt x="95" y="37"/>
                    <a:pt x="95" y="38"/>
                  </a:cubicBezTo>
                  <a:cubicBezTo>
                    <a:pt x="96" y="45"/>
                    <a:pt x="96" y="45"/>
                    <a:pt x="96" y="45"/>
                  </a:cubicBezTo>
                  <a:cubicBezTo>
                    <a:pt x="78" y="52"/>
                    <a:pt x="78" y="52"/>
                    <a:pt x="78" y="52"/>
                  </a:cubicBezTo>
                  <a:cubicBezTo>
                    <a:pt x="78" y="53"/>
                    <a:pt x="79" y="55"/>
                    <a:pt x="79" y="57"/>
                  </a:cubicBezTo>
                  <a:cubicBezTo>
                    <a:pt x="76" y="59"/>
                    <a:pt x="76" y="59"/>
                    <a:pt x="76" y="59"/>
                  </a:cubicBezTo>
                  <a:cubicBezTo>
                    <a:pt x="69" y="55"/>
                    <a:pt x="69" y="55"/>
                    <a:pt x="69" y="55"/>
                  </a:cubicBezTo>
                  <a:cubicBezTo>
                    <a:pt x="71" y="62"/>
                    <a:pt x="71" y="62"/>
                    <a:pt x="71" y="62"/>
                  </a:cubicBezTo>
                  <a:cubicBezTo>
                    <a:pt x="65" y="67"/>
                    <a:pt x="65" y="67"/>
                    <a:pt x="65" y="67"/>
                  </a:cubicBezTo>
                  <a:cubicBezTo>
                    <a:pt x="72" y="68"/>
                    <a:pt x="72" y="68"/>
                    <a:pt x="72" y="68"/>
                  </a:cubicBezTo>
                  <a:cubicBezTo>
                    <a:pt x="75" y="74"/>
                    <a:pt x="75" y="74"/>
                    <a:pt x="75" y="74"/>
                  </a:cubicBezTo>
                  <a:cubicBezTo>
                    <a:pt x="78" y="68"/>
                    <a:pt x="78" y="68"/>
                    <a:pt x="78" y="68"/>
                  </a:cubicBezTo>
                  <a:cubicBezTo>
                    <a:pt x="80" y="68"/>
                    <a:pt x="80" y="68"/>
                    <a:pt x="80" y="68"/>
                  </a:cubicBezTo>
                  <a:cubicBezTo>
                    <a:pt x="88" y="98"/>
                    <a:pt x="88" y="98"/>
                    <a:pt x="88" y="98"/>
                  </a:cubicBezTo>
                  <a:cubicBezTo>
                    <a:pt x="85" y="100"/>
                    <a:pt x="85" y="100"/>
                    <a:pt x="85" y="100"/>
                  </a:cubicBezTo>
                  <a:cubicBezTo>
                    <a:pt x="77" y="105"/>
                    <a:pt x="63" y="108"/>
                    <a:pt x="49" y="108"/>
                  </a:cubicBezTo>
                  <a:cubicBezTo>
                    <a:pt x="36" y="108"/>
                    <a:pt x="22" y="105"/>
                    <a:pt x="13" y="100"/>
                  </a:cubicBezTo>
                  <a:cubicBezTo>
                    <a:pt x="10" y="98"/>
                    <a:pt x="10" y="98"/>
                    <a:pt x="10" y="98"/>
                  </a:cubicBezTo>
                  <a:cubicBezTo>
                    <a:pt x="19" y="68"/>
                    <a:pt x="19" y="68"/>
                    <a:pt x="19" y="68"/>
                  </a:cubicBezTo>
                  <a:cubicBezTo>
                    <a:pt x="20" y="68"/>
                    <a:pt x="20" y="68"/>
                    <a:pt x="20" y="68"/>
                  </a:cubicBezTo>
                  <a:cubicBezTo>
                    <a:pt x="23" y="74"/>
                    <a:pt x="23" y="74"/>
                    <a:pt x="23" y="74"/>
                  </a:cubicBezTo>
                  <a:cubicBezTo>
                    <a:pt x="26" y="68"/>
                    <a:pt x="26" y="68"/>
                    <a:pt x="26" y="68"/>
                  </a:cubicBezTo>
                  <a:cubicBezTo>
                    <a:pt x="33" y="67"/>
                    <a:pt x="33" y="67"/>
                    <a:pt x="33" y="67"/>
                  </a:cubicBezTo>
                  <a:cubicBezTo>
                    <a:pt x="28" y="63"/>
                    <a:pt x="28" y="63"/>
                    <a:pt x="28" y="63"/>
                  </a:cubicBezTo>
                  <a:cubicBezTo>
                    <a:pt x="30" y="55"/>
                    <a:pt x="30" y="55"/>
                    <a:pt x="30" y="55"/>
                  </a:cubicBezTo>
                  <a:cubicBezTo>
                    <a:pt x="24" y="59"/>
                    <a:pt x="24" y="59"/>
                    <a:pt x="24" y="59"/>
                  </a:cubicBezTo>
                  <a:cubicBezTo>
                    <a:pt x="20" y="57"/>
                    <a:pt x="20" y="57"/>
                    <a:pt x="20" y="57"/>
                  </a:cubicBezTo>
                  <a:cubicBezTo>
                    <a:pt x="20" y="55"/>
                    <a:pt x="20" y="53"/>
                    <a:pt x="20" y="51"/>
                  </a:cubicBezTo>
                  <a:cubicBezTo>
                    <a:pt x="0" y="45"/>
                    <a:pt x="0" y="45"/>
                    <a:pt x="0" y="45"/>
                  </a:cubicBezTo>
                  <a:cubicBezTo>
                    <a:pt x="2" y="38"/>
                    <a:pt x="2" y="38"/>
                    <a:pt x="2" y="38"/>
                  </a:cubicBezTo>
                  <a:cubicBezTo>
                    <a:pt x="1" y="37"/>
                    <a:pt x="1" y="36"/>
                    <a:pt x="1" y="35"/>
                  </a:cubicBezTo>
                  <a:cubicBezTo>
                    <a:pt x="1" y="30"/>
                    <a:pt x="7" y="27"/>
                    <a:pt x="16" y="24"/>
                  </a:cubicBezTo>
                  <a:cubicBezTo>
                    <a:pt x="20" y="31"/>
                    <a:pt x="20" y="31"/>
                    <a:pt x="20" y="31"/>
                  </a:cubicBezTo>
                  <a:cubicBezTo>
                    <a:pt x="16" y="32"/>
                    <a:pt x="13" y="33"/>
                    <a:pt x="13" y="33"/>
                  </a:cubicBezTo>
                  <a:cubicBezTo>
                    <a:pt x="13" y="33"/>
                    <a:pt x="17" y="34"/>
                    <a:pt x="22" y="35"/>
                  </a:cubicBezTo>
                  <a:cubicBezTo>
                    <a:pt x="29" y="37"/>
                    <a:pt x="37" y="38"/>
                    <a:pt x="48" y="38"/>
                  </a:cubicBezTo>
                  <a:cubicBezTo>
                    <a:pt x="60" y="38"/>
                    <a:pt x="67" y="37"/>
                    <a:pt x="74" y="35"/>
                  </a:cubicBezTo>
                  <a:cubicBezTo>
                    <a:pt x="80" y="34"/>
                    <a:pt x="83" y="33"/>
                    <a:pt x="83" y="33"/>
                  </a:cubicBezTo>
                  <a:cubicBezTo>
                    <a:pt x="83" y="33"/>
                    <a:pt x="80" y="32"/>
                    <a:pt x="76" y="31"/>
                  </a:cubicBezTo>
                  <a:cubicBezTo>
                    <a:pt x="81" y="24"/>
                    <a:pt x="81" y="24"/>
                    <a:pt x="81" y="24"/>
                  </a:cubicBezTo>
                  <a:close/>
                  <a:moveTo>
                    <a:pt x="26" y="78"/>
                  </a:moveTo>
                  <a:cubicBezTo>
                    <a:pt x="22" y="93"/>
                    <a:pt x="22" y="93"/>
                    <a:pt x="22" y="93"/>
                  </a:cubicBezTo>
                  <a:cubicBezTo>
                    <a:pt x="25" y="94"/>
                    <a:pt x="29" y="96"/>
                    <a:pt x="33" y="96"/>
                  </a:cubicBezTo>
                  <a:cubicBezTo>
                    <a:pt x="37" y="79"/>
                    <a:pt x="37" y="79"/>
                    <a:pt x="37" y="79"/>
                  </a:cubicBezTo>
                  <a:cubicBezTo>
                    <a:pt x="33" y="78"/>
                    <a:pt x="29" y="78"/>
                    <a:pt x="26" y="78"/>
                  </a:cubicBezTo>
                  <a:close/>
                  <a:moveTo>
                    <a:pt x="43" y="98"/>
                  </a:moveTo>
                  <a:cubicBezTo>
                    <a:pt x="45" y="98"/>
                    <a:pt x="47" y="98"/>
                    <a:pt x="49" y="98"/>
                  </a:cubicBezTo>
                  <a:cubicBezTo>
                    <a:pt x="52" y="98"/>
                    <a:pt x="55" y="98"/>
                    <a:pt x="58" y="98"/>
                  </a:cubicBezTo>
                  <a:cubicBezTo>
                    <a:pt x="55" y="79"/>
                    <a:pt x="55" y="79"/>
                    <a:pt x="55" y="79"/>
                  </a:cubicBezTo>
                  <a:cubicBezTo>
                    <a:pt x="52" y="79"/>
                    <a:pt x="49" y="79"/>
                    <a:pt x="46" y="79"/>
                  </a:cubicBezTo>
                  <a:cubicBezTo>
                    <a:pt x="43" y="98"/>
                    <a:pt x="43" y="98"/>
                    <a:pt x="43" y="98"/>
                  </a:cubicBezTo>
                  <a:close/>
                  <a:moveTo>
                    <a:pt x="68" y="96"/>
                  </a:moveTo>
                  <a:cubicBezTo>
                    <a:pt x="71" y="95"/>
                    <a:pt x="74" y="94"/>
                    <a:pt x="77" y="93"/>
                  </a:cubicBezTo>
                  <a:cubicBezTo>
                    <a:pt x="73" y="78"/>
                    <a:pt x="73" y="78"/>
                    <a:pt x="73" y="78"/>
                  </a:cubicBezTo>
                  <a:cubicBezTo>
                    <a:pt x="70" y="78"/>
                    <a:pt x="67" y="78"/>
                    <a:pt x="64" y="78"/>
                  </a:cubicBezTo>
                  <a:lnTo>
                    <a:pt x="68" y="9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0" name="Freeform 81"/>
            <p:cNvSpPr>
              <a:spLocks noEditPoints="1"/>
            </p:cNvSpPr>
            <p:nvPr/>
          </p:nvSpPr>
          <p:spPr>
            <a:xfrm>
              <a:off x="15878" y="3144546"/>
              <a:ext cx="377825" cy="372417"/>
            </a:xfrm>
            <a:custGeom>
              <a:avLst/>
              <a:gdLst>
                <a:gd name="txL" fmla="*/ 0 w 101"/>
                <a:gd name="txT" fmla="*/ 0 h 93"/>
                <a:gd name="txR" fmla="*/ 101 w 101"/>
                <a:gd name="txB" fmla="*/ 93 h 93"/>
              </a:gdLst>
              <a:ahLst/>
              <a:cxnLst>
                <a:cxn ang="0">
                  <a:pos x="85" y="22"/>
                </a:cxn>
                <a:cxn ang="0">
                  <a:pos x="88" y="11"/>
                </a:cxn>
                <a:cxn ang="0">
                  <a:pos x="76" y="23"/>
                </a:cxn>
                <a:cxn ang="0">
                  <a:pos x="43" y="76"/>
                </a:cxn>
                <a:cxn ang="0">
                  <a:pos x="48" y="84"/>
                </a:cxn>
                <a:cxn ang="0">
                  <a:pos x="43" y="76"/>
                </a:cxn>
                <a:cxn ang="0">
                  <a:pos x="57" y="79"/>
                </a:cxn>
                <a:cxn ang="0">
                  <a:pos x="61" y="82"/>
                </a:cxn>
                <a:cxn ang="0">
                  <a:pos x="40" y="74"/>
                </a:cxn>
                <a:cxn ang="0">
                  <a:pos x="38" y="83"/>
                </a:cxn>
                <a:cxn ang="0">
                  <a:pos x="63" y="86"/>
                </a:cxn>
                <a:cxn ang="0">
                  <a:pos x="67" y="79"/>
                </a:cxn>
                <a:cxn ang="0">
                  <a:pos x="40" y="74"/>
                </a:cxn>
                <a:cxn ang="0">
                  <a:pos x="36" y="69"/>
                </a:cxn>
                <a:cxn ang="0">
                  <a:pos x="0" y="28"/>
                </a:cxn>
                <a:cxn ang="0">
                  <a:pos x="13" y="25"/>
                </a:cxn>
                <a:cxn ang="0">
                  <a:pos x="8" y="9"/>
                </a:cxn>
                <a:cxn ang="0">
                  <a:pos x="18" y="3"/>
                </a:cxn>
                <a:cxn ang="0">
                  <a:pos x="30" y="20"/>
                </a:cxn>
                <a:cxn ang="0">
                  <a:pos x="32" y="21"/>
                </a:cxn>
                <a:cxn ang="0">
                  <a:pos x="69" y="21"/>
                </a:cxn>
                <a:cxn ang="0">
                  <a:pos x="72" y="19"/>
                </a:cxn>
                <a:cxn ang="0">
                  <a:pos x="88" y="0"/>
                </a:cxn>
                <a:cxn ang="0">
                  <a:pos x="93" y="18"/>
                </a:cxn>
                <a:cxn ang="0">
                  <a:pos x="88" y="26"/>
                </a:cxn>
                <a:cxn ang="0">
                  <a:pos x="81" y="38"/>
                </a:cxn>
                <a:cxn ang="0">
                  <a:pos x="74" y="75"/>
                </a:cxn>
                <a:cxn ang="0">
                  <a:pos x="74" y="78"/>
                </a:cxn>
                <a:cxn ang="0">
                  <a:pos x="66" y="93"/>
                </a:cxn>
                <a:cxn ang="0">
                  <a:pos x="64" y="93"/>
                </a:cxn>
                <a:cxn ang="0">
                  <a:pos x="39" y="93"/>
                </a:cxn>
                <a:cxn ang="0">
                  <a:pos x="32" y="87"/>
                </a:cxn>
                <a:cxn ang="0">
                  <a:pos x="29" y="76"/>
                </a:cxn>
                <a:cxn ang="0">
                  <a:pos x="17" y="22"/>
                </a:cxn>
                <a:cxn ang="0">
                  <a:pos x="26" y="23"/>
                </a:cxn>
                <a:cxn ang="0">
                  <a:pos x="13" y="11"/>
                </a:cxn>
                <a:cxn ang="0">
                  <a:pos x="17" y="22"/>
                </a:cxn>
                <a:cxn ang="0">
                  <a:pos x="64" y="40"/>
                </a:cxn>
                <a:cxn ang="0">
                  <a:pos x="69" y="46"/>
                </a:cxn>
                <a:cxn ang="0">
                  <a:pos x="32" y="40"/>
                </a:cxn>
                <a:cxn ang="0">
                  <a:pos x="46" y="46"/>
                </a:cxn>
                <a:cxn ang="0">
                  <a:pos x="32" y="40"/>
                </a:cxn>
              </a:cxnLst>
              <a:rect l="txL" t="txT" r="txR" b="txB"/>
              <a:pathLst>
                <a:path w="101" h="93">
                  <a:moveTo>
                    <a:pt x="78" y="27"/>
                  </a:moveTo>
                  <a:cubicBezTo>
                    <a:pt x="80" y="26"/>
                    <a:pt x="83" y="24"/>
                    <a:pt x="85" y="22"/>
                  </a:cubicBezTo>
                  <a:cubicBezTo>
                    <a:pt x="86" y="20"/>
                    <a:pt x="87" y="18"/>
                    <a:pt x="88" y="16"/>
                  </a:cubicBezTo>
                  <a:cubicBezTo>
                    <a:pt x="89" y="15"/>
                    <a:pt x="89" y="13"/>
                    <a:pt x="88" y="11"/>
                  </a:cubicBezTo>
                  <a:cubicBezTo>
                    <a:pt x="88" y="10"/>
                    <a:pt x="88" y="10"/>
                    <a:pt x="88" y="9"/>
                  </a:cubicBezTo>
                  <a:cubicBezTo>
                    <a:pt x="86" y="17"/>
                    <a:pt x="80" y="21"/>
                    <a:pt x="76" y="23"/>
                  </a:cubicBezTo>
                  <a:cubicBezTo>
                    <a:pt x="78" y="27"/>
                    <a:pt x="78" y="27"/>
                    <a:pt x="78" y="27"/>
                  </a:cubicBezTo>
                  <a:close/>
                  <a:moveTo>
                    <a:pt x="43" y="76"/>
                  </a:moveTo>
                  <a:cubicBezTo>
                    <a:pt x="43" y="76"/>
                    <a:pt x="44" y="76"/>
                    <a:pt x="47" y="79"/>
                  </a:cubicBezTo>
                  <a:cubicBezTo>
                    <a:pt x="49" y="82"/>
                    <a:pt x="48" y="84"/>
                    <a:pt x="48" y="84"/>
                  </a:cubicBezTo>
                  <a:cubicBezTo>
                    <a:pt x="48" y="84"/>
                    <a:pt x="44" y="83"/>
                    <a:pt x="43" y="82"/>
                  </a:cubicBezTo>
                  <a:cubicBezTo>
                    <a:pt x="41" y="80"/>
                    <a:pt x="43" y="76"/>
                    <a:pt x="43" y="76"/>
                  </a:cubicBezTo>
                  <a:close/>
                  <a:moveTo>
                    <a:pt x="61" y="76"/>
                  </a:moveTo>
                  <a:cubicBezTo>
                    <a:pt x="61" y="76"/>
                    <a:pt x="59" y="76"/>
                    <a:pt x="57" y="79"/>
                  </a:cubicBezTo>
                  <a:cubicBezTo>
                    <a:pt x="54" y="82"/>
                    <a:pt x="55" y="84"/>
                    <a:pt x="55" y="84"/>
                  </a:cubicBezTo>
                  <a:cubicBezTo>
                    <a:pt x="55" y="84"/>
                    <a:pt x="59" y="83"/>
                    <a:pt x="61" y="82"/>
                  </a:cubicBezTo>
                  <a:cubicBezTo>
                    <a:pt x="62" y="80"/>
                    <a:pt x="61" y="76"/>
                    <a:pt x="61" y="76"/>
                  </a:cubicBezTo>
                  <a:close/>
                  <a:moveTo>
                    <a:pt x="40" y="74"/>
                  </a:moveTo>
                  <a:cubicBezTo>
                    <a:pt x="36" y="79"/>
                    <a:pt x="36" y="79"/>
                    <a:pt x="36" y="79"/>
                  </a:cubicBezTo>
                  <a:cubicBezTo>
                    <a:pt x="36" y="80"/>
                    <a:pt x="37" y="82"/>
                    <a:pt x="38" y="83"/>
                  </a:cubicBezTo>
                  <a:cubicBezTo>
                    <a:pt x="39" y="84"/>
                    <a:pt x="40" y="86"/>
                    <a:pt x="41" y="86"/>
                  </a:cubicBezTo>
                  <a:cubicBezTo>
                    <a:pt x="63" y="86"/>
                    <a:pt x="63" y="86"/>
                    <a:pt x="63" y="86"/>
                  </a:cubicBezTo>
                  <a:cubicBezTo>
                    <a:pt x="64" y="86"/>
                    <a:pt x="65" y="84"/>
                    <a:pt x="66" y="83"/>
                  </a:cubicBezTo>
                  <a:cubicBezTo>
                    <a:pt x="66" y="82"/>
                    <a:pt x="67" y="80"/>
                    <a:pt x="67" y="79"/>
                  </a:cubicBezTo>
                  <a:cubicBezTo>
                    <a:pt x="63" y="74"/>
                    <a:pt x="63" y="74"/>
                    <a:pt x="63" y="74"/>
                  </a:cubicBezTo>
                  <a:cubicBezTo>
                    <a:pt x="40" y="74"/>
                    <a:pt x="40" y="74"/>
                    <a:pt x="40" y="74"/>
                  </a:cubicBezTo>
                  <a:close/>
                  <a:moveTo>
                    <a:pt x="30" y="75"/>
                  </a:moveTo>
                  <a:cubicBezTo>
                    <a:pt x="36" y="69"/>
                    <a:pt x="36" y="69"/>
                    <a:pt x="36" y="69"/>
                  </a:cubicBezTo>
                  <a:cubicBezTo>
                    <a:pt x="29" y="60"/>
                    <a:pt x="24" y="50"/>
                    <a:pt x="22" y="38"/>
                  </a:cubicBezTo>
                  <a:cubicBezTo>
                    <a:pt x="15" y="40"/>
                    <a:pt x="6" y="38"/>
                    <a:pt x="0" y="28"/>
                  </a:cubicBezTo>
                  <a:cubicBezTo>
                    <a:pt x="5" y="26"/>
                    <a:pt x="9" y="25"/>
                    <a:pt x="13" y="26"/>
                  </a:cubicBezTo>
                  <a:cubicBezTo>
                    <a:pt x="13" y="26"/>
                    <a:pt x="13" y="26"/>
                    <a:pt x="13" y="25"/>
                  </a:cubicBezTo>
                  <a:cubicBezTo>
                    <a:pt x="11" y="23"/>
                    <a:pt x="9" y="21"/>
                    <a:pt x="8" y="18"/>
                  </a:cubicBezTo>
                  <a:cubicBezTo>
                    <a:pt x="7" y="15"/>
                    <a:pt x="7" y="12"/>
                    <a:pt x="8" y="9"/>
                  </a:cubicBezTo>
                  <a:cubicBezTo>
                    <a:pt x="9" y="6"/>
                    <a:pt x="10" y="3"/>
                    <a:pt x="14" y="0"/>
                  </a:cubicBezTo>
                  <a:cubicBezTo>
                    <a:pt x="18" y="3"/>
                    <a:pt x="18" y="3"/>
                    <a:pt x="18" y="3"/>
                  </a:cubicBezTo>
                  <a:cubicBezTo>
                    <a:pt x="17" y="12"/>
                    <a:pt x="24" y="16"/>
                    <a:pt x="29" y="19"/>
                  </a:cubicBezTo>
                  <a:cubicBezTo>
                    <a:pt x="29" y="19"/>
                    <a:pt x="30" y="19"/>
                    <a:pt x="30" y="20"/>
                  </a:cubicBezTo>
                  <a:cubicBezTo>
                    <a:pt x="32" y="21"/>
                    <a:pt x="32" y="21"/>
                    <a:pt x="32" y="21"/>
                  </a:cubicBezTo>
                  <a:cubicBezTo>
                    <a:pt x="32" y="21"/>
                    <a:pt x="32" y="21"/>
                    <a:pt x="32" y="21"/>
                  </a:cubicBezTo>
                  <a:cubicBezTo>
                    <a:pt x="69" y="21"/>
                    <a:pt x="69" y="21"/>
                    <a:pt x="69" y="21"/>
                  </a:cubicBezTo>
                  <a:cubicBezTo>
                    <a:pt x="69" y="21"/>
                    <a:pt x="69" y="21"/>
                    <a:pt x="69" y="21"/>
                  </a:cubicBezTo>
                  <a:cubicBezTo>
                    <a:pt x="71" y="20"/>
                    <a:pt x="71" y="20"/>
                    <a:pt x="71" y="20"/>
                  </a:cubicBezTo>
                  <a:cubicBezTo>
                    <a:pt x="71" y="19"/>
                    <a:pt x="72" y="19"/>
                    <a:pt x="72" y="19"/>
                  </a:cubicBezTo>
                  <a:cubicBezTo>
                    <a:pt x="77" y="16"/>
                    <a:pt x="84" y="12"/>
                    <a:pt x="83" y="3"/>
                  </a:cubicBezTo>
                  <a:cubicBezTo>
                    <a:pt x="88" y="0"/>
                    <a:pt x="88" y="0"/>
                    <a:pt x="88" y="0"/>
                  </a:cubicBezTo>
                  <a:cubicBezTo>
                    <a:pt x="91" y="3"/>
                    <a:pt x="93" y="6"/>
                    <a:pt x="93" y="9"/>
                  </a:cubicBezTo>
                  <a:cubicBezTo>
                    <a:pt x="94" y="12"/>
                    <a:pt x="94" y="15"/>
                    <a:pt x="93" y="18"/>
                  </a:cubicBezTo>
                  <a:cubicBezTo>
                    <a:pt x="92" y="21"/>
                    <a:pt x="90" y="23"/>
                    <a:pt x="89" y="25"/>
                  </a:cubicBezTo>
                  <a:cubicBezTo>
                    <a:pt x="89" y="26"/>
                    <a:pt x="88" y="26"/>
                    <a:pt x="88" y="26"/>
                  </a:cubicBezTo>
                  <a:cubicBezTo>
                    <a:pt x="92" y="25"/>
                    <a:pt x="96" y="26"/>
                    <a:pt x="101" y="28"/>
                  </a:cubicBezTo>
                  <a:cubicBezTo>
                    <a:pt x="96" y="37"/>
                    <a:pt x="88" y="39"/>
                    <a:pt x="81" y="38"/>
                  </a:cubicBezTo>
                  <a:cubicBezTo>
                    <a:pt x="78" y="50"/>
                    <a:pt x="74" y="60"/>
                    <a:pt x="68" y="69"/>
                  </a:cubicBezTo>
                  <a:cubicBezTo>
                    <a:pt x="74" y="75"/>
                    <a:pt x="74" y="75"/>
                    <a:pt x="74" y="75"/>
                  </a:cubicBezTo>
                  <a:cubicBezTo>
                    <a:pt x="75" y="76"/>
                    <a:pt x="75" y="76"/>
                    <a:pt x="75" y="76"/>
                  </a:cubicBezTo>
                  <a:cubicBezTo>
                    <a:pt x="74" y="78"/>
                    <a:pt x="74" y="78"/>
                    <a:pt x="74" y="78"/>
                  </a:cubicBezTo>
                  <a:cubicBezTo>
                    <a:pt x="74" y="81"/>
                    <a:pt x="73" y="84"/>
                    <a:pt x="72" y="87"/>
                  </a:cubicBezTo>
                  <a:cubicBezTo>
                    <a:pt x="70" y="89"/>
                    <a:pt x="68" y="91"/>
                    <a:pt x="66" y="93"/>
                  </a:cubicBezTo>
                  <a:cubicBezTo>
                    <a:pt x="65" y="93"/>
                    <a:pt x="65" y="93"/>
                    <a:pt x="65" y="93"/>
                  </a:cubicBezTo>
                  <a:cubicBezTo>
                    <a:pt x="64" y="93"/>
                    <a:pt x="64" y="93"/>
                    <a:pt x="64" y="93"/>
                  </a:cubicBezTo>
                  <a:cubicBezTo>
                    <a:pt x="40" y="93"/>
                    <a:pt x="40" y="93"/>
                    <a:pt x="40" y="93"/>
                  </a:cubicBezTo>
                  <a:cubicBezTo>
                    <a:pt x="39" y="93"/>
                    <a:pt x="39" y="93"/>
                    <a:pt x="39" y="93"/>
                  </a:cubicBezTo>
                  <a:cubicBezTo>
                    <a:pt x="38" y="93"/>
                    <a:pt x="38" y="93"/>
                    <a:pt x="38" y="93"/>
                  </a:cubicBezTo>
                  <a:cubicBezTo>
                    <a:pt x="35" y="91"/>
                    <a:pt x="33" y="89"/>
                    <a:pt x="32" y="87"/>
                  </a:cubicBezTo>
                  <a:cubicBezTo>
                    <a:pt x="30" y="84"/>
                    <a:pt x="29" y="81"/>
                    <a:pt x="29" y="78"/>
                  </a:cubicBezTo>
                  <a:cubicBezTo>
                    <a:pt x="29" y="76"/>
                    <a:pt x="29" y="76"/>
                    <a:pt x="29" y="76"/>
                  </a:cubicBezTo>
                  <a:cubicBezTo>
                    <a:pt x="30" y="75"/>
                    <a:pt x="30" y="75"/>
                    <a:pt x="30" y="75"/>
                  </a:cubicBezTo>
                  <a:close/>
                  <a:moveTo>
                    <a:pt x="17" y="22"/>
                  </a:moveTo>
                  <a:cubicBezTo>
                    <a:pt x="19" y="24"/>
                    <a:pt x="21" y="26"/>
                    <a:pt x="23" y="27"/>
                  </a:cubicBezTo>
                  <a:cubicBezTo>
                    <a:pt x="26" y="23"/>
                    <a:pt x="26" y="23"/>
                    <a:pt x="26" y="23"/>
                  </a:cubicBezTo>
                  <a:cubicBezTo>
                    <a:pt x="21" y="21"/>
                    <a:pt x="15" y="17"/>
                    <a:pt x="13" y="9"/>
                  </a:cubicBezTo>
                  <a:cubicBezTo>
                    <a:pt x="13" y="10"/>
                    <a:pt x="13" y="10"/>
                    <a:pt x="13" y="11"/>
                  </a:cubicBezTo>
                  <a:cubicBezTo>
                    <a:pt x="12" y="13"/>
                    <a:pt x="13" y="15"/>
                    <a:pt x="13" y="16"/>
                  </a:cubicBezTo>
                  <a:cubicBezTo>
                    <a:pt x="14" y="18"/>
                    <a:pt x="15" y="20"/>
                    <a:pt x="17" y="22"/>
                  </a:cubicBezTo>
                  <a:close/>
                  <a:moveTo>
                    <a:pt x="71" y="40"/>
                  </a:moveTo>
                  <a:cubicBezTo>
                    <a:pt x="71" y="40"/>
                    <a:pt x="67" y="38"/>
                    <a:pt x="64" y="40"/>
                  </a:cubicBezTo>
                  <a:cubicBezTo>
                    <a:pt x="60" y="41"/>
                    <a:pt x="58" y="46"/>
                    <a:pt x="58" y="46"/>
                  </a:cubicBezTo>
                  <a:cubicBezTo>
                    <a:pt x="58" y="46"/>
                    <a:pt x="67" y="47"/>
                    <a:pt x="69" y="46"/>
                  </a:cubicBezTo>
                  <a:cubicBezTo>
                    <a:pt x="71" y="45"/>
                    <a:pt x="71" y="40"/>
                    <a:pt x="71" y="40"/>
                  </a:cubicBezTo>
                  <a:close/>
                  <a:moveTo>
                    <a:pt x="32" y="40"/>
                  </a:moveTo>
                  <a:cubicBezTo>
                    <a:pt x="32" y="40"/>
                    <a:pt x="33" y="45"/>
                    <a:pt x="35" y="46"/>
                  </a:cubicBezTo>
                  <a:cubicBezTo>
                    <a:pt x="37" y="47"/>
                    <a:pt x="46" y="46"/>
                    <a:pt x="46" y="46"/>
                  </a:cubicBezTo>
                  <a:cubicBezTo>
                    <a:pt x="46" y="46"/>
                    <a:pt x="43" y="41"/>
                    <a:pt x="40" y="40"/>
                  </a:cubicBezTo>
                  <a:cubicBezTo>
                    <a:pt x="37" y="38"/>
                    <a:pt x="32" y="40"/>
                    <a:pt x="32" y="4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1" name="Freeform 82"/>
            <p:cNvSpPr>
              <a:spLocks noEditPoints="1"/>
            </p:cNvSpPr>
            <p:nvPr/>
          </p:nvSpPr>
          <p:spPr>
            <a:xfrm>
              <a:off x="1428750" y="4207922"/>
              <a:ext cx="349250" cy="331790"/>
            </a:xfrm>
            <a:custGeom>
              <a:avLst/>
              <a:gdLst>
                <a:gd name="txL" fmla="*/ 0 w 93"/>
                <a:gd name="txT" fmla="*/ 0 h 83"/>
                <a:gd name="txR" fmla="*/ 93 w 93"/>
                <a:gd name="txB" fmla="*/ 83 h 83"/>
              </a:gdLst>
              <a:ahLst/>
              <a:cxnLst>
                <a:cxn ang="0">
                  <a:pos x="17" y="18"/>
                </a:cxn>
                <a:cxn ang="0">
                  <a:pos x="9" y="28"/>
                </a:cxn>
                <a:cxn ang="0">
                  <a:pos x="84" y="74"/>
                </a:cxn>
                <a:cxn ang="0">
                  <a:pos x="70" y="28"/>
                </a:cxn>
                <a:cxn ang="0">
                  <a:pos x="24" y="34"/>
                </a:cxn>
                <a:cxn ang="0">
                  <a:pos x="24" y="18"/>
                </a:cxn>
                <a:cxn ang="0">
                  <a:pos x="30" y="13"/>
                </a:cxn>
                <a:cxn ang="0">
                  <a:pos x="46" y="0"/>
                </a:cxn>
                <a:cxn ang="0">
                  <a:pos x="63" y="13"/>
                </a:cxn>
                <a:cxn ang="0">
                  <a:pos x="70" y="18"/>
                </a:cxn>
                <a:cxn ang="0">
                  <a:pos x="93" y="18"/>
                </a:cxn>
                <a:cxn ang="0">
                  <a:pos x="93" y="79"/>
                </a:cxn>
                <a:cxn ang="0">
                  <a:pos x="89" y="83"/>
                </a:cxn>
                <a:cxn ang="0">
                  <a:pos x="0" y="83"/>
                </a:cxn>
                <a:cxn ang="0">
                  <a:pos x="0" y="23"/>
                </a:cxn>
                <a:cxn ang="0">
                  <a:pos x="5" y="18"/>
                </a:cxn>
                <a:cxn ang="0">
                  <a:pos x="14" y="70"/>
                </a:cxn>
                <a:cxn ang="0">
                  <a:pos x="39" y="62"/>
                </a:cxn>
                <a:cxn ang="0">
                  <a:pos x="29" y="63"/>
                </a:cxn>
                <a:cxn ang="0">
                  <a:pos x="29" y="60"/>
                </a:cxn>
                <a:cxn ang="0">
                  <a:pos x="26" y="59"/>
                </a:cxn>
                <a:cxn ang="0">
                  <a:pos x="26" y="61"/>
                </a:cxn>
                <a:cxn ang="0">
                  <a:pos x="21" y="59"/>
                </a:cxn>
                <a:cxn ang="0">
                  <a:pos x="35" y="42"/>
                </a:cxn>
                <a:cxn ang="0">
                  <a:pos x="23" y="57"/>
                </a:cxn>
                <a:cxn ang="0">
                  <a:pos x="24" y="57"/>
                </a:cxn>
                <a:cxn ang="0">
                  <a:pos x="30" y="57"/>
                </a:cxn>
                <a:cxn ang="0">
                  <a:pos x="30" y="57"/>
                </a:cxn>
                <a:cxn ang="0">
                  <a:pos x="31" y="65"/>
                </a:cxn>
                <a:cxn ang="0">
                  <a:pos x="36" y="66"/>
                </a:cxn>
                <a:cxn ang="0">
                  <a:pos x="31" y="65"/>
                </a:cxn>
                <a:cxn ang="0">
                  <a:pos x="44" y="55"/>
                </a:cxn>
                <a:cxn ang="0">
                  <a:pos x="78" y="51"/>
                </a:cxn>
                <a:cxn ang="0">
                  <a:pos x="44" y="60"/>
                </a:cxn>
                <a:cxn ang="0">
                  <a:pos x="59" y="65"/>
                </a:cxn>
                <a:cxn ang="0">
                  <a:pos x="44" y="60"/>
                </a:cxn>
                <a:cxn ang="0">
                  <a:pos x="44" y="46"/>
                </a:cxn>
                <a:cxn ang="0">
                  <a:pos x="78" y="42"/>
                </a:cxn>
                <a:cxn ang="0">
                  <a:pos x="39" y="13"/>
                </a:cxn>
                <a:cxn ang="0">
                  <a:pos x="52" y="12"/>
                </a:cxn>
                <a:cxn ang="0">
                  <a:pos x="41" y="12"/>
                </a:cxn>
              </a:cxnLst>
              <a:rect l="txL" t="txT" r="txR" b="tx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2" name="Freeform 83"/>
            <p:cNvSpPr>
              <a:spLocks noEditPoints="1"/>
            </p:cNvSpPr>
            <p:nvPr/>
          </p:nvSpPr>
          <p:spPr>
            <a:xfrm>
              <a:off x="41275" y="4228088"/>
              <a:ext cx="322262" cy="352103"/>
            </a:xfrm>
            <a:custGeom>
              <a:avLst/>
              <a:gdLst>
                <a:gd name="txL" fmla="*/ 0 w 86"/>
                <a:gd name="txT" fmla="*/ 0 h 88"/>
                <a:gd name="txR" fmla="*/ 86 w 86"/>
                <a:gd name="txB" fmla="*/ 88 h 88"/>
              </a:gdLst>
              <a:ahLst/>
              <a:cxnLst>
                <a:cxn ang="0">
                  <a:pos x="84" y="27"/>
                </a:cxn>
                <a:cxn ang="0">
                  <a:pos x="84" y="85"/>
                </a:cxn>
                <a:cxn ang="0">
                  <a:pos x="84" y="88"/>
                </a:cxn>
                <a:cxn ang="0">
                  <a:pos x="81" y="88"/>
                </a:cxn>
                <a:cxn ang="0">
                  <a:pos x="24" y="88"/>
                </a:cxn>
                <a:cxn ang="0">
                  <a:pos x="21" y="85"/>
                </a:cxn>
                <a:cxn ang="0">
                  <a:pos x="21" y="85"/>
                </a:cxn>
                <a:cxn ang="0">
                  <a:pos x="18" y="85"/>
                </a:cxn>
                <a:cxn ang="0">
                  <a:pos x="15" y="81"/>
                </a:cxn>
                <a:cxn ang="0">
                  <a:pos x="15" y="76"/>
                </a:cxn>
                <a:cxn ang="0">
                  <a:pos x="4" y="76"/>
                </a:cxn>
                <a:cxn ang="0">
                  <a:pos x="0" y="70"/>
                </a:cxn>
                <a:cxn ang="0">
                  <a:pos x="6" y="47"/>
                </a:cxn>
                <a:cxn ang="0">
                  <a:pos x="8" y="27"/>
                </a:cxn>
                <a:cxn ang="0">
                  <a:pos x="3" y="27"/>
                </a:cxn>
                <a:cxn ang="0">
                  <a:pos x="3" y="0"/>
                </a:cxn>
                <a:cxn ang="0">
                  <a:pos x="86" y="0"/>
                </a:cxn>
                <a:cxn ang="0">
                  <a:pos x="86" y="27"/>
                </a:cxn>
                <a:cxn ang="0">
                  <a:pos x="84" y="27"/>
                </a:cxn>
                <a:cxn ang="0">
                  <a:pos x="38" y="62"/>
                </a:cxn>
                <a:cxn ang="0">
                  <a:pos x="38" y="31"/>
                </a:cxn>
                <a:cxn ang="0">
                  <a:pos x="32" y="31"/>
                </a:cxn>
                <a:cxn ang="0">
                  <a:pos x="31" y="33"/>
                </a:cxn>
                <a:cxn ang="0">
                  <a:pos x="29" y="34"/>
                </a:cxn>
                <a:cxn ang="0">
                  <a:pos x="29" y="39"/>
                </a:cxn>
                <a:cxn ang="0">
                  <a:pos x="31" y="39"/>
                </a:cxn>
                <a:cxn ang="0">
                  <a:pos x="31" y="62"/>
                </a:cxn>
                <a:cxn ang="0">
                  <a:pos x="38" y="62"/>
                </a:cxn>
                <a:cxn ang="0">
                  <a:pos x="49" y="62"/>
                </a:cxn>
                <a:cxn ang="0">
                  <a:pos x="49" y="31"/>
                </a:cxn>
                <a:cxn ang="0">
                  <a:pos x="43" y="31"/>
                </a:cxn>
                <a:cxn ang="0">
                  <a:pos x="42" y="33"/>
                </a:cxn>
                <a:cxn ang="0">
                  <a:pos x="40" y="34"/>
                </a:cxn>
                <a:cxn ang="0">
                  <a:pos x="40" y="39"/>
                </a:cxn>
                <a:cxn ang="0">
                  <a:pos x="42" y="39"/>
                </a:cxn>
                <a:cxn ang="0">
                  <a:pos x="42" y="62"/>
                </a:cxn>
                <a:cxn ang="0">
                  <a:pos x="49" y="62"/>
                </a:cxn>
                <a:cxn ang="0">
                  <a:pos x="65" y="27"/>
                </a:cxn>
                <a:cxn ang="0">
                  <a:pos x="17" y="27"/>
                </a:cxn>
                <a:cxn ang="0">
                  <a:pos x="15" y="49"/>
                </a:cxn>
                <a:cxn ang="0">
                  <a:pos x="11" y="67"/>
                </a:cxn>
                <a:cxn ang="0">
                  <a:pos x="58" y="67"/>
                </a:cxn>
                <a:cxn ang="0">
                  <a:pos x="63" y="49"/>
                </a:cxn>
                <a:cxn ang="0">
                  <a:pos x="65" y="27"/>
                </a:cxn>
                <a:cxn ang="0">
                  <a:pos x="27" y="76"/>
                </a:cxn>
                <a:cxn ang="0">
                  <a:pos x="27" y="78"/>
                </a:cxn>
                <a:cxn ang="0">
                  <a:pos x="73" y="78"/>
                </a:cxn>
                <a:cxn ang="0">
                  <a:pos x="73" y="45"/>
                </a:cxn>
                <a:cxn ang="0">
                  <a:pos x="72" y="50"/>
                </a:cxn>
                <a:cxn ang="0">
                  <a:pos x="65" y="73"/>
                </a:cxn>
                <a:cxn ang="0">
                  <a:pos x="61" y="76"/>
                </a:cxn>
                <a:cxn ang="0">
                  <a:pos x="27" y="76"/>
                </a:cxn>
              </a:cxnLst>
              <a:rect l="txL" t="txT" r="txR" b="txB"/>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3" name="Freeform 84"/>
            <p:cNvSpPr/>
            <p:nvPr/>
          </p:nvSpPr>
          <p:spPr>
            <a:xfrm>
              <a:off x="1403353" y="3231901"/>
              <a:ext cx="396875" cy="250535"/>
            </a:xfrm>
            <a:custGeom>
              <a:avLst/>
              <a:gdLst>
                <a:gd name="txL" fmla="*/ 0 w 106"/>
                <a:gd name="txT" fmla="*/ 0 h 63"/>
                <a:gd name="txR" fmla="*/ 106 w 106"/>
                <a:gd name="txB" fmla="*/ 63 h 63"/>
              </a:gdLst>
              <a:ahLst/>
              <a:cxnLst>
                <a:cxn ang="0">
                  <a:pos x="49" y="1"/>
                </a:cxn>
                <a:cxn ang="0">
                  <a:pos x="43" y="9"/>
                </a:cxn>
                <a:cxn ang="0">
                  <a:pos x="37" y="9"/>
                </a:cxn>
                <a:cxn ang="0">
                  <a:pos x="29" y="9"/>
                </a:cxn>
                <a:cxn ang="0">
                  <a:pos x="8" y="9"/>
                </a:cxn>
                <a:cxn ang="0">
                  <a:pos x="0" y="17"/>
                </a:cxn>
                <a:cxn ang="0">
                  <a:pos x="0" y="17"/>
                </a:cxn>
                <a:cxn ang="0">
                  <a:pos x="8" y="25"/>
                </a:cxn>
                <a:cxn ang="0">
                  <a:pos x="24" y="25"/>
                </a:cxn>
                <a:cxn ang="0">
                  <a:pos x="23" y="30"/>
                </a:cxn>
                <a:cxn ang="0">
                  <a:pos x="23" y="30"/>
                </a:cxn>
                <a:cxn ang="0">
                  <a:pos x="28" y="37"/>
                </a:cxn>
                <a:cxn ang="0">
                  <a:pos x="26" y="42"/>
                </a:cxn>
                <a:cxn ang="0">
                  <a:pos x="26" y="42"/>
                </a:cxn>
                <a:cxn ang="0">
                  <a:pos x="34" y="50"/>
                </a:cxn>
                <a:cxn ang="0">
                  <a:pos x="34" y="50"/>
                </a:cxn>
                <a:cxn ang="0">
                  <a:pos x="32" y="55"/>
                </a:cxn>
                <a:cxn ang="0">
                  <a:pos x="32" y="55"/>
                </a:cxn>
                <a:cxn ang="0">
                  <a:pos x="39" y="62"/>
                </a:cxn>
                <a:cxn ang="0">
                  <a:pos x="70" y="62"/>
                </a:cxn>
                <a:cxn ang="0">
                  <a:pos x="77" y="56"/>
                </a:cxn>
                <a:cxn ang="0">
                  <a:pos x="89" y="54"/>
                </a:cxn>
                <a:cxn ang="0">
                  <a:pos x="89" y="63"/>
                </a:cxn>
                <a:cxn ang="0">
                  <a:pos x="106" y="63"/>
                </a:cxn>
                <a:cxn ang="0">
                  <a:pos x="106" y="7"/>
                </a:cxn>
                <a:cxn ang="0">
                  <a:pos x="89" y="7"/>
                </a:cxn>
                <a:cxn ang="0">
                  <a:pos x="89" y="10"/>
                </a:cxn>
                <a:cxn ang="0">
                  <a:pos x="89" y="33"/>
                </a:cxn>
                <a:cxn ang="0">
                  <a:pos x="86" y="34"/>
                </a:cxn>
                <a:cxn ang="0">
                  <a:pos x="84" y="13"/>
                </a:cxn>
                <a:cxn ang="0">
                  <a:pos x="49" y="1"/>
                </a:cxn>
              </a:cxnLst>
              <a:rect l="txL" t="txT" r="txR" b="txB"/>
              <a:pathLst>
                <a:path w="106" h="63">
                  <a:moveTo>
                    <a:pt x="49" y="1"/>
                  </a:moveTo>
                  <a:cubicBezTo>
                    <a:pt x="43" y="9"/>
                    <a:pt x="43" y="9"/>
                    <a:pt x="43" y="9"/>
                  </a:cubicBezTo>
                  <a:cubicBezTo>
                    <a:pt x="37" y="9"/>
                    <a:pt x="37" y="9"/>
                    <a:pt x="37" y="9"/>
                  </a:cubicBezTo>
                  <a:cubicBezTo>
                    <a:pt x="29" y="9"/>
                    <a:pt x="29" y="9"/>
                    <a:pt x="29" y="9"/>
                  </a:cubicBezTo>
                  <a:cubicBezTo>
                    <a:pt x="8" y="9"/>
                    <a:pt x="8" y="9"/>
                    <a:pt x="8" y="9"/>
                  </a:cubicBezTo>
                  <a:cubicBezTo>
                    <a:pt x="4" y="9"/>
                    <a:pt x="0" y="13"/>
                    <a:pt x="0" y="17"/>
                  </a:cubicBezTo>
                  <a:cubicBezTo>
                    <a:pt x="0" y="17"/>
                    <a:pt x="0" y="17"/>
                    <a:pt x="0" y="17"/>
                  </a:cubicBezTo>
                  <a:cubicBezTo>
                    <a:pt x="0" y="22"/>
                    <a:pt x="4" y="25"/>
                    <a:pt x="8" y="25"/>
                  </a:cubicBezTo>
                  <a:cubicBezTo>
                    <a:pt x="24" y="25"/>
                    <a:pt x="24" y="25"/>
                    <a:pt x="24" y="25"/>
                  </a:cubicBezTo>
                  <a:cubicBezTo>
                    <a:pt x="23" y="27"/>
                    <a:pt x="23" y="28"/>
                    <a:pt x="23" y="30"/>
                  </a:cubicBezTo>
                  <a:cubicBezTo>
                    <a:pt x="23" y="30"/>
                    <a:pt x="23" y="30"/>
                    <a:pt x="23" y="30"/>
                  </a:cubicBezTo>
                  <a:cubicBezTo>
                    <a:pt x="23" y="34"/>
                    <a:pt x="25" y="37"/>
                    <a:pt x="28" y="37"/>
                  </a:cubicBezTo>
                  <a:cubicBezTo>
                    <a:pt x="27" y="39"/>
                    <a:pt x="26" y="40"/>
                    <a:pt x="26" y="42"/>
                  </a:cubicBezTo>
                  <a:cubicBezTo>
                    <a:pt x="26" y="42"/>
                    <a:pt x="26" y="42"/>
                    <a:pt x="26" y="42"/>
                  </a:cubicBezTo>
                  <a:cubicBezTo>
                    <a:pt x="26" y="46"/>
                    <a:pt x="30" y="50"/>
                    <a:pt x="34" y="50"/>
                  </a:cubicBezTo>
                  <a:cubicBezTo>
                    <a:pt x="34" y="50"/>
                    <a:pt x="34" y="50"/>
                    <a:pt x="34" y="50"/>
                  </a:cubicBezTo>
                  <a:cubicBezTo>
                    <a:pt x="33" y="51"/>
                    <a:pt x="32" y="53"/>
                    <a:pt x="32" y="55"/>
                  </a:cubicBezTo>
                  <a:cubicBezTo>
                    <a:pt x="32" y="55"/>
                    <a:pt x="32" y="55"/>
                    <a:pt x="32" y="55"/>
                  </a:cubicBezTo>
                  <a:cubicBezTo>
                    <a:pt x="32" y="59"/>
                    <a:pt x="35" y="62"/>
                    <a:pt x="39" y="62"/>
                  </a:cubicBezTo>
                  <a:cubicBezTo>
                    <a:pt x="70" y="62"/>
                    <a:pt x="70" y="62"/>
                    <a:pt x="70" y="62"/>
                  </a:cubicBezTo>
                  <a:cubicBezTo>
                    <a:pt x="77" y="56"/>
                    <a:pt x="77" y="56"/>
                    <a:pt x="77" y="56"/>
                  </a:cubicBezTo>
                  <a:cubicBezTo>
                    <a:pt x="89" y="54"/>
                    <a:pt x="89" y="54"/>
                    <a:pt x="89" y="54"/>
                  </a:cubicBezTo>
                  <a:cubicBezTo>
                    <a:pt x="89" y="63"/>
                    <a:pt x="89" y="63"/>
                    <a:pt x="89" y="63"/>
                  </a:cubicBezTo>
                  <a:cubicBezTo>
                    <a:pt x="106" y="63"/>
                    <a:pt x="106" y="63"/>
                    <a:pt x="106" y="63"/>
                  </a:cubicBezTo>
                  <a:cubicBezTo>
                    <a:pt x="106" y="7"/>
                    <a:pt x="106" y="7"/>
                    <a:pt x="106" y="7"/>
                  </a:cubicBezTo>
                  <a:cubicBezTo>
                    <a:pt x="89" y="7"/>
                    <a:pt x="89" y="7"/>
                    <a:pt x="89" y="7"/>
                  </a:cubicBezTo>
                  <a:cubicBezTo>
                    <a:pt x="89" y="10"/>
                    <a:pt x="89" y="10"/>
                    <a:pt x="89" y="10"/>
                  </a:cubicBezTo>
                  <a:cubicBezTo>
                    <a:pt x="89" y="33"/>
                    <a:pt x="89" y="33"/>
                    <a:pt x="89" y="33"/>
                  </a:cubicBezTo>
                  <a:cubicBezTo>
                    <a:pt x="86" y="34"/>
                    <a:pt x="86" y="34"/>
                    <a:pt x="86" y="34"/>
                  </a:cubicBezTo>
                  <a:cubicBezTo>
                    <a:pt x="84" y="13"/>
                    <a:pt x="84" y="13"/>
                    <a:pt x="84" y="13"/>
                  </a:cubicBezTo>
                  <a:cubicBezTo>
                    <a:pt x="72" y="9"/>
                    <a:pt x="62" y="0"/>
                    <a:pt x="49" y="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4" name="Freeform 85"/>
            <p:cNvSpPr>
              <a:spLocks noEditPoints="1"/>
            </p:cNvSpPr>
            <p:nvPr/>
          </p:nvSpPr>
          <p:spPr>
            <a:xfrm>
              <a:off x="60325" y="3705478"/>
              <a:ext cx="315912" cy="331790"/>
            </a:xfrm>
            <a:custGeom>
              <a:avLst/>
              <a:gdLst>
                <a:gd name="txL" fmla="*/ 0 w 199"/>
                <a:gd name="txT" fmla="*/ 0 h 196"/>
                <a:gd name="txR" fmla="*/ 199 w 199"/>
                <a:gd name="txB" fmla="*/ 196 h 196"/>
              </a:gdLst>
              <a:ahLst/>
              <a:cxnLst>
                <a:cxn ang="0">
                  <a:pos x="199" y="0"/>
                </a:cxn>
                <a:cxn ang="0">
                  <a:pos x="189" y="19"/>
                </a:cxn>
                <a:cxn ang="0">
                  <a:pos x="199" y="120"/>
                </a:cxn>
                <a:cxn ang="0">
                  <a:pos x="109" y="139"/>
                </a:cxn>
                <a:cxn ang="0">
                  <a:pos x="149" y="177"/>
                </a:cxn>
                <a:cxn ang="0">
                  <a:pos x="50" y="196"/>
                </a:cxn>
                <a:cxn ang="0">
                  <a:pos x="90" y="177"/>
                </a:cxn>
                <a:cxn ang="0">
                  <a:pos x="0" y="139"/>
                </a:cxn>
                <a:cxn ang="0">
                  <a:pos x="7" y="120"/>
                </a:cxn>
                <a:cxn ang="0">
                  <a:pos x="0" y="19"/>
                </a:cxn>
                <a:cxn ang="0">
                  <a:pos x="0" y="0"/>
                </a:cxn>
                <a:cxn ang="0">
                  <a:pos x="142" y="47"/>
                </a:cxn>
                <a:cxn ang="0">
                  <a:pos x="135" y="52"/>
                </a:cxn>
                <a:cxn ang="0">
                  <a:pos x="88" y="61"/>
                </a:cxn>
                <a:cxn ang="0">
                  <a:pos x="85" y="59"/>
                </a:cxn>
                <a:cxn ang="0">
                  <a:pos x="59" y="78"/>
                </a:cxn>
                <a:cxn ang="0">
                  <a:pos x="99" y="75"/>
                </a:cxn>
                <a:cxn ang="0">
                  <a:pos x="104" y="78"/>
                </a:cxn>
                <a:cxn ang="0">
                  <a:pos x="139" y="61"/>
                </a:cxn>
                <a:cxn ang="0">
                  <a:pos x="149" y="47"/>
                </a:cxn>
                <a:cxn ang="0">
                  <a:pos x="132" y="68"/>
                </a:cxn>
                <a:cxn ang="0">
                  <a:pos x="142" y="99"/>
                </a:cxn>
                <a:cxn ang="0">
                  <a:pos x="132" y="68"/>
                </a:cxn>
                <a:cxn ang="0">
                  <a:pos x="118" y="78"/>
                </a:cxn>
                <a:cxn ang="0">
                  <a:pos x="128" y="99"/>
                </a:cxn>
                <a:cxn ang="0">
                  <a:pos x="118" y="78"/>
                </a:cxn>
                <a:cxn ang="0">
                  <a:pos x="102" y="89"/>
                </a:cxn>
                <a:cxn ang="0">
                  <a:pos x="111" y="99"/>
                </a:cxn>
                <a:cxn ang="0">
                  <a:pos x="102" y="89"/>
                </a:cxn>
                <a:cxn ang="0">
                  <a:pos x="88" y="80"/>
                </a:cxn>
                <a:cxn ang="0">
                  <a:pos x="97" y="99"/>
                </a:cxn>
                <a:cxn ang="0">
                  <a:pos x="88" y="80"/>
                </a:cxn>
                <a:cxn ang="0">
                  <a:pos x="73" y="80"/>
                </a:cxn>
                <a:cxn ang="0">
                  <a:pos x="83" y="99"/>
                </a:cxn>
                <a:cxn ang="0">
                  <a:pos x="73" y="80"/>
                </a:cxn>
                <a:cxn ang="0">
                  <a:pos x="57" y="85"/>
                </a:cxn>
                <a:cxn ang="0">
                  <a:pos x="66" y="99"/>
                </a:cxn>
                <a:cxn ang="0">
                  <a:pos x="57" y="85"/>
                </a:cxn>
                <a:cxn ang="0">
                  <a:pos x="170" y="21"/>
                </a:cxn>
                <a:cxn ang="0">
                  <a:pos x="28" y="118"/>
                </a:cxn>
                <a:cxn ang="0">
                  <a:pos x="170" y="21"/>
                </a:cxn>
              </a:cxnLst>
              <a:rect l="txL" t="txT" r="txR" b="txB"/>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lnTo>
                    <a:pt x="149" y="47"/>
                  </a:lnTo>
                  <a:close/>
                  <a:moveTo>
                    <a:pt x="132" y="68"/>
                  </a:moveTo>
                  <a:lnTo>
                    <a:pt x="132" y="99"/>
                  </a:lnTo>
                  <a:lnTo>
                    <a:pt x="142" y="99"/>
                  </a:lnTo>
                  <a:lnTo>
                    <a:pt x="142" y="68"/>
                  </a:lnTo>
                  <a:lnTo>
                    <a:pt x="132" y="68"/>
                  </a:lnTo>
                  <a:lnTo>
                    <a:pt x="132" y="68"/>
                  </a:lnTo>
                  <a:close/>
                  <a:moveTo>
                    <a:pt x="118" y="78"/>
                  </a:moveTo>
                  <a:lnTo>
                    <a:pt x="118" y="99"/>
                  </a:lnTo>
                  <a:lnTo>
                    <a:pt x="128" y="99"/>
                  </a:lnTo>
                  <a:lnTo>
                    <a:pt x="128" y="78"/>
                  </a:lnTo>
                  <a:lnTo>
                    <a:pt x="118" y="78"/>
                  </a:lnTo>
                  <a:lnTo>
                    <a:pt x="118" y="78"/>
                  </a:lnTo>
                  <a:close/>
                  <a:moveTo>
                    <a:pt x="102" y="89"/>
                  </a:moveTo>
                  <a:lnTo>
                    <a:pt x="102" y="99"/>
                  </a:lnTo>
                  <a:lnTo>
                    <a:pt x="111" y="99"/>
                  </a:lnTo>
                  <a:lnTo>
                    <a:pt x="111" y="89"/>
                  </a:lnTo>
                  <a:lnTo>
                    <a:pt x="102" y="89"/>
                  </a:lnTo>
                  <a:lnTo>
                    <a:pt x="102" y="89"/>
                  </a:lnTo>
                  <a:close/>
                  <a:moveTo>
                    <a:pt x="88" y="80"/>
                  </a:moveTo>
                  <a:lnTo>
                    <a:pt x="88" y="99"/>
                  </a:lnTo>
                  <a:lnTo>
                    <a:pt x="97" y="99"/>
                  </a:lnTo>
                  <a:lnTo>
                    <a:pt x="97" y="80"/>
                  </a:lnTo>
                  <a:lnTo>
                    <a:pt x="88" y="80"/>
                  </a:lnTo>
                  <a:lnTo>
                    <a:pt x="88" y="80"/>
                  </a:lnTo>
                  <a:close/>
                  <a:moveTo>
                    <a:pt x="73" y="80"/>
                  </a:moveTo>
                  <a:lnTo>
                    <a:pt x="73" y="99"/>
                  </a:lnTo>
                  <a:lnTo>
                    <a:pt x="83" y="99"/>
                  </a:lnTo>
                  <a:lnTo>
                    <a:pt x="83" y="80"/>
                  </a:lnTo>
                  <a:lnTo>
                    <a:pt x="73" y="80"/>
                  </a:lnTo>
                  <a:lnTo>
                    <a:pt x="73" y="80"/>
                  </a:lnTo>
                  <a:close/>
                  <a:moveTo>
                    <a:pt x="57" y="85"/>
                  </a:moveTo>
                  <a:lnTo>
                    <a:pt x="57" y="99"/>
                  </a:lnTo>
                  <a:lnTo>
                    <a:pt x="66" y="99"/>
                  </a:lnTo>
                  <a:lnTo>
                    <a:pt x="66" y="85"/>
                  </a:lnTo>
                  <a:lnTo>
                    <a:pt x="57" y="85"/>
                  </a:lnTo>
                  <a:lnTo>
                    <a:pt x="57" y="85"/>
                  </a:lnTo>
                  <a:close/>
                  <a:moveTo>
                    <a:pt x="170" y="21"/>
                  </a:moveTo>
                  <a:lnTo>
                    <a:pt x="28" y="21"/>
                  </a:lnTo>
                  <a:lnTo>
                    <a:pt x="28" y="118"/>
                  </a:lnTo>
                  <a:lnTo>
                    <a:pt x="170" y="118"/>
                  </a:lnTo>
                  <a:lnTo>
                    <a:pt x="170" y="2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5" name="Freeform 86"/>
            <p:cNvSpPr>
              <a:spLocks noEditPoints="1"/>
            </p:cNvSpPr>
            <p:nvPr/>
          </p:nvSpPr>
          <p:spPr>
            <a:xfrm>
              <a:off x="1406528" y="4667898"/>
              <a:ext cx="401637" cy="414738"/>
            </a:xfrm>
            <a:custGeom>
              <a:avLst/>
              <a:gdLst>
                <a:gd name="txL" fmla="*/ 0 w 107"/>
                <a:gd name="txT" fmla="*/ 0 h 104"/>
                <a:gd name="txR" fmla="*/ 107 w 107"/>
                <a:gd name="txB" fmla="*/ 104 h 104"/>
              </a:gdLst>
              <a:ahLst/>
              <a:cxnLst>
                <a:cxn ang="0">
                  <a:pos x="107" y="104"/>
                </a:cxn>
                <a:cxn ang="0">
                  <a:pos x="96" y="93"/>
                </a:cxn>
                <a:cxn ang="0">
                  <a:pos x="43" y="27"/>
                </a:cxn>
                <a:cxn ang="0">
                  <a:pos x="13" y="91"/>
                </a:cxn>
                <a:cxn ang="0">
                  <a:pos x="9" y="96"/>
                </a:cxn>
                <a:cxn ang="0">
                  <a:pos x="20" y="104"/>
                </a:cxn>
                <a:cxn ang="0">
                  <a:pos x="55" y="9"/>
                </a:cxn>
                <a:cxn ang="0">
                  <a:pos x="68" y="10"/>
                </a:cxn>
                <a:cxn ang="0">
                  <a:pos x="72" y="16"/>
                </a:cxn>
                <a:cxn ang="0">
                  <a:pos x="62" y="25"/>
                </a:cxn>
                <a:cxn ang="0">
                  <a:pos x="45" y="24"/>
                </a:cxn>
                <a:cxn ang="0">
                  <a:pos x="67" y="16"/>
                </a:cxn>
                <a:cxn ang="0">
                  <a:pos x="66" y="14"/>
                </a:cxn>
                <a:cxn ang="0">
                  <a:pos x="44" y="21"/>
                </a:cxn>
                <a:cxn ang="0">
                  <a:pos x="24" y="27"/>
                </a:cxn>
                <a:cxn ang="0">
                  <a:pos x="45" y="1"/>
                </a:cxn>
                <a:cxn ang="0">
                  <a:pos x="31" y="4"/>
                </a:cxn>
                <a:cxn ang="0">
                  <a:pos x="16" y="3"/>
                </a:cxn>
                <a:cxn ang="0">
                  <a:pos x="13" y="6"/>
                </a:cxn>
                <a:cxn ang="0">
                  <a:pos x="24" y="27"/>
                </a:cxn>
                <a:cxn ang="0">
                  <a:pos x="55" y="87"/>
                </a:cxn>
                <a:cxn ang="0">
                  <a:pos x="47" y="84"/>
                </a:cxn>
                <a:cxn ang="0">
                  <a:pos x="42" y="69"/>
                </a:cxn>
                <a:cxn ang="0">
                  <a:pos x="49" y="78"/>
                </a:cxn>
                <a:cxn ang="0">
                  <a:pos x="52" y="78"/>
                </a:cxn>
                <a:cxn ang="0">
                  <a:pos x="51" y="71"/>
                </a:cxn>
                <a:cxn ang="0">
                  <a:pos x="42" y="58"/>
                </a:cxn>
                <a:cxn ang="0">
                  <a:pos x="47" y="46"/>
                </a:cxn>
                <a:cxn ang="0">
                  <a:pos x="55" y="44"/>
                </a:cxn>
                <a:cxn ang="0">
                  <a:pos x="60" y="53"/>
                </a:cxn>
                <a:cxn ang="0">
                  <a:pos x="52" y="59"/>
                </a:cxn>
                <a:cxn ang="0">
                  <a:pos x="51" y="51"/>
                </a:cxn>
                <a:cxn ang="0">
                  <a:pos x="50" y="56"/>
                </a:cxn>
                <a:cxn ang="0">
                  <a:pos x="59" y="68"/>
                </a:cxn>
                <a:cxn ang="0">
                  <a:pos x="61" y="77"/>
                </a:cxn>
              </a:cxnLst>
              <a:rect l="txL" t="txT" r="txR" b="txB"/>
              <a:pathLst>
                <a:path w="107" h="104">
                  <a:moveTo>
                    <a:pt x="20" y="104"/>
                  </a:moveTo>
                  <a:cubicBezTo>
                    <a:pt x="49" y="104"/>
                    <a:pt x="78" y="104"/>
                    <a:pt x="107" y="104"/>
                  </a:cubicBezTo>
                  <a:cubicBezTo>
                    <a:pt x="106" y="101"/>
                    <a:pt x="106" y="97"/>
                    <a:pt x="106" y="93"/>
                  </a:cubicBezTo>
                  <a:cubicBezTo>
                    <a:pt x="102" y="93"/>
                    <a:pt x="99" y="93"/>
                    <a:pt x="96" y="93"/>
                  </a:cubicBezTo>
                  <a:cubicBezTo>
                    <a:pt x="97" y="91"/>
                    <a:pt x="99" y="89"/>
                    <a:pt x="100" y="87"/>
                  </a:cubicBezTo>
                  <a:cubicBezTo>
                    <a:pt x="98" y="58"/>
                    <a:pt x="72" y="34"/>
                    <a:pt x="43" y="27"/>
                  </a:cubicBezTo>
                  <a:cubicBezTo>
                    <a:pt x="39" y="28"/>
                    <a:pt x="30" y="29"/>
                    <a:pt x="26" y="30"/>
                  </a:cubicBezTo>
                  <a:cubicBezTo>
                    <a:pt x="0" y="46"/>
                    <a:pt x="10" y="75"/>
                    <a:pt x="13" y="91"/>
                  </a:cubicBezTo>
                  <a:cubicBezTo>
                    <a:pt x="16" y="91"/>
                    <a:pt x="19" y="92"/>
                    <a:pt x="22" y="92"/>
                  </a:cubicBezTo>
                  <a:cubicBezTo>
                    <a:pt x="18" y="93"/>
                    <a:pt x="13" y="95"/>
                    <a:pt x="9" y="96"/>
                  </a:cubicBezTo>
                  <a:cubicBezTo>
                    <a:pt x="10" y="99"/>
                    <a:pt x="10" y="102"/>
                    <a:pt x="11" y="104"/>
                  </a:cubicBezTo>
                  <a:cubicBezTo>
                    <a:pt x="14" y="104"/>
                    <a:pt x="17" y="104"/>
                    <a:pt x="20" y="104"/>
                  </a:cubicBezTo>
                  <a:close/>
                  <a:moveTo>
                    <a:pt x="43" y="18"/>
                  </a:moveTo>
                  <a:cubicBezTo>
                    <a:pt x="46" y="13"/>
                    <a:pt x="50" y="10"/>
                    <a:pt x="55" y="9"/>
                  </a:cubicBezTo>
                  <a:cubicBezTo>
                    <a:pt x="57" y="8"/>
                    <a:pt x="60" y="8"/>
                    <a:pt x="62" y="8"/>
                  </a:cubicBezTo>
                  <a:cubicBezTo>
                    <a:pt x="64" y="8"/>
                    <a:pt x="66" y="9"/>
                    <a:pt x="68" y="10"/>
                  </a:cubicBezTo>
                  <a:cubicBezTo>
                    <a:pt x="70" y="11"/>
                    <a:pt x="71" y="12"/>
                    <a:pt x="72" y="14"/>
                  </a:cubicBezTo>
                  <a:cubicBezTo>
                    <a:pt x="72" y="15"/>
                    <a:pt x="72" y="15"/>
                    <a:pt x="72" y="16"/>
                  </a:cubicBezTo>
                  <a:cubicBezTo>
                    <a:pt x="72" y="19"/>
                    <a:pt x="71" y="21"/>
                    <a:pt x="68" y="22"/>
                  </a:cubicBezTo>
                  <a:cubicBezTo>
                    <a:pt x="67" y="23"/>
                    <a:pt x="64" y="24"/>
                    <a:pt x="62" y="25"/>
                  </a:cubicBezTo>
                  <a:cubicBezTo>
                    <a:pt x="56" y="26"/>
                    <a:pt x="49" y="27"/>
                    <a:pt x="47" y="27"/>
                  </a:cubicBezTo>
                  <a:cubicBezTo>
                    <a:pt x="45" y="24"/>
                    <a:pt x="45" y="24"/>
                    <a:pt x="45" y="24"/>
                  </a:cubicBezTo>
                  <a:cubicBezTo>
                    <a:pt x="47" y="24"/>
                    <a:pt x="63" y="20"/>
                    <a:pt x="65" y="18"/>
                  </a:cubicBezTo>
                  <a:cubicBezTo>
                    <a:pt x="66" y="17"/>
                    <a:pt x="67" y="17"/>
                    <a:pt x="67" y="16"/>
                  </a:cubicBezTo>
                  <a:cubicBezTo>
                    <a:pt x="67" y="16"/>
                    <a:pt x="67" y="16"/>
                    <a:pt x="67" y="15"/>
                  </a:cubicBezTo>
                  <a:cubicBezTo>
                    <a:pt x="67" y="15"/>
                    <a:pt x="66" y="15"/>
                    <a:pt x="66" y="14"/>
                  </a:cubicBezTo>
                  <a:cubicBezTo>
                    <a:pt x="65" y="14"/>
                    <a:pt x="63" y="14"/>
                    <a:pt x="62" y="13"/>
                  </a:cubicBezTo>
                  <a:cubicBezTo>
                    <a:pt x="56" y="13"/>
                    <a:pt x="48" y="17"/>
                    <a:pt x="44" y="21"/>
                  </a:cubicBezTo>
                  <a:cubicBezTo>
                    <a:pt x="43" y="18"/>
                    <a:pt x="43" y="18"/>
                    <a:pt x="43" y="18"/>
                  </a:cubicBezTo>
                  <a:close/>
                  <a:moveTo>
                    <a:pt x="24" y="27"/>
                  </a:moveTo>
                  <a:cubicBezTo>
                    <a:pt x="30" y="25"/>
                    <a:pt x="36" y="23"/>
                    <a:pt x="42" y="22"/>
                  </a:cubicBezTo>
                  <a:cubicBezTo>
                    <a:pt x="41" y="14"/>
                    <a:pt x="42" y="8"/>
                    <a:pt x="45" y="1"/>
                  </a:cubicBezTo>
                  <a:cubicBezTo>
                    <a:pt x="40" y="1"/>
                    <a:pt x="36" y="1"/>
                    <a:pt x="32" y="0"/>
                  </a:cubicBezTo>
                  <a:cubicBezTo>
                    <a:pt x="32" y="1"/>
                    <a:pt x="31" y="3"/>
                    <a:pt x="31" y="4"/>
                  </a:cubicBezTo>
                  <a:cubicBezTo>
                    <a:pt x="30" y="3"/>
                    <a:pt x="29" y="2"/>
                    <a:pt x="28" y="1"/>
                  </a:cubicBezTo>
                  <a:cubicBezTo>
                    <a:pt x="24" y="2"/>
                    <a:pt x="20" y="3"/>
                    <a:pt x="16" y="3"/>
                  </a:cubicBezTo>
                  <a:cubicBezTo>
                    <a:pt x="18" y="6"/>
                    <a:pt x="19" y="9"/>
                    <a:pt x="21" y="12"/>
                  </a:cubicBezTo>
                  <a:cubicBezTo>
                    <a:pt x="18" y="10"/>
                    <a:pt x="15" y="8"/>
                    <a:pt x="13" y="6"/>
                  </a:cubicBezTo>
                  <a:cubicBezTo>
                    <a:pt x="11" y="8"/>
                    <a:pt x="10" y="10"/>
                    <a:pt x="9" y="12"/>
                  </a:cubicBezTo>
                  <a:cubicBezTo>
                    <a:pt x="16" y="16"/>
                    <a:pt x="22" y="21"/>
                    <a:pt x="24" y="27"/>
                  </a:cubicBezTo>
                  <a:close/>
                  <a:moveTo>
                    <a:pt x="55" y="84"/>
                  </a:moveTo>
                  <a:cubicBezTo>
                    <a:pt x="55" y="87"/>
                    <a:pt x="55" y="87"/>
                    <a:pt x="55" y="87"/>
                  </a:cubicBezTo>
                  <a:cubicBezTo>
                    <a:pt x="47" y="87"/>
                    <a:pt x="47" y="87"/>
                    <a:pt x="47" y="87"/>
                  </a:cubicBezTo>
                  <a:cubicBezTo>
                    <a:pt x="47" y="84"/>
                    <a:pt x="47" y="84"/>
                    <a:pt x="47" y="84"/>
                  </a:cubicBezTo>
                  <a:cubicBezTo>
                    <a:pt x="44" y="83"/>
                    <a:pt x="42" y="81"/>
                    <a:pt x="42" y="78"/>
                  </a:cubicBezTo>
                  <a:cubicBezTo>
                    <a:pt x="42" y="69"/>
                    <a:pt x="42" y="69"/>
                    <a:pt x="42" y="69"/>
                  </a:cubicBezTo>
                  <a:cubicBezTo>
                    <a:pt x="49" y="69"/>
                    <a:pt x="49" y="69"/>
                    <a:pt x="49" y="69"/>
                  </a:cubicBezTo>
                  <a:cubicBezTo>
                    <a:pt x="49" y="78"/>
                    <a:pt x="49" y="78"/>
                    <a:pt x="49" y="78"/>
                  </a:cubicBezTo>
                  <a:cubicBezTo>
                    <a:pt x="49" y="79"/>
                    <a:pt x="50" y="79"/>
                    <a:pt x="51" y="79"/>
                  </a:cubicBezTo>
                  <a:cubicBezTo>
                    <a:pt x="52" y="79"/>
                    <a:pt x="52" y="79"/>
                    <a:pt x="52" y="78"/>
                  </a:cubicBezTo>
                  <a:cubicBezTo>
                    <a:pt x="52" y="73"/>
                    <a:pt x="52" y="73"/>
                    <a:pt x="52" y="73"/>
                  </a:cubicBezTo>
                  <a:cubicBezTo>
                    <a:pt x="52" y="72"/>
                    <a:pt x="52" y="71"/>
                    <a:pt x="51" y="71"/>
                  </a:cubicBezTo>
                  <a:cubicBezTo>
                    <a:pt x="50" y="70"/>
                    <a:pt x="48" y="67"/>
                    <a:pt x="44" y="63"/>
                  </a:cubicBezTo>
                  <a:cubicBezTo>
                    <a:pt x="43" y="61"/>
                    <a:pt x="42" y="59"/>
                    <a:pt x="42" y="58"/>
                  </a:cubicBezTo>
                  <a:cubicBezTo>
                    <a:pt x="42" y="53"/>
                    <a:pt x="42" y="53"/>
                    <a:pt x="42" y="53"/>
                  </a:cubicBezTo>
                  <a:cubicBezTo>
                    <a:pt x="42" y="50"/>
                    <a:pt x="44" y="47"/>
                    <a:pt x="47" y="46"/>
                  </a:cubicBezTo>
                  <a:cubicBezTo>
                    <a:pt x="47" y="44"/>
                    <a:pt x="47" y="44"/>
                    <a:pt x="47" y="44"/>
                  </a:cubicBezTo>
                  <a:cubicBezTo>
                    <a:pt x="55" y="44"/>
                    <a:pt x="55" y="44"/>
                    <a:pt x="55" y="44"/>
                  </a:cubicBezTo>
                  <a:cubicBezTo>
                    <a:pt x="55" y="46"/>
                    <a:pt x="55" y="46"/>
                    <a:pt x="55" y="46"/>
                  </a:cubicBezTo>
                  <a:cubicBezTo>
                    <a:pt x="58" y="47"/>
                    <a:pt x="60" y="49"/>
                    <a:pt x="60" y="53"/>
                  </a:cubicBezTo>
                  <a:cubicBezTo>
                    <a:pt x="60" y="59"/>
                    <a:pt x="60" y="59"/>
                    <a:pt x="60" y="59"/>
                  </a:cubicBezTo>
                  <a:cubicBezTo>
                    <a:pt x="52" y="59"/>
                    <a:pt x="52" y="59"/>
                    <a:pt x="52" y="59"/>
                  </a:cubicBezTo>
                  <a:cubicBezTo>
                    <a:pt x="52" y="52"/>
                    <a:pt x="52" y="52"/>
                    <a:pt x="52" y="52"/>
                  </a:cubicBezTo>
                  <a:cubicBezTo>
                    <a:pt x="52" y="52"/>
                    <a:pt x="52" y="51"/>
                    <a:pt x="51" y="51"/>
                  </a:cubicBezTo>
                  <a:cubicBezTo>
                    <a:pt x="50" y="51"/>
                    <a:pt x="50" y="52"/>
                    <a:pt x="50" y="53"/>
                  </a:cubicBezTo>
                  <a:cubicBezTo>
                    <a:pt x="50" y="56"/>
                    <a:pt x="50" y="56"/>
                    <a:pt x="50" y="56"/>
                  </a:cubicBezTo>
                  <a:cubicBezTo>
                    <a:pt x="50" y="57"/>
                    <a:pt x="51" y="59"/>
                    <a:pt x="53" y="61"/>
                  </a:cubicBezTo>
                  <a:cubicBezTo>
                    <a:pt x="56" y="65"/>
                    <a:pt x="59" y="67"/>
                    <a:pt x="59" y="68"/>
                  </a:cubicBezTo>
                  <a:cubicBezTo>
                    <a:pt x="60" y="69"/>
                    <a:pt x="61" y="71"/>
                    <a:pt x="61" y="72"/>
                  </a:cubicBezTo>
                  <a:cubicBezTo>
                    <a:pt x="61" y="77"/>
                    <a:pt x="61" y="77"/>
                    <a:pt x="61" y="77"/>
                  </a:cubicBezTo>
                  <a:cubicBezTo>
                    <a:pt x="61" y="81"/>
                    <a:pt x="59" y="84"/>
                    <a:pt x="55"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6" name="Freeform 87"/>
            <p:cNvSpPr>
              <a:spLocks noEditPoints="1"/>
            </p:cNvSpPr>
            <p:nvPr/>
          </p:nvSpPr>
          <p:spPr>
            <a:xfrm>
              <a:off x="1463675" y="3632039"/>
              <a:ext cx="284162" cy="446900"/>
            </a:xfrm>
            <a:custGeom>
              <a:avLst/>
              <a:gdLst>
                <a:gd name="txL" fmla="*/ 0 w 76"/>
                <a:gd name="txT" fmla="*/ 0 h 112"/>
                <a:gd name="txR" fmla="*/ 76 w 76"/>
                <a:gd name="txB" fmla="*/ 112 h 112"/>
              </a:gdLst>
              <a:ahLst/>
              <a:cxnLst>
                <a:cxn ang="0">
                  <a:pos x="18" y="0"/>
                </a:cxn>
                <a:cxn ang="0">
                  <a:pos x="59" y="0"/>
                </a:cxn>
                <a:cxn ang="0">
                  <a:pos x="61" y="42"/>
                </a:cxn>
                <a:cxn ang="0">
                  <a:pos x="67" y="42"/>
                </a:cxn>
                <a:cxn ang="0">
                  <a:pos x="76" y="42"/>
                </a:cxn>
                <a:cxn ang="0">
                  <a:pos x="76" y="68"/>
                </a:cxn>
                <a:cxn ang="0">
                  <a:pos x="68" y="68"/>
                </a:cxn>
                <a:cxn ang="0">
                  <a:pos x="68" y="68"/>
                </a:cxn>
                <a:cxn ang="0">
                  <a:pos x="62" y="75"/>
                </a:cxn>
                <a:cxn ang="0">
                  <a:pos x="44" y="75"/>
                </a:cxn>
                <a:cxn ang="0">
                  <a:pos x="44" y="86"/>
                </a:cxn>
                <a:cxn ang="0">
                  <a:pos x="41" y="86"/>
                </a:cxn>
                <a:cxn ang="0">
                  <a:pos x="41" y="97"/>
                </a:cxn>
                <a:cxn ang="0">
                  <a:pos x="64" y="101"/>
                </a:cxn>
                <a:cxn ang="0">
                  <a:pos x="67" y="101"/>
                </a:cxn>
                <a:cxn ang="0">
                  <a:pos x="73" y="106"/>
                </a:cxn>
                <a:cxn ang="0">
                  <a:pos x="67" y="112"/>
                </a:cxn>
                <a:cxn ang="0">
                  <a:pos x="62" y="106"/>
                </a:cxn>
                <a:cxn ang="0">
                  <a:pos x="62" y="105"/>
                </a:cxn>
                <a:cxn ang="0">
                  <a:pos x="42" y="103"/>
                </a:cxn>
                <a:cxn ang="0">
                  <a:pos x="42" y="106"/>
                </a:cxn>
                <a:cxn ang="0">
                  <a:pos x="37" y="112"/>
                </a:cxn>
                <a:cxn ang="0">
                  <a:pos x="32" y="106"/>
                </a:cxn>
                <a:cxn ang="0">
                  <a:pos x="32" y="103"/>
                </a:cxn>
                <a:cxn ang="0">
                  <a:pos x="14" y="105"/>
                </a:cxn>
                <a:cxn ang="0">
                  <a:pos x="14" y="106"/>
                </a:cxn>
                <a:cxn ang="0">
                  <a:pos x="9" y="112"/>
                </a:cxn>
                <a:cxn ang="0">
                  <a:pos x="3" y="106"/>
                </a:cxn>
                <a:cxn ang="0">
                  <a:pos x="9" y="101"/>
                </a:cxn>
                <a:cxn ang="0">
                  <a:pos x="11" y="101"/>
                </a:cxn>
                <a:cxn ang="0">
                  <a:pos x="33" y="97"/>
                </a:cxn>
                <a:cxn ang="0">
                  <a:pos x="33" y="86"/>
                </a:cxn>
                <a:cxn ang="0">
                  <a:pos x="30" y="86"/>
                </a:cxn>
                <a:cxn ang="0">
                  <a:pos x="30" y="75"/>
                </a:cxn>
                <a:cxn ang="0">
                  <a:pos x="14" y="75"/>
                </a:cxn>
                <a:cxn ang="0">
                  <a:pos x="8" y="68"/>
                </a:cxn>
                <a:cxn ang="0">
                  <a:pos x="8" y="68"/>
                </a:cxn>
                <a:cxn ang="0">
                  <a:pos x="0" y="68"/>
                </a:cxn>
                <a:cxn ang="0">
                  <a:pos x="0" y="42"/>
                </a:cxn>
                <a:cxn ang="0">
                  <a:pos x="8" y="42"/>
                </a:cxn>
                <a:cxn ang="0">
                  <a:pos x="16" y="42"/>
                </a:cxn>
                <a:cxn ang="0">
                  <a:pos x="18" y="0"/>
                </a:cxn>
                <a:cxn ang="0">
                  <a:pos x="27" y="15"/>
                </a:cxn>
                <a:cxn ang="0">
                  <a:pos x="27" y="17"/>
                </a:cxn>
                <a:cxn ang="0">
                  <a:pos x="50" y="17"/>
                </a:cxn>
                <a:cxn ang="0">
                  <a:pos x="50" y="15"/>
                </a:cxn>
                <a:cxn ang="0">
                  <a:pos x="27" y="15"/>
                </a:cxn>
                <a:cxn ang="0">
                  <a:pos x="27" y="39"/>
                </a:cxn>
                <a:cxn ang="0">
                  <a:pos x="27" y="42"/>
                </a:cxn>
                <a:cxn ang="0">
                  <a:pos x="50" y="42"/>
                </a:cxn>
                <a:cxn ang="0">
                  <a:pos x="50" y="39"/>
                </a:cxn>
                <a:cxn ang="0">
                  <a:pos x="27" y="39"/>
                </a:cxn>
                <a:cxn ang="0">
                  <a:pos x="62" y="45"/>
                </a:cxn>
                <a:cxn ang="0">
                  <a:pos x="62" y="61"/>
                </a:cxn>
                <a:cxn ang="0">
                  <a:pos x="67" y="64"/>
                </a:cxn>
                <a:cxn ang="0">
                  <a:pos x="67" y="46"/>
                </a:cxn>
                <a:cxn ang="0">
                  <a:pos x="62" y="45"/>
                </a:cxn>
                <a:cxn ang="0">
                  <a:pos x="8" y="46"/>
                </a:cxn>
                <a:cxn ang="0">
                  <a:pos x="8" y="64"/>
                </a:cxn>
                <a:cxn ang="0">
                  <a:pos x="14" y="60"/>
                </a:cxn>
                <a:cxn ang="0">
                  <a:pos x="15" y="45"/>
                </a:cxn>
                <a:cxn ang="0">
                  <a:pos x="8" y="46"/>
                </a:cxn>
              </a:cxnLst>
              <a:rect l="txL" t="txT" r="txR" b="txB"/>
              <a:pathLst>
                <a:path w="76" h="112">
                  <a:moveTo>
                    <a:pt x="18" y="0"/>
                  </a:moveTo>
                  <a:cubicBezTo>
                    <a:pt x="59" y="0"/>
                    <a:pt x="59" y="0"/>
                    <a:pt x="59" y="0"/>
                  </a:cubicBezTo>
                  <a:cubicBezTo>
                    <a:pt x="61" y="42"/>
                    <a:pt x="61" y="42"/>
                    <a:pt x="61" y="42"/>
                  </a:cubicBezTo>
                  <a:cubicBezTo>
                    <a:pt x="67" y="42"/>
                    <a:pt x="67" y="42"/>
                    <a:pt x="67" y="42"/>
                  </a:cubicBezTo>
                  <a:cubicBezTo>
                    <a:pt x="76" y="42"/>
                    <a:pt x="76" y="42"/>
                    <a:pt x="76" y="42"/>
                  </a:cubicBezTo>
                  <a:cubicBezTo>
                    <a:pt x="76" y="68"/>
                    <a:pt x="76" y="68"/>
                    <a:pt x="76" y="68"/>
                  </a:cubicBezTo>
                  <a:cubicBezTo>
                    <a:pt x="68" y="68"/>
                    <a:pt x="68" y="68"/>
                    <a:pt x="68" y="68"/>
                  </a:cubicBezTo>
                  <a:cubicBezTo>
                    <a:pt x="68" y="68"/>
                    <a:pt x="68" y="68"/>
                    <a:pt x="68" y="68"/>
                  </a:cubicBezTo>
                  <a:cubicBezTo>
                    <a:pt x="68" y="72"/>
                    <a:pt x="65" y="75"/>
                    <a:pt x="62" y="75"/>
                  </a:cubicBezTo>
                  <a:cubicBezTo>
                    <a:pt x="44" y="75"/>
                    <a:pt x="44" y="75"/>
                    <a:pt x="44" y="75"/>
                  </a:cubicBezTo>
                  <a:cubicBezTo>
                    <a:pt x="44" y="86"/>
                    <a:pt x="44" y="86"/>
                    <a:pt x="44" y="86"/>
                  </a:cubicBezTo>
                  <a:cubicBezTo>
                    <a:pt x="41" y="86"/>
                    <a:pt x="41" y="86"/>
                    <a:pt x="41" y="86"/>
                  </a:cubicBezTo>
                  <a:cubicBezTo>
                    <a:pt x="41" y="97"/>
                    <a:pt x="41" y="97"/>
                    <a:pt x="41" y="97"/>
                  </a:cubicBezTo>
                  <a:cubicBezTo>
                    <a:pt x="64" y="101"/>
                    <a:pt x="64" y="101"/>
                    <a:pt x="64" y="101"/>
                  </a:cubicBezTo>
                  <a:cubicBezTo>
                    <a:pt x="65" y="101"/>
                    <a:pt x="66" y="101"/>
                    <a:pt x="67" y="101"/>
                  </a:cubicBezTo>
                  <a:cubicBezTo>
                    <a:pt x="70" y="101"/>
                    <a:pt x="73" y="103"/>
                    <a:pt x="73" y="106"/>
                  </a:cubicBezTo>
                  <a:cubicBezTo>
                    <a:pt x="73" y="109"/>
                    <a:pt x="70" y="112"/>
                    <a:pt x="67" y="112"/>
                  </a:cubicBezTo>
                  <a:cubicBezTo>
                    <a:pt x="64" y="112"/>
                    <a:pt x="62" y="109"/>
                    <a:pt x="62" y="106"/>
                  </a:cubicBezTo>
                  <a:cubicBezTo>
                    <a:pt x="62" y="106"/>
                    <a:pt x="62" y="106"/>
                    <a:pt x="62" y="105"/>
                  </a:cubicBezTo>
                  <a:cubicBezTo>
                    <a:pt x="42" y="103"/>
                    <a:pt x="42" y="103"/>
                    <a:pt x="42" y="103"/>
                  </a:cubicBezTo>
                  <a:cubicBezTo>
                    <a:pt x="42" y="104"/>
                    <a:pt x="42" y="105"/>
                    <a:pt x="42" y="106"/>
                  </a:cubicBezTo>
                  <a:cubicBezTo>
                    <a:pt x="42" y="109"/>
                    <a:pt x="40" y="112"/>
                    <a:pt x="37" y="112"/>
                  </a:cubicBezTo>
                  <a:cubicBezTo>
                    <a:pt x="34" y="112"/>
                    <a:pt x="32" y="109"/>
                    <a:pt x="32" y="106"/>
                  </a:cubicBezTo>
                  <a:cubicBezTo>
                    <a:pt x="32" y="105"/>
                    <a:pt x="32" y="104"/>
                    <a:pt x="32" y="103"/>
                  </a:cubicBezTo>
                  <a:cubicBezTo>
                    <a:pt x="14" y="105"/>
                    <a:pt x="14" y="105"/>
                    <a:pt x="14" y="105"/>
                  </a:cubicBezTo>
                  <a:cubicBezTo>
                    <a:pt x="14" y="105"/>
                    <a:pt x="14" y="106"/>
                    <a:pt x="14" y="106"/>
                  </a:cubicBezTo>
                  <a:cubicBezTo>
                    <a:pt x="14" y="109"/>
                    <a:pt x="12" y="112"/>
                    <a:pt x="9" y="112"/>
                  </a:cubicBezTo>
                  <a:cubicBezTo>
                    <a:pt x="6" y="112"/>
                    <a:pt x="3" y="109"/>
                    <a:pt x="3" y="106"/>
                  </a:cubicBezTo>
                  <a:cubicBezTo>
                    <a:pt x="3" y="103"/>
                    <a:pt x="6" y="101"/>
                    <a:pt x="9" y="101"/>
                  </a:cubicBezTo>
                  <a:cubicBezTo>
                    <a:pt x="9" y="101"/>
                    <a:pt x="10" y="101"/>
                    <a:pt x="11" y="101"/>
                  </a:cubicBezTo>
                  <a:cubicBezTo>
                    <a:pt x="33" y="97"/>
                    <a:pt x="33" y="97"/>
                    <a:pt x="33" y="97"/>
                  </a:cubicBezTo>
                  <a:cubicBezTo>
                    <a:pt x="33" y="86"/>
                    <a:pt x="33" y="86"/>
                    <a:pt x="33" y="86"/>
                  </a:cubicBezTo>
                  <a:cubicBezTo>
                    <a:pt x="30" y="86"/>
                    <a:pt x="30" y="86"/>
                    <a:pt x="30" y="86"/>
                  </a:cubicBezTo>
                  <a:cubicBezTo>
                    <a:pt x="30" y="75"/>
                    <a:pt x="30" y="75"/>
                    <a:pt x="30" y="75"/>
                  </a:cubicBezTo>
                  <a:cubicBezTo>
                    <a:pt x="14" y="75"/>
                    <a:pt x="14" y="75"/>
                    <a:pt x="14" y="75"/>
                  </a:cubicBezTo>
                  <a:cubicBezTo>
                    <a:pt x="11" y="75"/>
                    <a:pt x="8" y="72"/>
                    <a:pt x="8" y="68"/>
                  </a:cubicBezTo>
                  <a:cubicBezTo>
                    <a:pt x="8" y="68"/>
                    <a:pt x="8" y="68"/>
                    <a:pt x="8" y="68"/>
                  </a:cubicBezTo>
                  <a:cubicBezTo>
                    <a:pt x="0" y="68"/>
                    <a:pt x="0" y="68"/>
                    <a:pt x="0" y="68"/>
                  </a:cubicBezTo>
                  <a:cubicBezTo>
                    <a:pt x="0" y="42"/>
                    <a:pt x="0" y="42"/>
                    <a:pt x="0" y="42"/>
                  </a:cubicBezTo>
                  <a:cubicBezTo>
                    <a:pt x="8" y="42"/>
                    <a:pt x="8" y="42"/>
                    <a:pt x="8" y="42"/>
                  </a:cubicBezTo>
                  <a:cubicBezTo>
                    <a:pt x="16" y="42"/>
                    <a:pt x="16" y="42"/>
                    <a:pt x="16" y="42"/>
                  </a:cubicBezTo>
                  <a:cubicBezTo>
                    <a:pt x="18" y="0"/>
                    <a:pt x="18" y="0"/>
                    <a:pt x="18" y="0"/>
                  </a:cubicBezTo>
                  <a:close/>
                  <a:moveTo>
                    <a:pt x="27" y="15"/>
                  </a:moveTo>
                  <a:cubicBezTo>
                    <a:pt x="27" y="17"/>
                    <a:pt x="27" y="17"/>
                    <a:pt x="27" y="17"/>
                  </a:cubicBezTo>
                  <a:cubicBezTo>
                    <a:pt x="50" y="17"/>
                    <a:pt x="50" y="17"/>
                    <a:pt x="50" y="17"/>
                  </a:cubicBezTo>
                  <a:cubicBezTo>
                    <a:pt x="50" y="15"/>
                    <a:pt x="50" y="15"/>
                    <a:pt x="50" y="15"/>
                  </a:cubicBezTo>
                  <a:cubicBezTo>
                    <a:pt x="27" y="15"/>
                    <a:pt x="27" y="15"/>
                    <a:pt x="27" y="15"/>
                  </a:cubicBezTo>
                  <a:close/>
                  <a:moveTo>
                    <a:pt x="27" y="39"/>
                  </a:moveTo>
                  <a:cubicBezTo>
                    <a:pt x="27" y="42"/>
                    <a:pt x="27" y="42"/>
                    <a:pt x="27" y="42"/>
                  </a:cubicBezTo>
                  <a:cubicBezTo>
                    <a:pt x="50" y="42"/>
                    <a:pt x="50" y="42"/>
                    <a:pt x="50" y="42"/>
                  </a:cubicBezTo>
                  <a:cubicBezTo>
                    <a:pt x="50" y="39"/>
                    <a:pt x="50" y="39"/>
                    <a:pt x="50" y="39"/>
                  </a:cubicBezTo>
                  <a:cubicBezTo>
                    <a:pt x="27" y="39"/>
                    <a:pt x="27" y="39"/>
                    <a:pt x="27" y="39"/>
                  </a:cubicBezTo>
                  <a:close/>
                  <a:moveTo>
                    <a:pt x="62" y="45"/>
                  </a:moveTo>
                  <a:cubicBezTo>
                    <a:pt x="62" y="61"/>
                    <a:pt x="62" y="61"/>
                    <a:pt x="62" y="61"/>
                  </a:cubicBezTo>
                  <a:cubicBezTo>
                    <a:pt x="65" y="61"/>
                    <a:pt x="66" y="62"/>
                    <a:pt x="67" y="64"/>
                  </a:cubicBezTo>
                  <a:cubicBezTo>
                    <a:pt x="67" y="46"/>
                    <a:pt x="67" y="46"/>
                    <a:pt x="67" y="46"/>
                  </a:cubicBezTo>
                  <a:cubicBezTo>
                    <a:pt x="62" y="45"/>
                    <a:pt x="62" y="45"/>
                    <a:pt x="62" y="45"/>
                  </a:cubicBezTo>
                  <a:close/>
                  <a:moveTo>
                    <a:pt x="8" y="46"/>
                  </a:moveTo>
                  <a:cubicBezTo>
                    <a:pt x="8" y="64"/>
                    <a:pt x="8" y="64"/>
                    <a:pt x="8" y="64"/>
                  </a:cubicBezTo>
                  <a:cubicBezTo>
                    <a:pt x="10" y="62"/>
                    <a:pt x="12" y="60"/>
                    <a:pt x="14" y="60"/>
                  </a:cubicBezTo>
                  <a:cubicBezTo>
                    <a:pt x="15" y="45"/>
                    <a:pt x="15" y="45"/>
                    <a:pt x="15" y="45"/>
                  </a:cubicBezTo>
                  <a:lnTo>
                    <a:pt x="8" y="4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7" name="Freeform 88"/>
            <p:cNvSpPr>
              <a:spLocks noEditPoints="1"/>
            </p:cNvSpPr>
            <p:nvPr/>
          </p:nvSpPr>
          <p:spPr>
            <a:xfrm>
              <a:off x="2122490" y="3154387"/>
              <a:ext cx="376237" cy="367338"/>
            </a:xfrm>
            <a:custGeom>
              <a:avLst/>
              <a:gdLst>
                <a:gd name="txL" fmla="*/ 0 w 237"/>
                <a:gd name="txT" fmla="*/ 0 h 217"/>
                <a:gd name="txR" fmla="*/ 237 w 237"/>
                <a:gd name="txB" fmla="*/ 217 h 217"/>
              </a:gdLst>
              <a:ahLst/>
              <a:cxnLst>
                <a:cxn ang="0">
                  <a:pos x="62" y="173"/>
                </a:cxn>
                <a:cxn ang="0">
                  <a:pos x="62" y="87"/>
                </a:cxn>
                <a:cxn ang="0">
                  <a:pos x="71" y="87"/>
                </a:cxn>
                <a:cxn ang="0">
                  <a:pos x="71" y="71"/>
                </a:cxn>
                <a:cxn ang="0">
                  <a:pos x="24" y="71"/>
                </a:cxn>
                <a:cxn ang="0">
                  <a:pos x="24" y="87"/>
                </a:cxn>
                <a:cxn ang="0">
                  <a:pos x="34" y="87"/>
                </a:cxn>
                <a:cxn ang="0">
                  <a:pos x="34" y="173"/>
                </a:cxn>
                <a:cxn ang="0">
                  <a:pos x="24" y="173"/>
                </a:cxn>
                <a:cxn ang="0">
                  <a:pos x="24" y="184"/>
                </a:cxn>
                <a:cxn ang="0">
                  <a:pos x="15" y="184"/>
                </a:cxn>
                <a:cxn ang="0">
                  <a:pos x="15" y="196"/>
                </a:cxn>
                <a:cxn ang="0">
                  <a:pos x="5" y="196"/>
                </a:cxn>
                <a:cxn ang="0">
                  <a:pos x="5" y="208"/>
                </a:cxn>
                <a:cxn ang="0">
                  <a:pos x="0" y="208"/>
                </a:cxn>
                <a:cxn ang="0">
                  <a:pos x="0" y="217"/>
                </a:cxn>
                <a:cxn ang="0">
                  <a:pos x="237" y="217"/>
                </a:cxn>
                <a:cxn ang="0">
                  <a:pos x="237" y="208"/>
                </a:cxn>
                <a:cxn ang="0">
                  <a:pos x="230" y="208"/>
                </a:cxn>
                <a:cxn ang="0">
                  <a:pos x="230" y="196"/>
                </a:cxn>
                <a:cxn ang="0">
                  <a:pos x="223" y="196"/>
                </a:cxn>
                <a:cxn ang="0">
                  <a:pos x="223" y="184"/>
                </a:cxn>
                <a:cxn ang="0">
                  <a:pos x="215" y="184"/>
                </a:cxn>
                <a:cxn ang="0">
                  <a:pos x="215" y="173"/>
                </a:cxn>
                <a:cxn ang="0">
                  <a:pos x="206" y="173"/>
                </a:cxn>
                <a:cxn ang="0">
                  <a:pos x="206" y="87"/>
                </a:cxn>
                <a:cxn ang="0">
                  <a:pos x="215" y="87"/>
                </a:cxn>
                <a:cxn ang="0">
                  <a:pos x="215" y="71"/>
                </a:cxn>
                <a:cxn ang="0">
                  <a:pos x="168" y="71"/>
                </a:cxn>
                <a:cxn ang="0">
                  <a:pos x="168" y="87"/>
                </a:cxn>
                <a:cxn ang="0">
                  <a:pos x="178" y="87"/>
                </a:cxn>
                <a:cxn ang="0">
                  <a:pos x="178" y="173"/>
                </a:cxn>
                <a:cxn ang="0">
                  <a:pos x="168" y="173"/>
                </a:cxn>
                <a:cxn ang="0">
                  <a:pos x="168" y="184"/>
                </a:cxn>
                <a:cxn ang="0">
                  <a:pos x="145" y="184"/>
                </a:cxn>
                <a:cxn ang="0">
                  <a:pos x="145" y="125"/>
                </a:cxn>
                <a:cxn ang="0">
                  <a:pos x="123" y="125"/>
                </a:cxn>
                <a:cxn ang="0">
                  <a:pos x="123" y="184"/>
                </a:cxn>
                <a:cxn ang="0">
                  <a:pos x="116" y="184"/>
                </a:cxn>
                <a:cxn ang="0">
                  <a:pos x="116" y="125"/>
                </a:cxn>
                <a:cxn ang="0">
                  <a:pos x="95" y="125"/>
                </a:cxn>
                <a:cxn ang="0">
                  <a:pos x="95" y="184"/>
                </a:cxn>
                <a:cxn ang="0">
                  <a:pos x="71" y="184"/>
                </a:cxn>
                <a:cxn ang="0">
                  <a:pos x="71" y="173"/>
                </a:cxn>
                <a:cxn ang="0">
                  <a:pos x="62" y="173"/>
                </a:cxn>
                <a:cxn ang="0">
                  <a:pos x="62" y="173"/>
                </a:cxn>
                <a:cxn ang="0">
                  <a:pos x="119" y="0"/>
                </a:cxn>
                <a:cxn ang="0">
                  <a:pos x="189" y="33"/>
                </a:cxn>
                <a:cxn ang="0">
                  <a:pos x="234" y="52"/>
                </a:cxn>
                <a:cxn ang="0">
                  <a:pos x="234" y="66"/>
                </a:cxn>
                <a:cxn ang="0">
                  <a:pos x="119" y="66"/>
                </a:cxn>
                <a:cxn ang="0">
                  <a:pos x="3" y="66"/>
                </a:cxn>
                <a:cxn ang="0">
                  <a:pos x="3" y="52"/>
                </a:cxn>
                <a:cxn ang="0">
                  <a:pos x="48" y="33"/>
                </a:cxn>
                <a:cxn ang="0">
                  <a:pos x="119" y="0"/>
                </a:cxn>
              </a:cxnLst>
              <a:rect l="txL" t="txT" r="txR" b="txB"/>
              <a:pathLst>
                <a:path w="237" h="217">
                  <a:moveTo>
                    <a:pt x="62" y="173"/>
                  </a:moveTo>
                  <a:lnTo>
                    <a:pt x="62" y="87"/>
                  </a:lnTo>
                  <a:lnTo>
                    <a:pt x="71" y="87"/>
                  </a:lnTo>
                  <a:lnTo>
                    <a:pt x="71" y="71"/>
                  </a:lnTo>
                  <a:lnTo>
                    <a:pt x="24" y="71"/>
                  </a:lnTo>
                  <a:lnTo>
                    <a:pt x="24" y="87"/>
                  </a:lnTo>
                  <a:lnTo>
                    <a:pt x="34" y="87"/>
                  </a:lnTo>
                  <a:lnTo>
                    <a:pt x="34" y="173"/>
                  </a:lnTo>
                  <a:lnTo>
                    <a:pt x="24" y="173"/>
                  </a:lnTo>
                  <a:lnTo>
                    <a:pt x="24" y="184"/>
                  </a:lnTo>
                  <a:lnTo>
                    <a:pt x="15" y="184"/>
                  </a:lnTo>
                  <a:lnTo>
                    <a:pt x="15" y="196"/>
                  </a:lnTo>
                  <a:lnTo>
                    <a:pt x="5" y="196"/>
                  </a:lnTo>
                  <a:lnTo>
                    <a:pt x="5" y="208"/>
                  </a:lnTo>
                  <a:lnTo>
                    <a:pt x="0" y="208"/>
                  </a:lnTo>
                  <a:lnTo>
                    <a:pt x="0" y="217"/>
                  </a:lnTo>
                  <a:lnTo>
                    <a:pt x="237" y="217"/>
                  </a:lnTo>
                  <a:lnTo>
                    <a:pt x="237" y="208"/>
                  </a:lnTo>
                  <a:lnTo>
                    <a:pt x="230" y="208"/>
                  </a:lnTo>
                  <a:lnTo>
                    <a:pt x="230" y="196"/>
                  </a:lnTo>
                  <a:lnTo>
                    <a:pt x="223" y="196"/>
                  </a:lnTo>
                  <a:lnTo>
                    <a:pt x="223" y="184"/>
                  </a:lnTo>
                  <a:lnTo>
                    <a:pt x="215" y="184"/>
                  </a:lnTo>
                  <a:lnTo>
                    <a:pt x="215" y="173"/>
                  </a:lnTo>
                  <a:lnTo>
                    <a:pt x="206" y="173"/>
                  </a:lnTo>
                  <a:lnTo>
                    <a:pt x="206" y="87"/>
                  </a:lnTo>
                  <a:lnTo>
                    <a:pt x="215" y="87"/>
                  </a:lnTo>
                  <a:lnTo>
                    <a:pt x="215" y="71"/>
                  </a:lnTo>
                  <a:lnTo>
                    <a:pt x="168" y="71"/>
                  </a:lnTo>
                  <a:lnTo>
                    <a:pt x="168" y="87"/>
                  </a:lnTo>
                  <a:lnTo>
                    <a:pt x="178" y="87"/>
                  </a:lnTo>
                  <a:lnTo>
                    <a:pt x="178" y="173"/>
                  </a:lnTo>
                  <a:lnTo>
                    <a:pt x="168" y="173"/>
                  </a:lnTo>
                  <a:lnTo>
                    <a:pt x="168" y="184"/>
                  </a:lnTo>
                  <a:lnTo>
                    <a:pt x="145" y="184"/>
                  </a:lnTo>
                  <a:lnTo>
                    <a:pt x="145" y="125"/>
                  </a:lnTo>
                  <a:lnTo>
                    <a:pt x="123" y="125"/>
                  </a:lnTo>
                  <a:lnTo>
                    <a:pt x="123" y="184"/>
                  </a:lnTo>
                  <a:lnTo>
                    <a:pt x="116" y="184"/>
                  </a:lnTo>
                  <a:lnTo>
                    <a:pt x="116" y="125"/>
                  </a:lnTo>
                  <a:lnTo>
                    <a:pt x="95" y="125"/>
                  </a:lnTo>
                  <a:lnTo>
                    <a:pt x="95" y="184"/>
                  </a:lnTo>
                  <a:lnTo>
                    <a:pt x="71" y="184"/>
                  </a:lnTo>
                  <a:lnTo>
                    <a:pt x="71" y="173"/>
                  </a:lnTo>
                  <a:lnTo>
                    <a:pt x="62" y="173"/>
                  </a:lnTo>
                  <a:lnTo>
                    <a:pt x="62" y="173"/>
                  </a:lnTo>
                  <a:close/>
                  <a:moveTo>
                    <a:pt x="119" y="0"/>
                  </a:moveTo>
                  <a:lnTo>
                    <a:pt x="189" y="33"/>
                  </a:lnTo>
                  <a:lnTo>
                    <a:pt x="234" y="52"/>
                  </a:lnTo>
                  <a:lnTo>
                    <a:pt x="234" y="66"/>
                  </a:lnTo>
                  <a:lnTo>
                    <a:pt x="119" y="66"/>
                  </a:lnTo>
                  <a:lnTo>
                    <a:pt x="3" y="66"/>
                  </a:lnTo>
                  <a:lnTo>
                    <a:pt x="3" y="52"/>
                  </a:lnTo>
                  <a:lnTo>
                    <a:pt x="48" y="33"/>
                  </a:lnTo>
                  <a:lnTo>
                    <a:pt x="119" y="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8" name="Freeform 89"/>
            <p:cNvSpPr>
              <a:spLocks noEditPoints="1"/>
            </p:cNvSpPr>
            <p:nvPr/>
          </p:nvSpPr>
          <p:spPr>
            <a:xfrm>
              <a:off x="746128" y="4188540"/>
              <a:ext cx="346075" cy="369030"/>
            </a:xfrm>
            <a:custGeom>
              <a:avLst/>
              <a:gdLst>
                <a:gd name="txL" fmla="*/ 0 w 92"/>
                <a:gd name="txT" fmla="*/ 0 h 92"/>
                <a:gd name="txR" fmla="*/ 92 w 92"/>
                <a:gd name="txB" fmla="*/ 92 h 92"/>
              </a:gdLst>
              <a:ahLst/>
              <a:cxnLst>
                <a:cxn ang="0">
                  <a:pos x="47" y="12"/>
                </a:cxn>
                <a:cxn ang="0">
                  <a:pos x="44" y="28"/>
                </a:cxn>
                <a:cxn ang="0">
                  <a:pos x="43" y="12"/>
                </a:cxn>
                <a:cxn ang="0">
                  <a:pos x="28" y="84"/>
                </a:cxn>
                <a:cxn ang="0">
                  <a:pos x="61" y="84"/>
                </a:cxn>
                <a:cxn ang="0">
                  <a:pos x="82" y="43"/>
                </a:cxn>
                <a:cxn ang="0">
                  <a:pos x="92" y="92"/>
                </a:cxn>
                <a:cxn ang="0">
                  <a:pos x="22" y="41"/>
                </a:cxn>
                <a:cxn ang="0">
                  <a:pos x="46" y="75"/>
                </a:cxn>
                <a:cxn ang="0">
                  <a:pos x="46" y="69"/>
                </a:cxn>
                <a:cxn ang="0">
                  <a:pos x="6" y="64"/>
                </a:cxn>
                <a:cxn ang="0">
                  <a:pos x="17" y="67"/>
                </a:cxn>
                <a:cxn ang="0">
                  <a:pos x="20" y="67"/>
                </a:cxn>
                <a:cxn ang="0">
                  <a:pos x="17" y="58"/>
                </a:cxn>
                <a:cxn ang="0">
                  <a:pos x="17" y="54"/>
                </a:cxn>
                <a:cxn ang="0">
                  <a:pos x="20" y="52"/>
                </a:cxn>
                <a:cxn ang="0">
                  <a:pos x="12" y="61"/>
                </a:cxn>
                <a:cxn ang="0">
                  <a:pos x="15" y="61"/>
                </a:cxn>
                <a:cxn ang="0">
                  <a:pos x="12" y="52"/>
                </a:cxn>
                <a:cxn ang="0">
                  <a:pos x="12" y="48"/>
                </a:cxn>
                <a:cxn ang="0">
                  <a:pos x="10" y="64"/>
                </a:cxn>
                <a:cxn ang="0">
                  <a:pos x="8" y="67"/>
                </a:cxn>
                <a:cxn ang="0">
                  <a:pos x="10" y="67"/>
                </a:cxn>
                <a:cxn ang="0">
                  <a:pos x="8" y="58"/>
                </a:cxn>
                <a:cxn ang="0">
                  <a:pos x="8" y="54"/>
                </a:cxn>
                <a:cxn ang="0">
                  <a:pos x="6" y="52"/>
                </a:cxn>
                <a:cxn ang="0">
                  <a:pos x="70" y="62"/>
                </a:cxn>
                <a:cxn ang="0">
                  <a:pos x="73" y="62"/>
                </a:cxn>
                <a:cxn ang="0">
                  <a:pos x="70" y="74"/>
                </a:cxn>
                <a:cxn ang="0">
                  <a:pos x="70" y="69"/>
                </a:cxn>
                <a:cxn ang="0">
                  <a:pos x="73" y="51"/>
                </a:cxn>
                <a:cxn ang="0">
                  <a:pos x="75" y="54"/>
                </a:cxn>
                <a:cxn ang="0">
                  <a:pos x="79" y="54"/>
                </a:cxn>
                <a:cxn ang="0">
                  <a:pos x="75" y="51"/>
                </a:cxn>
                <a:cxn ang="0">
                  <a:pos x="75" y="46"/>
                </a:cxn>
                <a:cxn ang="0">
                  <a:pos x="36" y="75"/>
                </a:cxn>
                <a:cxn ang="0">
                  <a:pos x="32" y="49"/>
                </a:cxn>
                <a:cxn ang="0">
                  <a:pos x="36" y="49"/>
                </a:cxn>
                <a:cxn ang="0">
                  <a:pos x="53" y="55"/>
                </a:cxn>
                <a:cxn ang="0">
                  <a:pos x="53" y="49"/>
                </a:cxn>
                <a:cxn ang="0">
                  <a:pos x="50" y="55"/>
                </a:cxn>
                <a:cxn ang="0">
                  <a:pos x="39" y="49"/>
                </a:cxn>
                <a:cxn ang="0">
                  <a:pos x="43" y="49"/>
                </a:cxn>
                <a:cxn ang="0">
                  <a:pos x="32" y="45"/>
                </a:cxn>
                <a:cxn ang="0">
                  <a:pos x="32" y="39"/>
                </a:cxn>
                <a:cxn ang="0">
                  <a:pos x="57" y="45"/>
                </a:cxn>
                <a:cxn ang="0">
                  <a:pos x="46" y="39"/>
                </a:cxn>
                <a:cxn ang="0">
                  <a:pos x="50" y="39"/>
                </a:cxn>
                <a:cxn ang="0">
                  <a:pos x="32" y="65"/>
                </a:cxn>
                <a:cxn ang="0">
                  <a:pos x="32" y="59"/>
                </a:cxn>
                <a:cxn ang="0">
                  <a:pos x="57" y="65"/>
                </a:cxn>
              </a:cxnLst>
              <a:rect l="txL" t="txT" r="txR" b="txB"/>
              <a:pathLst>
                <a:path w="92" h="92">
                  <a:moveTo>
                    <a:pt x="43" y="0"/>
                  </a:moveTo>
                  <a:cubicBezTo>
                    <a:pt x="47" y="0"/>
                    <a:pt x="47" y="0"/>
                    <a:pt x="47" y="0"/>
                  </a:cubicBezTo>
                  <a:cubicBezTo>
                    <a:pt x="47" y="12"/>
                    <a:pt x="47" y="12"/>
                    <a:pt x="47" y="12"/>
                  </a:cubicBezTo>
                  <a:cubicBezTo>
                    <a:pt x="52" y="19"/>
                    <a:pt x="52" y="19"/>
                    <a:pt x="52" y="19"/>
                  </a:cubicBezTo>
                  <a:cubicBezTo>
                    <a:pt x="60" y="28"/>
                    <a:pt x="60" y="28"/>
                    <a:pt x="60" y="28"/>
                  </a:cubicBezTo>
                  <a:cubicBezTo>
                    <a:pt x="44" y="28"/>
                    <a:pt x="44" y="28"/>
                    <a:pt x="44" y="28"/>
                  </a:cubicBezTo>
                  <a:cubicBezTo>
                    <a:pt x="29" y="28"/>
                    <a:pt x="29" y="28"/>
                    <a:pt x="29" y="28"/>
                  </a:cubicBezTo>
                  <a:cubicBezTo>
                    <a:pt x="37" y="19"/>
                    <a:pt x="37" y="19"/>
                    <a:pt x="37" y="19"/>
                  </a:cubicBezTo>
                  <a:cubicBezTo>
                    <a:pt x="43" y="12"/>
                    <a:pt x="43" y="12"/>
                    <a:pt x="43" y="12"/>
                  </a:cubicBezTo>
                  <a:cubicBezTo>
                    <a:pt x="43" y="0"/>
                    <a:pt x="43" y="0"/>
                    <a:pt x="43" y="0"/>
                  </a:cubicBezTo>
                  <a:close/>
                  <a:moveTo>
                    <a:pt x="22" y="84"/>
                  </a:moveTo>
                  <a:cubicBezTo>
                    <a:pt x="28" y="84"/>
                    <a:pt x="28" y="84"/>
                    <a:pt x="28" y="84"/>
                  </a:cubicBezTo>
                  <a:cubicBezTo>
                    <a:pt x="28" y="32"/>
                    <a:pt x="28" y="32"/>
                    <a:pt x="28" y="32"/>
                  </a:cubicBezTo>
                  <a:cubicBezTo>
                    <a:pt x="61" y="32"/>
                    <a:pt x="61" y="32"/>
                    <a:pt x="61" y="32"/>
                  </a:cubicBezTo>
                  <a:cubicBezTo>
                    <a:pt x="61" y="84"/>
                    <a:pt x="61" y="84"/>
                    <a:pt x="61" y="84"/>
                  </a:cubicBezTo>
                  <a:cubicBezTo>
                    <a:pt x="67" y="84"/>
                    <a:pt x="67" y="84"/>
                    <a:pt x="67" y="84"/>
                  </a:cubicBezTo>
                  <a:cubicBezTo>
                    <a:pt x="67" y="43"/>
                    <a:pt x="67" y="43"/>
                    <a:pt x="67" y="43"/>
                  </a:cubicBezTo>
                  <a:cubicBezTo>
                    <a:pt x="82" y="43"/>
                    <a:pt x="82" y="43"/>
                    <a:pt x="82" y="43"/>
                  </a:cubicBezTo>
                  <a:cubicBezTo>
                    <a:pt x="82" y="84"/>
                    <a:pt x="82" y="84"/>
                    <a:pt x="82" y="84"/>
                  </a:cubicBezTo>
                  <a:cubicBezTo>
                    <a:pt x="92" y="84"/>
                    <a:pt x="92" y="84"/>
                    <a:pt x="92" y="84"/>
                  </a:cubicBezTo>
                  <a:cubicBezTo>
                    <a:pt x="92" y="92"/>
                    <a:pt x="92" y="92"/>
                    <a:pt x="92" y="92"/>
                  </a:cubicBezTo>
                  <a:cubicBezTo>
                    <a:pt x="56" y="92"/>
                    <a:pt x="37" y="92"/>
                    <a:pt x="0" y="92"/>
                  </a:cubicBezTo>
                  <a:cubicBezTo>
                    <a:pt x="0" y="29"/>
                    <a:pt x="0" y="29"/>
                    <a:pt x="0" y="29"/>
                  </a:cubicBezTo>
                  <a:cubicBezTo>
                    <a:pt x="22" y="41"/>
                    <a:pt x="22" y="41"/>
                    <a:pt x="22" y="41"/>
                  </a:cubicBezTo>
                  <a:cubicBezTo>
                    <a:pt x="22" y="84"/>
                    <a:pt x="22" y="84"/>
                    <a:pt x="22" y="84"/>
                  </a:cubicBezTo>
                  <a:close/>
                  <a:moveTo>
                    <a:pt x="46" y="69"/>
                  </a:moveTo>
                  <a:cubicBezTo>
                    <a:pt x="46" y="75"/>
                    <a:pt x="46" y="75"/>
                    <a:pt x="46" y="75"/>
                  </a:cubicBezTo>
                  <a:cubicBezTo>
                    <a:pt x="50" y="75"/>
                    <a:pt x="50" y="75"/>
                    <a:pt x="50" y="75"/>
                  </a:cubicBezTo>
                  <a:cubicBezTo>
                    <a:pt x="50" y="69"/>
                    <a:pt x="50" y="69"/>
                    <a:pt x="50" y="69"/>
                  </a:cubicBezTo>
                  <a:cubicBezTo>
                    <a:pt x="46" y="69"/>
                    <a:pt x="46" y="69"/>
                    <a:pt x="46" y="69"/>
                  </a:cubicBezTo>
                  <a:close/>
                  <a:moveTo>
                    <a:pt x="3" y="61"/>
                  </a:moveTo>
                  <a:cubicBezTo>
                    <a:pt x="3" y="64"/>
                    <a:pt x="3" y="64"/>
                    <a:pt x="3" y="64"/>
                  </a:cubicBezTo>
                  <a:cubicBezTo>
                    <a:pt x="6" y="64"/>
                    <a:pt x="6" y="64"/>
                    <a:pt x="6" y="64"/>
                  </a:cubicBezTo>
                  <a:cubicBezTo>
                    <a:pt x="6" y="61"/>
                    <a:pt x="6" y="61"/>
                    <a:pt x="6" y="61"/>
                  </a:cubicBezTo>
                  <a:cubicBezTo>
                    <a:pt x="3" y="61"/>
                    <a:pt x="3" y="61"/>
                    <a:pt x="3" y="61"/>
                  </a:cubicBezTo>
                  <a:close/>
                  <a:moveTo>
                    <a:pt x="17" y="67"/>
                  </a:moveTo>
                  <a:cubicBezTo>
                    <a:pt x="17" y="70"/>
                    <a:pt x="17" y="70"/>
                    <a:pt x="17" y="70"/>
                  </a:cubicBezTo>
                  <a:cubicBezTo>
                    <a:pt x="20" y="70"/>
                    <a:pt x="20" y="70"/>
                    <a:pt x="20" y="70"/>
                  </a:cubicBezTo>
                  <a:cubicBezTo>
                    <a:pt x="20" y="67"/>
                    <a:pt x="20" y="67"/>
                    <a:pt x="20" y="67"/>
                  </a:cubicBezTo>
                  <a:cubicBezTo>
                    <a:pt x="17" y="67"/>
                    <a:pt x="17" y="67"/>
                    <a:pt x="17" y="67"/>
                  </a:cubicBezTo>
                  <a:close/>
                  <a:moveTo>
                    <a:pt x="17" y="54"/>
                  </a:moveTo>
                  <a:cubicBezTo>
                    <a:pt x="17" y="58"/>
                    <a:pt x="17" y="58"/>
                    <a:pt x="17" y="58"/>
                  </a:cubicBezTo>
                  <a:cubicBezTo>
                    <a:pt x="20" y="58"/>
                    <a:pt x="20" y="58"/>
                    <a:pt x="20" y="58"/>
                  </a:cubicBezTo>
                  <a:cubicBezTo>
                    <a:pt x="20" y="54"/>
                    <a:pt x="20" y="54"/>
                    <a:pt x="20" y="54"/>
                  </a:cubicBezTo>
                  <a:cubicBezTo>
                    <a:pt x="17" y="54"/>
                    <a:pt x="17" y="54"/>
                    <a:pt x="17" y="54"/>
                  </a:cubicBezTo>
                  <a:close/>
                  <a:moveTo>
                    <a:pt x="17" y="48"/>
                  </a:moveTo>
                  <a:cubicBezTo>
                    <a:pt x="17" y="52"/>
                    <a:pt x="17" y="52"/>
                    <a:pt x="17" y="52"/>
                  </a:cubicBezTo>
                  <a:cubicBezTo>
                    <a:pt x="20" y="52"/>
                    <a:pt x="20" y="52"/>
                    <a:pt x="20" y="52"/>
                  </a:cubicBezTo>
                  <a:cubicBezTo>
                    <a:pt x="20" y="48"/>
                    <a:pt x="20" y="48"/>
                    <a:pt x="20" y="48"/>
                  </a:cubicBezTo>
                  <a:cubicBezTo>
                    <a:pt x="17" y="48"/>
                    <a:pt x="17" y="48"/>
                    <a:pt x="17" y="48"/>
                  </a:cubicBezTo>
                  <a:close/>
                  <a:moveTo>
                    <a:pt x="12" y="61"/>
                  </a:moveTo>
                  <a:cubicBezTo>
                    <a:pt x="12" y="64"/>
                    <a:pt x="12" y="64"/>
                    <a:pt x="12" y="64"/>
                  </a:cubicBezTo>
                  <a:cubicBezTo>
                    <a:pt x="15" y="64"/>
                    <a:pt x="15" y="64"/>
                    <a:pt x="15" y="64"/>
                  </a:cubicBezTo>
                  <a:cubicBezTo>
                    <a:pt x="15" y="61"/>
                    <a:pt x="15" y="61"/>
                    <a:pt x="15" y="61"/>
                  </a:cubicBezTo>
                  <a:cubicBezTo>
                    <a:pt x="12" y="61"/>
                    <a:pt x="12" y="61"/>
                    <a:pt x="12" y="61"/>
                  </a:cubicBezTo>
                  <a:close/>
                  <a:moveTo>
                    <a:pt x="12" y="48"/>
                  </a:moveTo>
                  <a:cubicBezTo>
                    <a:pt x="12" y="52"/>
                    <a:pt x="12" y="52"/>
                    <a:pt x="12" y="52"/>
                  </a:cubicBezTo>
                  <a:cubicBezTo>
                    <a:pt x="15" y="52"/>
                    <a:pt x="15" y="52"/>
                    <a:pt x="15" y="52"/>
                  </a:cubicBezTo>
                  <a:cubicBezTo>
                    <a:pt x="15" y="48"/>
                    <a:pt x="15" y="48"/>
                    <a:pt x="15" y="48"/>
                  </a:cubicBezTo>
                  <a:cubicBezTo>
                    <a:pt x="12" y="48"/>
                    <a:pt x="12" y="48"/>
                    <a:pt x="12" y="48"/>
                  </a:cubicBezTo>
                  <a:close/>
                  <a:moveTo>
                    <a:pt x="8" y="61"/>
                  </a:moveTo>
                  <a:cubicBezTo>
                    <a:pt x="8" y="64"/>
                    <a:pt x="8" y="64"/>
                    <a:pt x="8" y="64"/>
                  </a:cubicBezTo>
                  <a:cubicBezTo>
                    <a:pt x="10" y="64"/>
                    <a:pt x="10" y="64"/>
                    <a:pt x="10" y="64"/>
                  </a:cubicBezTo>
                  <a:cubicBezTo>
                    <a:pt x="10" y="61"/>
                    <a:pt x="10" y="61"/>
                    <a:pt x="10" y="61"/>
                  </a:cubicBezTo>
                  <a:cubicBezTo>
                    <a:pt x="8" y="61"/>
                    <a:pt x="8" y="61"/>
                    <a:pt x="8" y="61"/>
                  </a:cubicBezTo>
                  <a:close/>
                  <a:moveTo>
                    <a:pt x="8" y="67"/>
                  </a:moveTo>
                  <a:cubicBezTo>
                    <a:pt x="8" y="70"/>
                    <a:pt x="8" y="70"/>
                    <a:pt x="8" y="70"/>
                  </a:cubicBezTo>
                  <a:cubicBezTo>
                    <a:pt x="10" y="70"/>
                    <a:pt x="10" y="70"/>
                    <a:pt x="10" y="70"/>
                  </a:cubicBezTo>
                  <a:cubicBezTo>
                    <a:pt x="10" y="67"/>
                    <a:pt x="10" y="67"/>
                    <a:pt x="10" y="67"/>
                  </a:cubicBezTo>
                  <a:cubicBezTo>
                    <a:pt x="8" y="67"/>
                    <a:pt x="8" y="67"/>
                    <a:pt x="8" y="67"/>
                  </a:cubicBezTo>
                  <a:close/>
                  <a:moveTo>
                    <a:pt x="8" y="54"/>
                  </a:moveTo>
                  <a:cubicBezTo>
                    <a:pt x="8" y="58"/>
                    <a:pt x="8" y="58"/>
                    <a:pt x="8" y="58"/>
                  </a:cubicBezTo>
                  <a:cubicBezTo>
                    <a:pt x="10" y="58"/>
                    <a:pt x="10" y="58"/>
                    <a:pt x="10" y="58"/>
                  </a:cubicBezTo>
                  <a:cubicBezTo>
                    <a:pt x="10" y="54"/>
                    <a:pt x="10" y="54"/>
                    <a:pt x="10" y="54"/>
                  </a:cubicBezTo>
                  <a:cubicBezTo>
                    <a:pt x="8" y="54"/>
                    <a:pt x="8" y="54"/>
                    <a:pt x="8" y="54"/>
                  </a:cubicBezTo>
                  <a:close/>
                  <a:moveTo>
                    <a:pt x="3" y="48"/>
                  </a:moveTo>
                  <a:cubicBezTo>
                    <a:pt x="3" y="52"/>
                    <a:pt x="3" y="52"/>
                    <a:pt x="3" y="52"/>
                  </a:cubicBezTo>
                  <a:cubicBezTo>
                    <a:pt x="6" y="52"/>
                    <a:pt x="6" y="52"/>
                    <a:pt x="6" y="52"/>
                  </a:cubicBezTo>
                  <a:cubicBezTo>
                    <a:pt x="6" y="48"/>
                    <a:pt x="6" y="48"/>
                    <a:pt x="6" y="48"/>
                  </a:cubicBezTo>
                  <a:cubicBezTo>
                    <a:pt x="3" y="48"/>
                    <a:pt x="3" y="48"/>
                    <a:pt x="3" y="48"/>
                  </a:cubicBezTo>
                  <a:close/>
                  <a:moveTo>
                    <a:pt x="70" y="62"/>
                  </a:moveTo>
                  <a:cubicBezTo>
                    <a:pt x="70" y="66"/>
                    <a:pt x="70" y="66"/>
                    <a:pt x="70" y="66"/>
                  </a:cubicBezTo>
                  <a:cubicBezTo>
                    <a:pt x="73" y="66"/>
                    <a:pt x="73" y="66"/>
                    <a:pt x="73" y="66"/>
                  </a:cubicBezTo>
                  <a:cubicBezTo>
                    <a:pt x="73" y="62"/>
                    <a:pt x="73" y="62"/>
                    <a:pt x="73" y="62"/>
                  </a:cubicBezTo>
                  <a:cubicBezTo>
                    <a:pt x="70" y="62"/>
                    <a:pt x="70" y="62"/>
                    <a:pt x="70" y="62"/>
                  </a:cubicBezTo>
                  <a:close/>
                  <a:moveTo>
                    <a:pt x="70" y="69"/>
                  </a:moveTo>
                  <a:cubicBezTo>
                    <a:pt x="70" y="74"/>
                    <a:pt x="70" y="74"/>
                    <a:pt x="70" y="74"/>
                  </a:cubicBezTo>
                  <a:cubicBezTo>
                    <a:pt x="73" y="74"/>
                    <a:pt x="73" y="74"/>
                    <a:pt x="73" y="74"/>
                  </a:cubicBezTo>
                  <a:cubicBezTo>
                    <a:pt x="73" y="69"/>
                    <a:pt x="73" y="69"/>
                    <a:pt x="73" y="69"/>
                  </a:cubicBezTo>
                  <a:cubicBezTo>
                    <a:pt x="70" y="69"/>
                    <a:pt x="70" y="69"/>
                    <a:pt x="70" y="69"/>
                  </a:cubicBezTo>
                  <a:close/>
                  <a:moveTo>
                    <a:pt x="70" y="46"/>
                  </a:moveTo>
                  <a:cubicBezTo>
                    <a:pt x="70" y="51"/>
                    <a:pt x="70" y="51"/>
                    <a:pt x="70" y="51"/>
                  </a:cubicBezTo>
                  <a:cubicBezTo>
                    <a:pt x="73" y="51"/>
                    <a:pt x="73" y="51"/>
                    <a:pt x="73" y="51"/>
                  </a:cubicBezTo>
                  <a:cubicBezTo>
                    <a:pt x="73" y="46"/>
                    <a:pt x="73" y="46"/>
                    <a:pt x="73" y="46"/>
                  </a:cubicBezTo>
                  <a:cubicBezTo>
                    <a:pt x="70" y="46"/>
                    <a:pt x="70" y="46"/>
                    <a:pt x="70" y="46"/>
                  </a:cubicBezTo>
                  <a:close/>
                  <a:moveTo>
                    <a:pt x="75" y="54"/>
                  </a:moveTo>
                  <a:cubicBezTo>
                    <a:pt x="75" y="58"/>
                    <a:pt x="75" y="58"/>
                    <a:pt x="75" y="58"/>
                  </a:cubicBezTo>
                  <a:cubicBezTo>
                    <a:pt x="79" y="58"/>
                    <a:pt x="79" y="58"/>
                    <a:pt x="79" y="58"/>
                  </a:cubicBezTo>
                  <a:cubicBezTo>
                    <a:pt x="79" y="54"/>
                    <a:pt x="79" y="54"/>
                    <a:pt x="79" y="54"/>
                  </a:cubicBezTo>
                  <a:cubicBezTo>
                    <a:pt x="75" y="54"/>
                    <a:pt x="75" y="54"/>
                    <a:pt x="75" y="54"/>
                  </a:cubicBezTo>
                  <a:close/>
                  <a:moveTo>
                    <a:pt x="75" y="46"/>
                  </a:moveTo>
                  <a:cubicBezTo>
                    <a:pt x="75" y="51"/>
                    <a:pt x="75" y="51"/>
                    <a:pt x="75" y="51"/>
                  </a:cubicBezTo>
                  <a:cubicBezTo>
                    <a:pt x="79" y="51"/>
                    <a:pt x="79" y="51"/>
                    <a:pt x="79" y="51"/>
                  </a:cubicBezTo>
                  <a:cubicBezTo>
                    <a:pt x="79" y="46"/>
                    <a:pt x="79" y="46"/>
                    <a:pt x="79" y="46"/>
                  </a:cubicBezTo>
                  <a:cubicBezTo>
                    <a:pt x="75" y="46"/>
                    <a:pt x="75" y="46"/>
                    <a:pt x="75" y="46"/>
                  </a:cubicBezTo>
                  <a:close/>
                  <a:moveTo>
                    <a:pt x="32" y="69"/>
                  </a:moveTo>
                  <a:cubicBezTo>
                    <a:pt x="32" y="75"/>
                    <a:pt x="32" y="75"/>
                    <a:pt x="32" y="75"/>
                  </a:cubicBezTo>
                  <a:cubicBezTo>
                    <a:pt x="36" y="75"/>
                    <a:pt x="36" y="75"/>
                    <a:pt x="36" y="75"/>
                  </a:cubicBezTo>
                  <a:cubicBezTo>
                    <a:pt x="36" y="69"/>
                    <a:pt x="36" y="69"/>
                    <a:pt x="36" y="69"/>
                  </a:cubicBezTo>
                  <a:cubicBezTo>
                    <a:pt x="32" y="69"/>
                    <a:pt x="32" y="69"/>
                    <a:pt x="32" y="69"/>
                  </a:cubicBezTo>
                  <a:close/>
                  <a:moveTo>
                    <a:pt x="32" y="49"/>
                  </a:moveTo>
                  <a:cubicBezTo>
                    <a:pt x="32" y="55"/>
                    <a:pt x="32" y="55"/>
                    <a:pt x="32" y="55"/>
                  </a:cubicBezTo>
                  <a:cubicBezTo>
                    <a:pt x="36" y="55"/>
                    <a:pt x="36" y="55"/>
                    <a:pt x="36" y="55"/>
                  </a:cubicBezTo>
                  <a:cubicBezTo>
                    <a:pt x="36" y="49"/>
                    <a:pt x="36" y="49"/>
                    <a:pt x="36" y="49"/>
                  </a:cubicBezTo>
                  <a:cubicBezTo>
                    <a:pt x="32" y="49"/>
                    <a:pt x="32" y="49"/>
                    <a:pt x="32" y="49"/>
                  </a:cubicBezTo>
                  <a:close/>
                  <a:moveTo>
                    <a:pt x="53" y="49"/>
                  </a:moveTo>
                  <a:cubicBezTo>
                    <a:pt x="53" y="55"/>
                    <a:pt x="53" y="55"/>
                    <a:pt x="53" y="55"/>
                  </a:cubicBezTo>
                  <a:cubicBezTo>
                    <a:pt x="57" y="55"/>
                    <a:pt x="57" y="55"/>
                    <a:pt x="57" y="55"/>
                  </a:cubicBezTo>
                  <a:cubicBezTo>
                    <a:pt x="57" y="49"/>
                    <a:pt x="57" y="49"/>
                    <a:pt x="57" y="49"/>
                  </a:cubicBezTo>
                  <a:cubicBezTo>
                    <a:pt x="53" y="49"/>
                    <a:pt x="53" y="49"/>
                    <a:pt x="53" y="49"/>
                  </a:cubicBezTo>
                  <a:close/>
                  <a:moveTo>
                    <a:pt x="46" y="49"/>
                  </a:moveTo>
                  <a:cubicBezTo>
                    <a:pt x="46" y="55"/>
                    <a:pt x="46" y="55"/>
                    <a:pt x="46" y="55"/>
                  </a:cubicBezTo>
                  <a:cubicBezTo>
                    <a:pt x="50" y="55"/>
                    <a:pt x="50" y="55"/>
                    <a:pt x="50" y="55"/>
                  </a:cubicBezTo>
                  <a:cubicBezTo>
                    <a:pt x="50" y="49"/>
                    <a:pt x="50" y="49"/>
                    <a:pt x="50" y="49"/>
                  </a:cubicBezTo>
                  <a:cubicBezTo>
                    <a:pt x="46" y="49"/>
                    <a:pt x="46" y="49"/>
                    <a:pt x="46" y="49"/>
                  </a:cubicBezTo>
                  <a:close/>
                  <a:moveTo>
                    <a:pt x="39" y="49"/>
                  </a:moveTo>
                  <a:cubicBezTo>
                    <a:pt x="39" y="55"/>
                    <a:pt x="39" y="55"/>
                    <a:pt x="39" y="55"/>
                  </a:cubicBezTo>
                  <a:cubicBezTo>
                    <a:pt x="43" y="55"/>
                    <a:pt x="43" y="55"/>
                    <a:pt x="43" y="55"/>
                  </a:cubicBezTo>
                  <a:cubicBezTo>
                    <a:pt x="43" y="49"/>
                    <a:pt x="43" y="49"/>
                    <a:pt x="43" y="49"/>
                  </a:cubicBezTo>
                  <a:cubicBezTo>
                    <a:pt x="39" y="49"/>
                    <a:pt x="39" y="49"/>
                    <a:pt x="39" y="49"/>
                  </a:cubicBezTo>
                  <a:close/>
                  <a:moveTo>
                    <a:pt x="32" y="39"/>
                  </a:moveTo>
                  <a:cubicBezTo>
                    <a:pt x="32" y="45"/>
                    <a:pt x="32" y="45"/>
                    <a:pt x="32" y="45"/>
                  </a:cubicBezTo>
                  <a:cubicBezTo>
                    <a:pt x="36" y="45"/>
                    <a:pt x="36" y="45"/>
                    <a:pt x="36" y="45"/>
                  </a:cubicBezTo>
                  <a:cubicBezTo>
                    <a:pt x="36" y="39"/>
                    <a:pt x="36" y="39"/>
                    <a:pt x="36" y="39"/>
                  </a:cubicBezTo>
                  <a:cubicBezTo>
                    <a:pt x="32" y="39"/>
                    <a:pt x="32" y="39"/>
                    <a:pt x="32" y="39"/>
                  </a:cubicBezTo>
                  <a:close/>
                  <a:moveTo>
                    <a:pt x="53" y="39"/>
                  </a:moveTo>
                  <a:cubicBezTo>
                    <a:pt x="53" y="45"/>
                    <a:pt x="53" y="45"/>
                    <a:pt x="53" y="45"/>
                  </a:cubicBezTo>
                  <a:cubicBezTo>
                    <a:pt x="57" y="45"/>
                    <a:pt x="57" y="45"/>
                    <a:pt x="57" y="45"/>
                  </a:cubicBezTo>
                  <a:cubicBezTo>
                    <a:pt x="57" y="39"/>
                    <a:pt x="57" y="39"/>
                    <a:pt x="57" y="39"/>
                  </a:cubicBezTo>
                  <a:cubicBezTo>
                    <a:pt x="53" y="39"/>
                    <a:pt x="53" y="39"/>
                    <a:pt x="53" y="39"/>
                  </a:cubicBezTo>
                  <a:close/>
                  <a:moveTo>
                    <a:pt x="46" y="39"/>
                  </a:moveTo>
                  <a:cubicBezTo>
                    <a:pt x="46" y="45"/>
                    <a:pt x="46" y="45"/>
                    <a:pt x="46" y="45"/>
                  </a:cubicBezTo>
                  <a:cubicBezTo>
                    <a:pt x="50" y="45"/>
                    <a:pt x="50" y="45"/>
                    <a:pt x="50" y="45"/>
                  </a:cubicBezTo>
                  <a:cubicBezTo>
                    <a:pt x="50" y="39"/>
                    <a:pt x="50" y="39"/>
                    <a:pt x="50" y="39"/>
                  </a:cubicBezTo>
                  <a:cubicBezTo>
                    <a:pt x="46" y="39"/>
                    <a:pt x="46" y="39"/>
                    <a:pt x="46" y="39"/>
                  </a:cubicBezTo>
                  <a:close/>
                  <a:moveTo>
                    <a:pt x="32" y="59"/>
                  </a:moveTo>
                  <a:cubicBezTo>
                    <a:pt x="32" y="65"/>
                    <a:pt x="32" y="65"/>
                    <a:pt x="32" y="65"/>
                  </a:cubicBezTo>
                  <a:cubicBezTo>
                    <a:pt x="36" y="65"/>
                    <a:pt x="36" y="65"/>
                    <a:pt x="36" y="65"/>
                  </a:cubicBezTo>
                  <a:cubicBezTo>
                    <a:pt x="36" y="59"/>
                    <a:pt x="36" y="59"/>
                    <a:pt x="36" y="59"/>
                  </a:cubicBezTo>
                  <a:cubicBezTo>
                    <a:pt x="32" y="59"/>
                    <a:pt x="32" y="59"/>
                    <a:pt x="32" y="59"/>
                  </a:cubicBezTo>
                  <a:close/>
                  <a:moveTo>
                    <a:pt x="53" y="59"/>
                  </a:moveTo>
                  <a:cubicBezTo>
                    <a:pt x="53" y="65"/>
                    <a:pt x="53" y="65"/>
                    <a:pt x="53" y="65"/>
                  </a:cubicBezTo>
                  <a:cubicBezTo>
                    <a:pt x="57" y="65"/>
                    <a:pt x="57" y="65"/>
                    <a:pt x="57" y="65"/>
                  </a:cubicBezTo>
                  <a:cubicBezTo>
                    <a:pt x="57" y="59"/>
                    <a:pt x="57" y="59"/>
                    <a:pt x="57" y="59"/>
                  </a:cubicBezTo>
                  <a:lnTo>
                    <a:pt x="53" y="5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59" name="Freeform 90"/>
            <p:cNvSpPr>
              <a:spLocks noEditPoints="1"/>
            </p:cNvSpPr>
            <p:nvPr/>
          </p:nvSpPr>
          <p:spPr>
            <a:xfrm>
              <a:off x="0" y="4680550"/>
              <a:ext cx="393700" cy="428280"/>
            </a:xfrm>
            <a:custGeom>
              <a:avLst/>
              <a:gdLst>
                <a:gd name="txL" fmla="*/ 0 w 105"/>
                <a:gd name="txT" fmla="*/ 0 h 107"/>
                <a:gd name="txR" fmla="*/ 105 w 105"/>
                <a:gd name="txB" fmla="*/ 107 h 107"/>
              </a:gdLst>
              <a:ahLst/>
              <a:cxnLst>
                <a:cxn ang="0">
                  <a:pos x="105" y="0"/>
                </a:cxn>
                <a:cxn ang="0">
                  <a:pos x="74" y="47"/>
                </a:cxn>
                <a:cxn ang="0">
                  <a:pos x="71" y="58"/>
                </a:cxn>
                <a:cxn ang="0">
                  <a:pos x="64" y="56"/>
                </a:cxn>
                <a:cxn ang="0">
                  <a:pos x="64" y="47"/>
                </a:cxn>
                <a:cxn ang="0">
                  <a:pos x="55" y="0"/>
                </a:cxn>
                <a:cxn ang="0">
                  <a:pos x="50" y="41"/>
                </a:cxn>
                <a:cxn ang="0">
                  <a:pos x="43" y="46"/>
                </a:cxn>
                <a:cxn ang="0">
                  <a:pos x="11" y="41"/>
                </a:cxn>
                <a:cxn ang="0">
                  <a:pos x="15" y="64"/>
                </a:cxn>
                <a:cxn ang="0">
                  <a:pos x="22" y="76"/>
                </a:cxn>
                <a:cxn ang="0">
                  <a:pos x="30" y="77"/>
                </a:cxn>
                <a:cxn ang="0">
                  <a:pos x="38" y="76"/>
                </a:cxn>
                <a:cxn ang="0">
                  <a:pos x="45" y="64"/>
                </a:cxn>
                <a:cxn ang="0">
                  <a:pos x="0" y="89"/>
                </a:cxn>
                <a:cxn ang="0">
                  <a:pos x="26" y="92"/>
                </a:cxn>
                <a:cxn ang="0">
                  <a:pos x="26" y="83"/>
                </a:cxn>
                <a:cxn ang="0">
                  <a:pos x="33" y="81"/>
                </a:cxn>
                <a:cxn ang="0">
                  <a:pos x="33" y="85"/>
                </a:cxn>
                <a:cxn ang="0">
                  <a:pos x="43" y="81"/>
                </a:cxn>
                <a:cxn ang="0">
                  <a:pos x="59" y="107"/>
                </a:cxn>
                <a:cxn ang="0">
                  <a:pos x="0" y="89"/>
                </a:cxn>
                <a:cxn ang="0">
                  <a:pos x="88" y="33"/>
                </a:cxn>
                <a:cxn ang="0">
                  <a:pos x="87" y="25"/>
                </a:cxn>
                <a:cxn ang="0">
                  <a:pos x="79" y="15"/>
                </a:cxn>
                <a:cxn ang="0">
                  <a:pos x="80" y="10"/>
                </a:cxn>
                <a:cxn ang="0">
                  <a:pos x="81" y="18"/>
                </a:cxn>
                <a:cxn ang="0">
                  <a:pos x="87" y="12"/>
                </a:cxn>
                <a:cxn ang="0">
                  <a:pos x="83" y="4"/>
                </a:cxn>
                <a:cxn ang="0">
                  <a:pos x="76" y="6"/>
                </a:cxn>
                <a:cxn ang="0">
                  <a:pos x="71" y="16"/>
                </a:cxn>
                <a:cxn ang="0">
                  <a:pos x="80" y="27"/>
                </a:cxn>
                <a:cxn ang="0">
                  <a:pos x="81" y="34"/>
                </a:cxn>
                <a:cxn ang="0">
                  <a:pos x="78" y="34"/>
                </a:cxn>
                <a:cxn ang="0">
                  <a:pos x="71" y="26"/>
                </a:cxn>
                <a:cxn ang="0">
                  <a:pos x="76" y="40"/>
                </a:cxn>
                <a:cxn ang="0">
                  <a:pos x="83" y="42"/>
                </a:cxn>
              </a:cxnLst>
              <a:rect l="txL" t="txT" r="txR" b="txB"/>
              <a:pathLst>
                <a:path w="105" h="107">
                  <a:moveTo>
                    <a:pt x="55" y="0"/>
                  </a:moveTo>
                  <a:cubicBezTo>
                    <a:pt x="105" y="0"/>
                    <a:pt x="105" y="0"/>
                    <a:pt x="105" y="0"/>
                  </a:cubicBezTo>
                  <a:cubicBezTo>
                    <a:pt x="105" y="47"/>
                    <a:pt x="105" y="47"/>
                    <a:pt x="105" y="47"/>
                  </a:cubicBezTo>
                  <a:cubicBezTo>
                    <a:pt x="74" y="47"/>
                    <a:pt x="74" y="47"/>
                    <a:pt x="74" y="47"/>
                  </a:cubicBezTo>
                  <a:cubicBezTo>
                    <a:pt x="68" y="53"/>
                    <a:pt x="68" y="53"/>
                    <a:pt x="68" y="53"/>
                  </a:cubicBezTo>
                  <a:cubicBezTo>
                    <a:pt x="71" y="58"/>
                    <a:pt x="71" y="58"/>
                    <a:pt x="71" y="58"/>
                  </a:cubicBezTo>
                  <a:cubicBezTo>
                    <a:pt x="51" y="64"/>
                    <a:pt x="51" y="64"/>
                    <a:pt x="51" y="64"/>
                  </a:cubicBezTo>
                  <a:cubicBezTo>
                    <a:pt x="64" y="56"/>
                    <a:pt x="64" y="56"/>
                    <a:pt x="64" y="56"/>
                  </a:cubicBezTo>
                  <a:cubicBezTo>
                    <a:pt x="58" y="54"/>
                    <a:pt x="58" y="54"/>
                    <a:pt x="58" y="54"/>
                  </a:cubicBezTo>
                  <a:cubicBezTo>
                    <a:pt x="64" y="47"/>
                    <a:pt x="64" y="47"/>
                    <a:pt x="64" y="47"/>
                  </a:cubicBezTo>
                  <a:cubicBezTo>
                    <a:pt x="55" y="47"/>
                    <a:pt x="55" y="47"/>
                    <a:pt x="55" y="47"/>
                  </a:cubicBezTo>
                  <a:cubicBezTo>
                    <a:pt x="55" y="0"/>
                    <a:pt x="55" y="0"/>
                    <a:pt x="55" y="0"/>
                  </a:cubicBezTo>
                  <a:close/>
                  <a:moveTo>
                    <a:pt x="48" y="53"/>
                  </a:moveTo>
                  <a:cubicBezTo>
                    <a:pt x="50" y="41"/>
                    <a:pt x="50" y="41"/>
                    <a:pt x="50" y="41"/>
                  </a:cubicBezTo>
                  <a:cubicBezTo>
                    <a:pt x="49" y="41"/>
                    <a:pt x="48" y="41"/>
                    <a:pt x="46" y="41"/>
                  </a:cubicBezTo>
                  <a:cubicBezTo>
                    <a:pt x="43" y="46"/>
                    <a:pt x="43" y="46"/>
                    <a:pt x="43" y="46"/>
                  </a:cubicBezTo>
                  <a:cubicBezTo>
                    <a:pt x="43" y="41"/>
                    <a:pt x="43" y="41"/>
                    <a:pt x="43" y="41"/>
                  </a:cubicBezTo>
                  <a:cubicBezTo>
                    <a:pt x="32" y="38"/>
                    <a:pt x="22" y="28"/>
                    <a:pt x="11" y="41"/>
                  </a:cubicBezTo>
                  <a:cubicBezTo>
                    <a:pt x="13" y="53"/>
                    <a:pt x="13" y="53"/>
                    <a:pt x="13" y="53"/>
                  </a:cubicBezTo>
                  <a:cubicBezTo>
                    <a:pt x="14" y="57"/>
                    <a:pt x="14" y="61"/>
                    <a:pt x="15" y="64"/>
                  </a:cubicBezTo>
                  <a:cubicBezTo>
                    <a:pt x="16" y="69"/>
                    <a:pt x="19" y="73"/>
                    <a:pt x="22" y="76"/>
                  </a:cubicBezTo>
                  <a:cubicBezTo>
                    <a:pt x="22" y="76"/>
                    <a:pt x="22" y="76"/>
                    <a:pt x="22" y="76"/>
                  </a:cubicBezTo>
                  <a:cubicBezTo>
                    <a:pt x="23" y="77"/>
                    <a:pt x="23" y="77"/>
                    <a:pt x="23" y="77"/>
                  </a:cubicBezTo>
                  <a:cubicBezTo>
                    <a:pt x="25" y="77"/>
                    <a:pt x="28" y="77"/>
                    <a:pt x="30" y="77"/>
                  </a:cubicBezTo>
                  <a:cubicBezTo>
                    <a:pt x="33" y="77"/>
                    <a:pt x="35" y="77"/>
                    <a:pt x="37" y="77"/>
                  </a:cubicBezTo>
                  <a:cubicBezTo>
                    <a:pt x="38" y="76"/>
                    <a:pt x="38" y="76"/>
                    <a:pt x="38" y="76"/>
                  </a:cubicBezTo>
                  <a:cubicBezTo>
                    <a:pt x="39" y="76"/>
                    <a:pt x="39" y="76"/>
                    <a:pt x="39" y="76"/>
                  </a:cubicBezTo>
                  <a:cubicBezTo>
                    <a:pt x="42" y="73"/>
                    <a:pt x="44" y="69"/>
                    <a:pt x="45" y="64"/>
                  </a:cubicBezTo>
                  <a:cubicBezTo>
                    <a:pt x="46" y="61"/>
                    <a:pt x="47" y="57"/>
                    <a:pt x="48" y="53"/>
                  </a:cubicBezTo>
                  <a:close/>
                  <a:moveTo>
                    <a:pt x="0" y="89"/>
                  </a:moveTo>
                  <a:cubicBezTo>
                    <a:pt x="17" y="81"/>
                    <a:pt x="17" y="81"/>
                    <a:pt x="17" y="81"/>
                  </a:cubicBezTo>
                  <a:cubicBezTo>
                    <a:pt x="26" y="92"/>
                    <a:pt x="26" y="92"/>
                    <a:pt x="26" y="92"/>
                  </a:cubicBezTo>
                  <a:cubicBezTo>
                    <a:pt x="28" y="85"/>
                    <a:pt x="28" y="85"/>
                    <a:pt x="28" y="85"/>
                  </a:cubicBezTo>
                  <a:cubicBezTo>
                    <a:pt x="26" y="83"/>
                    <a:pt x="26" y="83"/>
                    <a:pt x="26" y="83"/>
                  </a:cubicBezTo>
                  <a:cubicBezTo>
                    <a:pt x="28" y="81"/>
                    <a:pt x="28" y="81"/>
                    <a:pt x="28" y="81"/>
                  </a:cubicBezTo>
                  <a:cubicBezTo>
                    <a:pt x="33" y="81"/>
                    <a:pt x="33" y="81"/>
                    <a:pt x="33" y="81"/>
                  </a:cubicBezTo>
                  <a:cubicBezTo>
                    <a:pt x="34" y="83"/>
                    <a:pt x="34" y="83"/>
                    <a:pt x="34" y="83"/>
                  </a:cubicBezTo>
                  <a:cubicBezTo>
                    <a:pt x="33" y="85"/>
                    <a:pt x="33" y="85"/>
                    <a:pt x="33" y="85"/>
                  </a:cubicBezTo>
                  <a:cubicBezTo>
                    <a:pt x="35" y="92"/>
                    <a:pt x="35" y="92"/>
                    <a:pt x="35" y="92"/>
                  </a:cubicBezTo>
                  <a:cubicBezTo>
                    <a:pt x="43" y="81"/>
                    <a:pt x="43" y="81"/>
                    <a:pt x="43" y="81"/>
                  </a:cubicBezTo>
                  <a:cubicBezTo>
                    <a:pt x="59" y="89"/>
                    <a:pt x="59" y="89"/>
                    <a:pt x="59" y="89"/>
                  </a:cubicBezTo>
                  <a:cubicBezTo>
                    <a:pt x="59" y="107"/>
                    <a:pt x="59" y="107"/>
                    <a:pt x="59" y="107"/>
                  </a:cubicBezTo>
                  <a:cubicBezTo>
                    <a:pt x="0" y="107"/>
                    <a:pt x="0" y="107"/>
                    <a:pt x="0" y="107"/>
                  </a:cubicBezTo>
                  <a:cubicBezTo>
                    <a:pt x="0" y="89"/>
                    <a:pt x="0" y="89"/>
                    <a:pt x="0" y="89"/>
                  </a:cubicBezTo>
                  <a:close/>
                  <a:moveTo>
                    <a:pt x="83" y="40"/>
                  </a:moveTo>
                  <a:cubicBezTo>
                    <a:pt x="86" y="39"/>
                    <a:pt x="88" y="37"/>
                    <a:pt x="88" y="33"/>
                  </a:cubicBezTo>
                  <a:cubicBezTo>
                    <a:pt x="88" y="29"/>
                    <a:pt x="88" y="29"/>
                    <a:pt x="88" y="29"/>
                  </a:cubicBezTo>
                  <a:cubicBezTo>
                    <a:pt x="88" y="28"/>
                    <a:pt x="88" y="26"/>
                    <a:pt x="87" y="25"/>
                  </a:cubicBezTo>
                  <a:cubicBezTo>
                    <a:pt x="86" y="24"/>
                    <a:pt x="84" y="22"/>
                    <a:pt x="81" y="19"/>
                  </a:cubicBezTo>
                  <a:cubicBezTo>
                    <a:pt x="79" y="17"/>
                    <a:pt x="79" y="16"/>
                    <a:pt x="79" y="15"/>
                  </a:cubicBezTo>
                  <a:cubicBezTo>
                    <a:pt x="78" y="12"/>
                    <a:pt x="78" y="12"/>
                    <a:pt x="78" y="12"/>
                  </a:cubicBezTo>
                  <a:cubicBezTo>
                    <a:pt x="78" y="11"/>
                    <a:pt x="79" y="10"/>
                    <a:pt x="80" y="10"/>
                  </a:cubicBezTo>
                  <a:cubicBezTo>
                    <a:pt x="80" y="10"/>
                    <a:pt x="81" y="11"/>
                    <a:pt x="81" y="11"/>
                  </a:cubicBezTo>
                  <a:cubicBezTo>
                    <a:pt x="81" y="18"/>
                    <a:pt x="81" y="18"/>
                    <a:pt x="81" y="18"/>
                  </a:cubicBezTo>
                  <a:cubicBezTo>
                    <a:pt x="87" y="18"/>
                    <a:pt x="87" y="18"/>
                    <a:pt x="87" y="18"/>
                  </a:cubicBezTo>
                  <a:cubicBezTo>
                    <a:pt x="87" y="12"/>
                    <a:pt x="87" y="12"/>
                    <a:pt x="87" y="12"/>
                  </a:cubicBezTo>
                  <a:cubicBezTo>
                    <a:pt x="87" y="9"/>
                    <a:pt x="86" y="7"/>
                    <a:pt x="83" y="6"/>
                  </a:cubicBezTo>
                  <a:cubicBezTo>
                    <a:pt x="83" y="4"/>
                    <a:pt x="83" y="4"/>
                    <a:pt x="83" y="4"/>
                  </a:cubicBezTo>
                  <a:cubicBezTo>
                    <a:pt x="76" y="4"/>
                    <a:pt x="76" y="4"/>
                    <a:pt x="76" y="4"/>
                  </a:cubicBezTo>
                  <a:cubicBezTo>
                    <a:pt x="76" y="6"/>
                    <a:pt x="76" y="6"/>
                    <a:pt x="76" y="6"/>
                  </a:cubicBezTo>
                  <a:cubicBezTo>
                    <a:pt x="73" y="7"/>
                    <a:pt x="71" y="9"/>
                    <a:pt x="71" y="12"/>
                  </a:cubicBezTo>
                  <a:cubicBezTo>
                    <a:pt x="71" y="16"/>
                    <a:pt x="71" y="16"/>
                    <a:pt x="71" y="16"/>
                  </a:cubicBezTo>
                  <a:cubicBezTo>
                    <a:pt x="71" y="18"/>
                    <a:pt x="72" y="19"/>
                    <a:pt x="74" y="21"/>
                  </a:cubicBezTo>
                  <a:cubicBezTo>
                    <a:pt x="77" y="24"/>
                    <a:pt x="79" y="27"/>
                    <a:pt x="80" y="27"/>
                  </a:cubicBezTo>
                  <a:cubicBezTo>
                    <a:pt x="80" y="28"/>
                    <a:pt x="81" y="29"/>
                    <a:pt x="81" y="30"/>
                  </a:cubicBezTo>
                  <a:cubicBezTo>
                    <a:pt x="81" y="34"/>
                    <a:pt x="81" y="34"/>
                    <a:pt x="81" y="34"/>
                  </a:cubicBezTo>
                  <a:cubicBezTo>
                    <a:pt x="81" y="35"/>
                    <a:pt x="80" y="35"/>
                    <a:pt x="79" y="35"/>
                  </a:cubicBezTo>
                  <a:cubicBezTo>
                    <a:pt x="79" y="35"/>
                    <a:pt x="78" y="35"/>
                    <a:pt x="78" y="34"/>
                  </a:cubicBezTo>
                  <a:cubicBezTo>
                    <a:pt x="78" y="26"/>
                    <a:pt x="78" y="26"/>
                    <a:pt x="78" y="26"/>
                  </a:cubicBezTo>
                  <a:cubicBezTo>
                    <a:pt x="71" y="26"/>
                    <a:pt x="71" y="26"/>
                    <a:pt x="71" y="26"/>
                  </a:cubicBezTo>
                  <a:cubicBezTo>
                    <a:pt x="71" y="34"/>
                    <a:pt x="71" y="34"/>
                    <a:pt x="71" y="34"/>
                  </a:cubicBezTo>
                  <a:cubicBezTo>
                    <a:pt x="71" y="37"/>
                    <a:pt x="73" y="39"/>
                    <a:pt x="76" y="40"/>
                  </a:cubicBezTo>
                  <a:cubicBezTo>
                    <a:pt x="76" y="42"/>
                    <a:pt x="76" y="42"/>
                    <a:pt x="76" y="42"/>
                  </a:cubicBezTo>
                  <a:cubicBezTo>
                    <a:pt x="83" y="42"/>
                    <a:pt x="83" y="42"/>
                    <a:pt x="83" y="42"/>
                  </a:cubicBezTo>
                  <a:lnTo>
                    <a:pt x="83" y="4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0" name="Freeform 91"/>
            <p:cNvSpPr>
              <a:spLocks noEditPoints="1"/>
            </p:cNvSpPr>
            <p:nvPr/>
          </p:nvSpPr>
          <p:spPr>
            <a:xfrm>
              <a:off x="22228" y="1126859"/>
              <a:ext cx="376237" cy="282699"/>
            </a:xfrm>
            <a:custGeom>
              <a:avLst/>
              <a:gdLst>
                <a:gd name="txL" fmla="*/ 0 w 237"/>
                <a:gd name="txT" fmla="*/ 0 h 167"/>
                <a:gd name="txR" fmla="*/ 237 w 237"/>
                <a:gd name="txB" fmla="*/ 167 h 167"/>
              </a:gdLst>
              <a:ahLst/>
              <a:cxnLst>
                <a:cxn ang="0">
                  <a:pos x="19" y="120"/>
                </a:cxn>
                <a:cxn ang="0">
                  <a:pos x="100" y="120"/>
                </a:cxn>
                <a:cxn ang="0">
                  <a:pos x="114" y="167"/>
                </a:cxn>
                <a:cxn ang="0">
                  <a:pos x="5" y="167"/>
                </a:cxn>
                <a:cxn ang="0">
                  <a:pos x="19" y="120"/>
                </a:cxn>
                <a:cxn ang="0">
                  <a:pos x="19" y="120"/>
                </a:cxn>
                <a:cxn ang="0">
                  <a:pos x="223" y="78"/>
                </a:cxn>
                <a:cxn ang="0">
                  <a:pos x="223" y="92"/>
                </a:cxn>
                <a:cxn ang="0">
                  <a:pos x="234" y="101"/>
                </a:cxn>
                <a:cxn ang="0">
                  <a:pos x="220" y="101"/>
                </a:cxn>
                <a:cxn ang="0">
                  <a:pos x="213" y="113"/>
                </a:cxn>
                <a:cxn ang="0">
                  <a:pos x="213" y="99"/>
                </a:cxn>
                <a:cxn ang="0">
                  <a:pos x="199" y="90"/>
                </a:cxn>
                <a:cxn ang="0">
                  <a:pos x="213" y="92"/>
                </a:cxn>
                <a:cxn ang="0">
                  <a:pos x="223" y="78"/>
                </a:cxn>
                <a:cxn ang="0">
                  <a:pos x="223" y="78"/>
                </a:cxn>
                <a:cxn ang="0">
                  <a:pos x="22" y="90"/>
                </a:cxn>
                <a:cxn ang="0">
                  <a:pos x="15" y="101"/>
                </a:cxn>
                <a:cxn ang="0">
                  <a:pos x="0" y="101"/>
                </a:cxn>
                <a:cxn ang="0">
                  <a:pos x="12" y="108"/>
                </a:cxn>
                <a:cxn ang="0">
                  <a:pos x="12" y="123"/>
                </a:cxn>
                <a:cxn ang="0">
                  <a:pos x="19" y="111"/>
                </a:cxn>
                <a:cxn ang="0">
                  <a:pos x="36" y="111"/>
                </a:cxn>
                <a:cxn ang="0">
                  <a:pos x="22" y="104"/>
                </a:cxn>
                <a:cxn ang="0">
                  <a:pos x="22" y="90"/>
                </a:cxn>
                <a:cxn ang="0">
                  <a:pos x="22" y="90"/>
                </a:cxn>
                <a:cxn ang="0">
                  <a:pos x="88" y="0"/>
                </a:cxn>
                <a:cxn ang="0">
                  <a:pos x="86" y="28"/>
                </a:cxn>
                <a:cxn ang="0">
                  <a:pos x="112" y="45"/>
                </a:cxn>
                <a:cxn ang="0">
                  <a:pos x="83" y="42"/>
                </a:cxn>
                <a:cxn ang="0">
                  <a:pos x="67" y="68"/>
                </a:cxn>
                <a:cxn ang="0">
                  <a:pos x="69" y="40"/>
                </a:cxn>
                <a:cxn ang="0">
                  <a:pos x="43" y="23"/>
                </a:cxn>
                <a:cxn ang="0">
                  <a:pos x="71" y="23"/>
                </a:cxn>
                <a:cxn ang="0">
                  <a:pos x="88" y="0"/>
                </a:cxn>
                <a:cxn ang="0">
                  <a:pos x="88" y="0"/>
                </a:cxn>
                <a:cxn ang="0">
                  <a:pos x="142" y="120"/>
                </a:cxn>
                <a:cxn ang="0">
                  <a:pos x="223" y="120"/>
                </a:cxn>
                <a:cxn ang="0">
                  <a:pos x="237" y="167"/>
                </a:cxn>
                <a:cxn ang="0">
                  <a:pos x="128" y="167"/>
                </a:cxn>
                <a:cxn ang="0">
                  <a:pos x="142" y="120"/>
                </a:cxn>
                <a:cxn ang="0">
                  <a:pos x="142" y="120"/>
                </a:cxn>
                <a:cxn ang="0">
                  <a:pos x="78" y="59"/>
                </a:cxn>
                <a:cxn ang="0">
                  <a:pos x="64" y="106"/>
                </a:cxn>
                <a:cxn ang="0">
                  <a:pos x="173" y="106"/>
                </a:cxn>
                <a:cxn ang="0">
                  <a:pos x="159" y="59"/>
                </a:cxn>
                <a:cxn ang="0">
                  <a:pos x="78" y="59"/>
                </a:cxn>
              </a:cxnLst>
              <a:rect l="txL" t="txT" r="txR" b="txB"/>
              <a:pathLst>
                <a:path w="237" h="167">
                  <a:moveTo>
                    <a:pt x="19" y="120"/>
                  </a:moveTo>
                  <a:lnTo>
                    <a:pt x="100" y="120"/>
                  </a:lnTo>
                  <a:lnTo>
                    <a:pt x="114" y="167"/>
                  </a:lnTo>
                  <a:lnTo>
                    <a:pt x="5" y="167"/>
                  </a:lnTo>
                  <a:lnTo>
                    <a:pt x="19" y="120"/>
                  </a:lnTo>
                  <a:lnTo>
                    <a:pt x="19" y="120"/>
                  </a:lnTo>
                  <a:close/>
                  <a:moveTo>
                    <a:pt x="223" y="78"/>
                  </a:moveTo>
                  <a:lnTo>
                    <a:pt x="223" y="92"/>
                  </a:lnTo>
                  <a:lnTo>
                    <a:pt x="234" y="101"/>
                  </a:lnTo>
                  <a:lnTo>
                    <a:pt x="220" y="101"/>
                  </a:lnTo>
                  <a:lnTo>
                    <a:pt x="213" y="113"/>
                  </a:lnTo>
                  <a:lnTo>
                    <a:pt x="213" y="99"/>
                  </a:lnTo>
                  <a:lnTo>
                    <a:pt x="199" y="90"/>
                  </a:lnTo>
                  <a:lnTo>
                    <a:pt x="213" y="92"/>
                  </a:lnTo>
                  <a:lnTo>
                    <a:pt x="223" y="78"/>
                  </a:lnTo>
                  <a:lnTo>
                    <a:pt x="223" y="78"/>
                  </a:lnTo>
                  <a:close/>
                  <a:moveTo>
                    <a:pt x="22" y="90"/>
                  </a:moveTo>
                  <a:lnTo>
                    <a:pt x="15" y="101"/>
                  </a:lnTo>
                  <a:lnTo>
                    <a:pt x="0" y="101"/>
                  </a:lnTo>
                  <a:lnTo>
                    <a:pt x="12" y="108"/>
                  </a:lnTo>
                  <a:lnTo>
                    <a:pt x="12" y="123"/>
                  </a:lnTo>
                  <a:lnTo>
                    <a:pt x="19" y="111"/>
                  </a:lnTo>
                  <a:lnTo>
                    <a:pt x="36" y="111"/>
                  </a:lnTo>
                  <a:lnTo>
                    <a:pt x="22" y="104"/>
                  </a:lnTo>
                  <a:lnTo>
                    <a:pt x="22" y="90"/>
                  </a:lnTo>
                  <a:lnTo>
                    <a:pt x="22" y="90"/>
                  </a:lnTo>
                  <a:close/>
                  <a:moveTo>
                    <a:pt x="88" y="0"/>
                  </a:moveTo>
                  <a:lnTo>
                    <a:pt x="86" y="28"/>
                  </a:lnTo>
                  <a:lnTo>
                    <a:pt x="112" y="45"/>
                  </a:lnTo>
                  <a:lnTo>
                    <a:pt x="83" y="42"/>
                  </a:lnTo>
                  <a:lnTo>
                    <a:pt x="67" y="68"/>
                  </a:lnTo>
                  <a:lnTo>
                    <a:pt x="69" y="40"/>
                  </a:lnTo>
                  <a:lnTo>
                    <a:pt x="43" y="23"/>
                  </a:lnTo>
                  <a:lnTo>
                    <a:pt x="71" y="23"/>
                  </a:lnTo>
                  <a:lnTo>
                    <a:pt x="88" y="0"/>
                  </a:lnTo>
                  <a:lnTo>
                    <a:pt x="88" y="0"/>
                  </a:lnTo>
                  <a:close/>
                  <a:moveTo>
                    <a:pt x="142" y="120"/>
                  </a:moveTo>
                  <a:lnTo>
                    <a:pt x="223" y="120"/>
                  </a:lnTo>
                  <a:lnTo>
                    <a:pt x="237" y="167"/>
                  </a:lnTo>
                  <a:lnTo>
                    <a:pt x="128" y="167"/>
                  </a:lnTo>
                  <a:lnTo>
                    <a:pt x="142" y="120"/>
                  </a:lnTo>
                  <a:lnTo>
                    <a:pt x="142" y="120"/>
                  </a:lnTo>
                  <a:close/>
                  <a:moveTo>
                    <a:pt x="78" y="59"/>
                  </a:moveTo>
                  <a:lnTo>
                    <a:pt x="64" y="106"/>
                  </a:lnTo>
                  <a:lnTo>
                    <a:pt x="173" y="106"/>
                  </a:lnTo>
                  <a:lnTo>
                    <a:pt x="159" y="59"/>
                  </a:lnTo>
                  <a:lnTo>
                    <a:pt x="78" y="5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1" name="Freeform 92"/>
            <p:cNvSpPr>
              <a:spLocks noEditPoints="1"/>
            </p:cNvSpPr>
            <p:nvPr/>
          </p:nvSpPr>
          <p:spPr>
            <a:xfrm>
              <a:off x="723903" y="4690092"/>
              <a:ext cx="346075" cy="396115"/>
            </a:xfrm>
            <a:custGeom>
              <a:avLst/>
              <a:gdLst>
                <a:gd name="txL" fmla="*/ 0 w 218"/>
                <a:gd name="txT" fmla="*/ 0 h 234"/>
                <a:gd name="txR" fmla="*/ 218 w 218"/>
                <a:gd name="txB" fmla="*/ 234 h 234"/>
              </a:gdLst>
              <a:ahLst/>
              <a:cxnLst>
                <a:cxn ang="0">
                  <a:pos x="66" y="163"/>
                </a:cxn>
                <a:cxn ang="0">
                  <a:pos x="17" y="104"/>
                </a:cxn>
                <a:cxn ang="0">
                  <a:pos x="43" y="57"/>
                </a:cxn>
                <a:cxn ang="0">
                  <a:pos x="52" y="52"/>
                </a:cxn>
                <a:cxn ang="0">
                  <a:pos x="92" y="52"/>
                </a:cxn>
                <a:cxn ang="0">
                  <a:pos x="182" y="52"/>
                </a:cxn>
                <a:cxn ang="0">
                  <a:pos x="192" y="57"/>
                </a:cxn>
                <a:cxn ang="0">
                  <a:pos x="218" y="104"/>
                </a:cxn>
                <a:cxn ang="0">
                  <a:pos x="168" y="163"/>
                </a:cxn>
                <a:cxn ang="0">
                  <a:pos x="116" y="224"/>
                </a:cxn>
                <a:cxn ang="0">
                  <a:pos x="109" y="215"/>
                </a:cxn>
                <a:cxn ang="0">
                  <a:pos x="168" y="203"/>
                </a:cxn>
                <a:cxn ang="0">
                  <a:pos x="170" y="215"/>
                </a:cxn>
                <a:cxn ang="0">
                  <a:pos x="182" y="210"/>
                </a:cxn>
                <a:cxn ang="0">
                  <a:pos x="177" y="201"/>
                </a:cxn>
                <a:cxn ang="0">
                  <a:pos x="170" y="182"/>
                </a:cxn>
                <a:cxn ang="0">
                  <a:pos x="26" y="23"/>
                </a:cxn>
                <a:cxn ang="0">
                  <a:pos x="24" y="38"/>
                </a:cxn>
                <a:cxn ang="0">
                  <a:pos x="38" y="40"/>
                </a:cxn>
                <a:cxn ang="0">
                  <a:pos x="40" y="26"/>
                </a:cxn>
                <a:cxn ang="0">
                  <a:pos x="43" y="0"/>
                </a:cxn>
                <a:cxn ang="0">
                  <a:pos x="88" y="97"/>
                </a:cxn>
                <a:cxn ang="0">
                  <a:pos x="102" y="71"/>
                </a:cxn>
                <a:cxn ang="0">
                  <a:pos x="64" y="71"/>
                </a:cxn>
                <a:cxn ang="0">
                  <a:pos x="147" y="97"/>
                </a:cxn>
                <a:cxn ang="0">
                  <a:pos x="125" y="71"/>
                </a:cxn>
                <a:cxn ang="0">
                  <a:pos x="177" y="73"/>
                </a:cxn>
                <a:cxn ang="0">
                  <a:pos x="192" y="99"/>
                </a:cxn>
                <a:cxn ang="0">
                  <a:pos x="177" y="73"/>
                </a:cxn>
                <a:cxn ang="0">
                  <a:pos x="118" y="73"/>
                </a:cxn>
                <a:cxn ang="0">
                  <a:pos x="140" y="99"/>
                </a:cxn>
                <a:cxn ang="0">
                  <a:pos x="81" y="99"/>
                </a:cxn>
                <a:cxn ang="0">
                  <a:pos x="40" y="101"/>
                </a:cxn>
                <a:cxn ang="0">
                  <a:pos x="104" y="175"/>
                </a:cxn>
                <a:cxn ang="0">
                  <a:pos x="83" y="118"/>
                </a:cxn>
                <a:cxn ang="0">
                  <a:pos x="151" y="118"/>
                </a:cxn>
                <a:cxn ang="0">
                  <a:pos x="130" y="175"/>
                </a:cxn>
                <a:cxn ang="0">
                  <a:pos x="189" y="106"/>
                </a:cxn>
                <a:cxn ang="0">
                  <a:pos x="71" y="99"/>
                </a:cxn>
              </a:cxnLst>
              <a:rect l="txL" t="txT" r="txR" b="txB"/>
              <a:pathLst>
                <a:path w="218" h="234">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2" name="Freeform 93"/>
            <p:cNvSpPr>
              <a:spLocks noEditPoints="1"/>
            </p:cNvSpPr>
            <p:nvPr/>
          </p:nvSpPr>
          <p:spPr>
            <a:xfrm>
              <a:off x="2100265" y="605479"/>
              <a:ext cx="420687" cy="306398"/>
            </a:xfrm>
            <a:custGeom>
              <a:avLst/>
              <a:gdLst>
                <a:gd name="txL" fmla="*/ 0 w 112"/>
                <a:gd name="txT" fmla="*/ 0 h 77"/>
                <a:gd name="txR" fmla="*/ 112 w 112"/>
                <a:gd name="txB" fmla="*/ 77 h 77"/>
              </a:gdLst>
              <a:ahLst/>
              <a:cxnLst>
                <a:cxn ang="0">
                  <a:pos x="56" y="20"/>
                </a:cxn>
                <a:cxn ang="0">
                  <a:pos x="15" y="49"/>
                </a:cxn>
                <a:cxn ang="0">
                  <a:pos x="10" y="52"/>
                </a:cxn>
                <a:cxn ang="0">
                  <a:pos x="4" y="66"/>
                </a:cxn>
                <a:cxn ang="0">
                  <a:pos x="4" y="37"/>
                </a:cxn>
                <a:cxn ang="0">
                  <a:pos x="0" y="46"/>
                </a:cxn>
                <a:cxn ang="0">
                  <a:pos x="13" y="29"/>
                </a:cxn>
                <a:cxn ang="0">
                  <a:pos x="15" y="49"/>
                </a:cxn>
                <a:cxn ang="0">
                  <a:pos x="15" y="25"/>
                </a:cxn>
                <a:cxn ang="0">
                  <a:pos x="3" y="22"/>
                </a:cxn>
                <a:cxn ang="0">
                  <a:pos x="96" y="66"/>
                </a:cxn>
                <a:cxn ang="0">
                  <a:pos x="102" y="52"/>
                </a:cxn>
                <a:cxn ang="0">
                  <a:pos x="107" y="49"/>
                </a:cxn>
                <a:cxn ang="0">
                  <a:pos x="107" y="37"/>
                </a:cxn>
                <a:cxn ang="0">
                  <a:pos x="112" y="33"/>
                </a:cxn>
                <a:cxn ang="0">
                  <a:pos x="98" y="31"/>
                </a:cxn>
                <a:cxn ang="0">
                  <a:pos x="101" y="15"/>
                </a:cxn>
                <a:cxn ang="0">
                  <a:pos x="97" y="26"/>
                </a:cxn>
                <a:cxn ang="0">
                  <a:pos x="101" y="15"/>
                </a:cxn>
                <a:cxn ang="0">
                  <a:pos x="80" y="72"/>
                </a:cxn>
                <a:cxn ang="0">
                  <a:pos x="82" y="72"/>
                </a:cxn>
                <a:cxn ang="0">
                  <a:pos x="87" y="47"/>
                </a:cxn>
                <a:cxn ang="0">
                  <a:pos x="88" y="47"/>
                </a:cxn>
                <a:cxn ang="0">
                  <a:pos x="88" y="26"/>
                </a:cxn>
                <a:cxn ang="0">
                  <a:pos x="77" y="51"/>
                </a:cxn>
                <a:cxn ang="0">
                  <a:pos x="65" y="32"/>
                </a:cxn>
                <a:cxn ang="0">
                  <a:pos x="64" y="50"/>
                </a:cxn>
                <a:cxn ang="0">
                  <a:pos x="57" y="55"/>
                </a:cxn>
                <a:cxn ang="0">
                  <a:pos x="48" y="77"/>
                </a:cxn>
                <a:cxn ang="0">
                  <a:pos x="48" y="32"/>
                </a:cxn>
                <a:cxn ang="0">
                  <a:pos x="41" y="47"/>
                </a:cxn>
                <a:cxn ang="0">
                  <a:pos x="65" y="21"/>
                </a:cxn>
                <a:cxn ang="0">
                  <a:pos x="65" y="47"/>
                </a:cxn>
                <a:cxn ang="0">
                  <a:pos x="31" y="72"/>
                </a:cxn>
                <a:cxn ang="0">
                  <a:pos x="30" y="72"/>
                </a:cxn>
                <a:cxn ang="0">
                  <a:pos x="24" y="47"/>
                </a:cxn>
                <a:cxn ang="0">
                  <a:pos x="23" y="47"/>
                </a:cxn>
                <a:cxn ang="0">
                  <a:pos x="23" y="26"/>
                </a:cxn>
                <a:cxn ang="0">
                  <a:pos x="35" y="51"/>
                </a:cxn>
                <a:cxn ang="0">
                  <a:pos x="39" y="17"/>
                </a:cxn>
                <a:cxn ang="0">
                  <a:pos x="31" y="25"/>
                </a:cxn>
                <a:cxn ang="0">
                  <a:pos x="81" y="9"/>
                </a:cxn>
                <a:cxn ang="0">
                  <a:pos x="75" y="23"/>
                </a:cxn>
                <a:cxn ang="0">
                  <a:pos x="81" y="9"/>
                </a:cxn>
              </a:cxnLst>
              <a:rect l="txL" t="txT" r="txR" b="tx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3" name="Freeform 94"/>
            <p:cNvSpPr>
              <a:spLocks noEditPoints="1"/>
            </p:cNvSpPr>
            <p:nvPr/>
          </p:nvSpPr>
          <p:spPr>
            <a:xfrm>
              <a:off x="1403350" y="597688"/>
              <a:ext cx="412750" cy="348717"/>
            </a:xfrm>
            <a:custGeom>
              <a:avLst/>
              <a:gdLst>
                <a:gd name="txL" fmla="*/ 0 w 110"/>
                <a:gd name="txT" fmla="*/ 0 h 87"/>
                <a:gd name="txR" fmla="*/ 110 w 110"/>
                <a:gd name="txB" fmla="*/ 87 h 87"/>
              </a:gdLst>
              <a:ahLst/>
              <a:cxnLst>
                <a:cxn ang="0">
                  <a:pos x="18" y="56"/>
                </a:cxn>
                <a:cxn ang="0">
                  <a:pos x="24" y="55"/>
                </a:cxn>
                <a:cxn ang="0">
                  <a:pos x="29" y="58"/>
                </a:cxn>
                <a:cxn ang="0">
                  <a:pos x="40" y="70"/>
                </a:cxn>
                <a:cxn ang="0">
                  <a:pos x="34" y="56"/>
                </a:cxn>
                <a:cxn ang="0">
                  <a:pos x="25" y="42"/>
                </a:cxn>
                <a:cxn ang="0">
                  <a:pos x="26" y="38"/>
                </a:cxn>
                <a:cxn ang="0">
                  <a:pos x="33" y="53"/>
                </a:cxn>
                <a:cxn ang="0">
                  <a:pos x="45" y="46"/>
                </a:cxn>
                <a:cxn ang="0">
                  <a:pos x="57" y="41"/>
                </a:cxn>
                <a:cxn ang="0">
                  <a:pos x="56" y="35"/>
                </a:cxn>
                <a:cxn ang="0">
                  <a:pos x="60" y="30"/>
                </a:cxn>
                <a:cxn ang="0">
                  <a:pos x="71" y="33"/>
                </a:cxn>
                <a:cxn ang="0">
                  <a:pos x="70" y="42"/>
                </a:cxn>
                <a:cxn ang="0">
                  <a:pos x="95" y="31"/>
                </a:cxn>
                <a:cxn ang="0">
                  <a:pos x="98" y="22"/>
                </a:cxn>
                <a:cxn ang="0">
                  <a:pos x="109" y="24"/>
                </a:cxn>
                <a:cxn ang="0">
                  <a:pos x="110" y="30"/>
                </a:cxn>
                <a:cxn ang="0">
                  <a:pos x="107" y="35"/>
                </a:cxn>
                <a:cxn ang="0">
                  <a:pos x="83" y="56"/>
                </a:cxn>
                <a:cxn ang="0">
                  <a:pos x="80" y="66"/>
                </a:cxn>
                <a:cxn ang="0">
                  <a:pos x="69" y="64"/>
                </a:cxn>
                <a:cxn ang="0">
                  <a:pos x="68" y="58"/>
                </a:cxn>
                <a:cxn ang="0">
                  <a:pos x="57" y="57"/>
                </a:cxn>
                <a:cxn ang="0">
                  <a:pos x="101" y="68"/>
                </a:cxn>
                <a:cxn ang="0">
                  <a:pos x="71" y="74"/>
                </a:cxn>
                <a:cxn ang="0">
                  <a:pos x="48" y="80"/>
                </a:cxn>
                <a:cxn ang="0">
                  <a:pos x="45" y="85"/>
                </a:cxn>
                <a:cxn ang="0">
                  <a:pos x="34" y="83"/>
                </a:cxn>
                <a:cxn ang="0">
                  <a:pos x="33" y="76"/>
                </a:cxn>
                <a:cxn ang="0">
                  <a:pos x="16" y="67"/>
                </a:cxn>
                <a:cxn ang="0">
                  <a:pos x="16" y="67"/>
                </a:cxn>
                <a:cxn ang="0">
                  <a:pos x="2" y="25"/>
                </a:cxn>
                <a:cxn ang="0">
                  <a:pos x="24" y="28"/>
                </a:cxn>
                <a:cxn ang="0">
                  <a:pos x="38" y="18"/>
                </a:cxn>
                <a:cxn ang="0">
                  <a:pos x="48" y="29"/>
                </a:cxn>
                <a:cxn ang="0">
                  <a:pos x="77" y="30"/>
                </a:cxn>
                <a:cxn ang="0">
                  <a:pos x="98" y="0"/>
                </a:cxn>
                <a:cxn ang="0">
                  <a:pos x="62" y="18"/>
                </a:cxn>
                <a:cxn ang="0">
                  <a:pos x="40" y="14"/>
                </a:cxn>
                <a:cxn ang="0">
                  <a:pos x="26" y="24"/>
                </a:cxn>
                <a:cxn ang="0">
                  <a:pos x="21" y="20"/>
                </a:cxn>
                <a:cxn ang="0">
                  <a:pos x="103" y="24"/>
                </a:cxn>
                <a:cxn ang="0">
                  <a:pos x="98" y="28"/>
                </a:cxn>
                <a:cxn ang="0">
                  <a:pos x="101" y="33"/>
                </a:cxn>
                <a:cxn ang="0">
                  <a:pos x="107" y="29"/>
                </a:cxn>
                <a:cxn ang="0">
                  <a:pos x="80" y="57"/>
                </a:cxn>
                <a:cxn ang="0">
                  <a:pos x="73" y="55"/>
                </a:cxn>
                <a:cxn ang="0">
                  <a:pos x="72" y="62"/>
                </a:cxn>
                <a:cxn ang="0">
                  <a:pos x="78" y="63"/>
                </a:cxn>
                <a:cxn ang="0">
                  <a:pos x="80" y="57"/>
                </a:cxn>
                <a:cxn ang="0">
                  <a:pos x="61" y="33"/>
                </a:cxn>
                <a:cxn ang="0">
                  <a:pos x="60" y="40"/>
                </a:cxn>
                <a:cxn ang="0">
                  <a:pos x="67" y="41"/>
                </a:cxn>
                <a:cxn ang="0">
                  <a:pos x="68" y="34"/>
                </a:cxn>
                <a:cxn ang="0">
                  <a:pos x="41" y="74"/>
                </a:cxn>
                <a:cxn ang="0">
                  <a:pos x="36" y="77"/>
                </a:cxn>
                <a:cxn ang="0">
                  <a:pos x="39" y="83"/>
                </a:cxn>
                <a:cxn ang="0">
                  <a:pos x="45" y="79"/>
                </a:cxn>
                <a:cxn ang="0">
                  <a:pos x="27" y="60"/>
                </a:cxn>
                <a:cxn ang="0">
                  <a:pos x="20" y="59"/>
                </a:cxn>
                <a:cxn ang="0">
                  <a:pos x="19" y="65"/>
                </a:cxn>
                <a:cxn ang="0">
                  <a:pos x="25" y="66"/>
                </a:cxn>
              </a:cxnLst>
              <a:rect l="txL" t="txT" r="txR" b="txB"/>
              <a:pathLst>
                <a:path w="110" h="87">
                  <a:moveTo>
                    <a:pt x="0" y="61"/>
                  </a:moveTo>
                  <a:cubicBezTo>
                    <a:pt x="16" y="59"/>
                    <a:pt x="16" y="59"/>
                    <a:pt x="16" y="59"/>
                  </a:cubicBezTo>
                  <a:cubicBezTo>
                    <a:pt x="16" y="58"/>
                    <a:pt x="17" y="57"/>
                    <a:pt x="18" y="56"/>
                  </a:cubicBezTo>
                  <a:cubicBezTo>
                    <a:pt x="18" y="56"/>
                    <a:pt x="18" y="56"/>
                    <a:pt x="18" y="56"/>
                  </a:cubicBezTo>
                  <a:cubicBezTo>
                    <a:pt x="18" y="56"/>
                    <a:pt x="18" y="56"/>
                    <a:pt x="18" y="56"/>
                  </a:cubicBezTo>
                  <a:cubicBezTo>
                    <a:pt x="20" y="55"/>
                    <a:pt x="22" y="54"/>
                    <a:pt x="24" y="55"/>
                  </a:cubicBezTo>
                  <a:cubicBezTo>
                    <a:pt x="27" y="55"/>
                    <a:pt x="28" y="56"/>
                    <a:pt x="29" y="58"/>
                  </a:cubicBezTo>
                  <a:cubicBezTo>
                    <a:pt x="29" y="58"/>
                    <a:pt x="29" y="58"/>
                    <a:pt x="29" y="58"/>
                  </a:cubicBezTo>
                  <a:cubicBezTo>
                    <a:pt x="29" y="58"/>
                    <a:pt x="29" y="58"/>
                    <a:pt x="29" y="58"/>
                  </a:cubicBezTo>
                  <a:cubicBezTo>
                    <a:pt x="31" y="60"/>
                    <a:pt x="31" y="62"/>
                    <a:pt x="31" y="64"/>
                  </a:cubicBezTo>
                  <a:cubicBezTo>
                    <a:pt x="38" y="71"/>
                    <a:pt x="38" y="71"/>
                    <a:pt x="38" y="71"/>
                  </a:cubicBezTo>
                  <a:cubicBezTo>
                    <a:pt x="39" y="71"/>
                    <a:pt x="40" y="70"/>
                    <a:pt x="40" y="70"/>
                  </a:cubicBezTo>
                  <a:cubicBezTo>
                    <a:pt x="50" y="55"/>
                    <a:pt x="50" y="55"/>
                    <a:pt x="50" y="55"/>
                  </a:cubicBezTo>
                  <a:cubicBezTo>
                    <a:pt x="44" y="49"/>
                    <a:pt x="44" y="49"/>
                    <a:pt x="44" y="49"/>
                  </a:cubicBezTo>
                  <a:cubicBezTo>
                    <a:pt x="34" y="56"/>
                    <a:pt x="34" y="56"/>
                    <a:pt x="34" y="56"/>
                  </a:cubicBezTo>
                  <a:cubicBezTo>
                    <a:pt x="32" y="57"/>
                    <a:pt x="32" y="57"/>
                    <a:pt x="32" y="57"/>
                  </a:cubicBezTo>
                  <a:cubicBezTo>
                    <a:pt x="31" y="56"/>
                    <a:pt x="31" y="56"/>
                    <a:pt x="31" y="56"/>
                  </a:cubicBezTo>
                  <a:cubicBezTo>
                    <a:pt x="25" y="42"/>
                    <a:pt x="25" y="42"/>
                    <a:pt x="25" y="42"/>
                  </a:cubicBezTo>
                  <a:cubicBezTo>
                    <a:pt x="5" y="43"/>
                    <a:pt x="5" y="43"/>
                    <a:pt x="5" y="43"/>
                  </a:cubicBezTo>
                  <a:cubicBezTo>
                    <a:pt x="4" y="39"/>
                    <a:pt x="4" y="39"/>
                    <a:pt x="4" y="39"/>
                  </a:cubicBezTo>
                  <a:cubicBezTo>
                    <a:pt x="26" y="38"/>
                    <a:pt x="26" y="38"/>
                    <a:pt x="26" y="38"/>
                  </a:cubicBezTo>
                  <a:cubicBezTo>
                    <a:pt x="27" y="38"/>
                    <a:pt x="27" y="38"/>
                    <a:pt x="27" y="38"/>
                  </a:cubicBezTo>
                  <a:cubicBezTo>
                    <a:pt x="28" y="39"/>
                    <a:pt x="28" y="39"/>
                    <a:pt x="28" y="39"/>
                  </a:cubicBezTo>
                  <a:cubicBezTo>
                    <a:pt x="33" y="53"/>
                    <a:pt x="33" y="53"/>
                    <a:pt x="33" y="53"/>
                  </a:cubicBezTo>
                  <a:cubicBezTo>
                    <a:pt x="43" y="46"/>
                    <a:pt x="43" y="46"/>
                    <a:pt x="43" y="46"/>
                  </a:cubicBezTo>
                  <a:cubicBezTo>
                    <a:pt x="44" y="45"/>
                    <a:pt x="44" y="45"/>
                    <a:pt x="44" y="45"/>
                  </a:cubicBezTo>
                  <a:cubicBezTo>
                    <a:pt x="45" y="46"/>
                    <a:pt x="45" y="46"/>
                    <a:pt x="45" y="46"/>
                  </a:cubicBezTo>
                  <a:cubicBezTo>
                    <a:pt x="52" y="52"/>
                    <a:pt x="52" y="52"/>
                    <a:pt x="52" y="52"/>
                  </a:cubicBezTo>
                  <a:cubicBezTo>
                    <a:pt x="58" y="42"/>
                    <a:pt x="58" y="42"/>
                    <a:pt x="58" y="42"/>
                  </a:cubicBezTo>
                  <a:cubicBezTo>
                    <a:pt x="57" y="42"/>
                    <a:pt x="57" y="41"/>
                    <a:pt x="57" y="41"/>
                  </a:cubicBezTo>
                  <a:cubicBezTo>
                    <a:pt x="57" y="41"/>
                    <a:pt x="57" y="41"/>
                    <a:pt x="57" y="41"/>
                  </a:cubicBezTo>
                  <a:cubicBezTo>
                    <a:pt x="57" y="41"/>
                    <a:pt x="57" y="41"/>
                    <a:pt x="57" y="41"/>
                  </a:cubicBezTo>
                  <a:cubicBezTo>
                    <a:pt x="56" y="40"/>
                    <a:pt x="56" y="38"/>
                    <a:pt x="56" y="35"/>
                  </a:cubicBezTo>
                  <a:cubicBezTo>
                    <a:pt x="57" y="33"/>
                    <a:pt x="58" y="31"/>
                    <a:pt x="60" y="30"/>
                  </a:cubicBezTo>
                  <a:cubicBezTo>
                    <a:pt x="60" y="30"/>
                    <a:pt x="60" y="30"/>
                    <a:pt x="60" y="30"/>
                  </a:cubicBezTo>
                  <a:cubicBezTo>
                    <a:pt x="60" y="30"/>
                    <a:pt x="60" y="30"/>
                    <a:pt x="60" y="30"/>
                  </a:cubicBezTo>
                  <a:cubicBezTo>
                    <a:pt x="61" y="29"/>
                    <a:pt x="63" y="29"/>
                    <a:pt x="65" y="29"/>
                  </a:cubicBezTo>
                  <a:cubicBezTo>
                    <a:pt x="68" y="30"/>
                    <a:pt x="69" y="31"/>
                    <a:pt x="71" y="33"/>
                  </a:cubicBezTo>
                  <a:cubicBezTo>
                    <a:pt x="71" y="33"/>
                    <a:pt x="71" y="33"/>
                    <a:pt x="71" y="33"/>
                  </a:cubicBezTo>
                  <a:cubicBezTo>
                    <a:pt x="71" y="33"/>
                    <a:pt x="71" y="33"/>
                    <a:pt x="71" y="33"/>
                  </a:cubicBezTo>
                  <a:cubicBezTo>
                    <a:pt x="72" y="34"/>
                    <a:pt x="72" y="36"/>
                    <a:pt x="72" y="39"/>
                  </a:cubicBezTo>
                  <a:cubicBezTo>
                    <a:pt x="71" y="40"/>
                    <a:pt x="71" y="41"/>
                    <a:pt x="70" y="42"/>
                  </a:cubicBezTo>
                  <a:cubicBezTo>
                    <a:pt x="75" y="51"/>
                    <a:pt x="75" y="51"/>
                    <a:pt x="75" y="51"/>
                  </a:cubicBezTo>
                  <a:cubicBezTo>
                    <a:pt x="76" y="51"/>
                    <a:pt x="76" y="51"/>
                    <a:pt x="77" y="51"/>
                  </a:cubicBezTo>
                  <a:cubicBezTo>
                    <a:pt x="95" y="31"/>
                    <a:pt x="95" y="31"/>
                    <a:pt x="95" y="31"/>
                  </a:cubicBezTo>
                  <a:cubicBezTo>
                    <a:pt x="94" y="30"/>
                    <a:pt x="94" y="28"/>
                    <a:pt x="94" y="27"/>
                  </a:cubicBezTo>
                  <a:cubicBezTo>
                    <a:pt x="95" y="25"/>
                    <a:pt x="96" y="23"/>
                    <a:pt x="98" y="22"/>
                  </a:cubicBezTo>
                  <a:cubicBezTo>
                    <a:pt x="98" y="22"/>
                    <a:pt x="98" y="22"/>
                    <a:pt x="98" y="22"/>
                  </a:cubicBezTo>
                  <a:cubicBezTo>
                    <a:pt x="98" y="22"/>
                    <a:pt x="98" y="22"/>
                    <a:pt x="98" y="22"/>
                  </a:cubicBezTo>
                  <a:cubicBezTo>
                    <a:pt x="100" y="21"/>
                    <a:pt x="102" y="20"/>
                    <a:pt x="104" y="21"/>
                  </a:cubicBezTo>
                  <a:cubicBezTo>
                    <a:pt x="106" y="21"/>
                    <a:pt x="108" y="22"/>
                    <a:pt x="109" y="24"/>
                  </a:cubicBezTo>
                  <a:cubicBezTo>
                    <a:pt x="109" y="24"/>
                    <a:pt x="109" y="24"/>
                    <a:pt x="109" y="24"/>
                  </a:cubicBezTo>
                  <a:cubicBezTo>
                    <a:pt x="109" y="24"/>
                    <a:pt x="109" y="24"/>
                    <a:pt x="109" y="24"/>
                  </a:cubicBezTo>
                  <a:cubicBezTo>
                    <a:pt x="110" y="26"/>
                    <a:pt x="110" y="28"/>
                    <a:pt x="110" y="30"/>
                  </a:cubicBezTo>
                  <a:cubicBezTo>
                    <a:pt x="110" y="32"/>
                    <a:pt x="108" y="34"/>
                    <a:pt x="107" y="35"/>
                  </a:cubicBezTo>
                  <a:cubicBezTo>
                    <a:pt x="107" y="35"/>
                    <a:pt x="107" y="35"/>
                    <a:pt x="107" y="35"/>
                  </a:cubicBezTo>
                  <a:cubicBezTo>
                    <a:pt x="107" y="35"/>
                    <a:pt x="107" y="35"/>
                    <a:pt x="107" y="35"/>
                  </a:cubicBezTo>
                  <a:cubicBezTo>
                    <a:pt x="105" y="36"/>
                    <a:pt x="103" y="37"/>
                    <a:pt x="101" y="36"/>
                  </a:cubicBezTo>
                  <a:cubicBezTo>
                    <a:pt x="101" y="36"/>
                    <a:pt x="100" y="36"/>
                    <a:pt x="100" y="36"/>
                  </a:cubicBezTo>
                  <a:cubicBezTo>
                    <a:pt x="83" y="56"/>
                    <a:pt x="83" y="56"/>
                    <a:pt x="83" y="56"/>
                  </a:cubicBezTo>
                  <a:cubicBezTo>
                    <a:pt x="83" y="57"/>
                    <a:pt x="84" y="59"/>
                    <a:pt x="83" y="61"/>
                  </a:cubicBezTo>
                  <a:cubicBezTo>
                    <a:pt x="83" y="63"/>
                    <a:pt x="82" y="65"/>
                    <a:pt x="80" y="66"/>
                  </a:cubicBezTo>
                  <a:cubicBezTo>
                    <a:pt x="80" y="66"/>
                    <a:pt x="80" y="66"/>
                    <a:pt x="80" y="66"/>
                  </a:cubicBezTo>
                  <a:cubicBezTo>
                    <a:pt x="80" y="66"/>
                    <a:pt x="80" y="66"/>
                    <a:pt x="80" y="66"/>
                  </a:cubicBezTo>
                  <a:cubicBezTo>
                    <a:pt x="78" y="67"/>
                    <a:pt x="76" y="67"/>
                    <a:pt x="74" y="67"/>
                  </a:cubicBezTo>
                  <a:cubicBezTo>
                    <a:pt x="72" y="67"/>
                    <a:pt x="70" y="65"/>
                    <a:pt x="69" y="64"/>
                  </a:cubicBezTo>
                  <a:cubicBezTo>
                    <a:pt x="69" y="64"/>
                    <a:pt x="69" y="64"/>
                    <a:pt x="69" y="64"/>
                  </a:cubicBezTo>
                  <a:cubicBezTo>
                    <a:pt x="69" y="64"/>
                    <a:pt x="69" y="64"/>
                    <a:pt x="69" y="64"/>
                  </a:cubicBezTo>
                  <a:cubicBezTo>
                    <a:pt x="68" y="62"/>
                    <a:pt x="67" y="60"/>
                    <a:pt x="68" y="58"/>
                  </a:cubicBezTo>
                  <a:cubicBezTo>
                    <a:pt x="68" y="57"/>
                    <a:pt x="68" y="56"/>
                    <a:pt x="69" y="55"/>
                  </a:cubicBezTo>
                  <a:cubicBezTo>
                    <a:pt x="63" y="47"/>
                    <a:pt x="63" y="47"/>
                    <a:pt x="63" y="47"/>
                  </a:cubicBezTo>
                  <a:cubicBezTo>
                    <a:pt x="57" y="57"/>
                    <a:pt x="57" y="57"/>
                    <a:pt x="57" y="57"/>
                  </a:cubicBezTo>
                  <a:cubicBezTo>
                    <a:pt x="72" y="71"/>
                    <a:pt x="72" y="71"/>
                    <a:pt x="72" y="71"/>
                  </a:cubicBezTo>
                  <a:cubicBezTo>
                    <a:pt x="100" y="65"/>
                    <a:pt x="100" y="65"/>
                    <a:pt x="100" y="65"/>
                  </a:cubicBezTo>
                  <a:cubicBezTo>
                    <a:pt x="101" y="68"/>
                    <a:pt x="101" y="68"/>
                    <a:pt x="101" y="68"/>
                  </a:cubicBezTo>
                  <a:cubicBezTo>
                    <a:pt x="72" y="75"/>
                    <a:pt x="72" y="75"/>
                    <a:pt x="72" y="75"/>
                  </a:cubicBezTo>
                  <a:cubicBezTo>
                    <a:pt x="71" y="75"/>
                    <a:pt x="71" y="75"/>
                    <a:pt x="71" y="75"/>
                  </a:cubicBezTo>
                  <a:cubicBezTo>
                    <a:pt x="71" y="74"/>
                    <a:pt x="71" y="74"/>
                    <a:pt x="71" y="74"/>
                  </a:cubicBezTo>
                  <a:cubicBezTo>
                    <a:pt x="55" y="60"/>
                    <a:pt x="55" y="60"/>
                    <a:pt x="55" y="60"/>
                  </a:cubicBezTo>
                  <a:cubicBezTo>
                    <a:pt x="47" y="74"/>
                    <a:pt x="47" y="74"/>
                    <a:pt x="47" y="74"/>
                  </a:cubicBezTo>
                  <a:cubicBezTo>
                    <a:pt x="48" y="76"/>
                    <a:pt x="49" y="78"/>
                    <a:pt x="48" y="80"/>
                  </a:cubicBezTo>
                  <a:cubicBezTo>
                    <a:pt x="48" y="82"/>
                    <a:pt x="46" y="84"/>
                    <a:pt x="45" y="85"/>
                  </a:cubicBezTo>
                  <a:cubicBezTo>
                    <a:pt x="45" y="85"/>
                    <a:pt x="45" y="85"/>
                    <a:pt x="45" y="85"/>
                  </a:cubicBezTo>
                  <a:cubicBezTo>
                    <a:pt x="45" y="85"/>
                    <a:pt x="45" y="85"/>
                    <a:pt x="45" y="85"/>
                  </a:cubicBezTo>
                  <a:cubicBezTo>
                    <a:pt x="43" y="86"/>
                    <a:pt x="41" y="87"/>
                    <a:pt x="39" y="86"/>
                  </a:cubicBezTo>
                  <a:cubicBezTo>
                    <a:pt x="37" y="86"/>
                    <a:pt x="35" y="84"/>
                    <a:pt x="34" y="83"/>
                  </a:cubicBezTo>
                  <a:cubicBezTo>
                    <a:pt x="34" y="83"/>
                    <a:pt x="34" y="83"/>
                    <a:pt x="34" y="83"/>
                  </a:cubicBezTo>
                  <a:cubicBezTo>
                    <a:pt x="34" y="83"/>
                    <a:pt x="34" y="83"/>
                    <a:pt x="34" y="83"/>
                  </a:cubicBezTo>
                  <a:cubicBezTo>
                    <a:pt x="33" y="81"/>
                    <a:pt x="32" y="79"/>
                    <a:pt x="33" y="77"/>
                  </a:cubicBezTo>
                  <a:cubicBezTo>
                    <a:pt x="33" y="77"/>
                    <a:pt x="33" y="76"/>
                    <a:pt x="33" y="76"/>
                  </a:cubicBezTo>
                  <a:cubicBezTo>
                    <a:pt x="26" y="70"/>
                    <a:pt x="26" y="70"/>
                    <a:pt x="26" y="70"/>
                  </a:cubicBezTo>
                  <a:cubicBezTo>
                    <a:pt x="24" y="70"/>
                    <a:pt x="23" y="71"/>
                    <a:pt x="21" y="70"/>
                  </a:cubicBezTo>
                  <a:cubicBezTo>
                    <a:pt x="19" y="70"/>
                    <a:pt x="17" y="69"/>
                    <a:pt x="16" y="67"/>
                  </a:cubicBezTo>
                  <a:cubicBezTo>
                    <a:pt x="16" y="67"/>
                    <a:pt x="16" y="67"/>
                    <a:pt x="16" y="67"/>
                  </a:cubicBezTo>
                  <a:cubicBezTo>
                    <a:pt x="16" y="67"/>
                    <a:pt x="16" y="67"/>
                    <a:pt x="16" y="67"/>
                  </a:cubicBezTo>
                  <a:cubicBezTo>
                    <a:pt x="16" y="67"/>
                    <a:pt x="16" y="67"/>
                    <a:pt x="16" y="67"/>
                  </a:cubicBezTo>
                  <a:cubicBezTo>
                    <a:pt x="1" y="69"/>
                    <a:pt x="1" y="69"/>
                    <a:pt x="1" y="69"/>
                  </a:cubicBezTo>
                  <a:cubicBezTo>
                    <a:pt x="0" y="61"/>
                    <a:pt x="0" y="61"/>
                    <a:pt x="0" y="61"/>
                  </a:cubicBezTo>
                  <a:close/>
                  <a:moveTo>
                    <a:pt x="2" y="25"/>
                  </a:moveTo>
                  <a:cubicBezTo>
                    <a:pt x="3" y="29"/>
                    <a:pt x="3" y="29"/>
                    <a:pt x="3" y="29"/>
                  </a:cubicBezTo>
                  <a:cubicBezTo>
                    <a:pt x="21" y="24"/>
                    <a:pt x="21" y="24"/>
                    <a:pt x="21" y="24"/>
                  </a:cubicBezTo>
                  <a:cubicBezTo>
                    <a:pt x="24" y="28"/>
                    <a:pt x="24" y="28"/>
                    <a:pt x="24" y="28"/>
                  </a:cubicBezTo>
                  <a:cubicBezTo>
                    <a:pt x="26" y="29"/>
                    <a:pt x="26" y="29"/>
                    <a:pt x="26" y="29"/>
                  </a:cubicBezTo>
                  <a:cubicBezTo>
                    <a:pt x="27" y="28"/>
                    <a:pt x="27" y="28"/>
                    <a:pt x="27" y="28"/>
                  </a:cubicBezTo>
                  <a:cubicBezTo>
                    <a:pt x="38" y="18"/>
                    <a:pt x="38" y="18"/>
                    <a:pt x="38" y="18"/>
                  </a:cubicBezTo>
                  <a:cubicBezTo>
                    <a:pt x="46" y="28"/>
                    <a:pt x="46" y="28"/>
                    <a:pt x="46" y="28"/>
                  </a:cubicBezTo>
                  <a:cubicBezTo>
                    <a:pt x="46" y="29"/>
                    <a:pt x="46" y="29"/>
                    <a:pt x="46" y="29"/>
                  </a:cubicBezTo>
                  <a:cubicBezTo>
                    <a:pt x="48" y="29"/>
                    <a:pt x="48" y="29"/>
                    <a:pt x="48" y="29"/>
                  </a:cubicBezTo>
                  <a:cubicBezTo>
                    <a:pt x="62" y="22"/>
                    <a:pt x="62" y="22"/>
                    <a:pt x="62" y="22"/>
                  </a:cubicBezTo>
                  <a:cubicBezTo>
                    <a:pt x="76" y="29"/>
                    <a:pt x="76" y="29"/>
                    <a:pt x="76" y="29"/>
                  </a:cubicBezTo>
                  <a:cubicBezTo>
                    <a:pt x="77" y="30"/>
                    <a:pt x="77" y="30"/>
                    <a:pt x="77" y="30"/>
                  </a:cubicBezTo>
                  <a:cubicBezTo>
                    <a:pt x="78" y="29"/>
                    <a:pt x="78" y="29"/>
                    <a:pt x="78" y="29"/>
                  </a:cubicBezTo>
                  <a:cubicBezTo>
                    <a:pt x="101" y="2"/>
                    <a:pt x="101" y="2"/>
                    <a:pt x="101" y="2"/>
                  </a:cubicBezTo>
                  <a:cubicBezTo>
                    <a:pt x="98" y="0"/>
                    <a:pt x="98" y="0"/>
                    <a:pt x="98" y="0"/>
                  </a:cubicBezTo>
                  <a:cubicBezTo>
                    <a:pt x="76" y="26"/>
                    <a:pt x="76" y="26"/>
                    <a:pt x="76" y="26"/>
                  </a:cubicBezTo>
                  <a:cubicBezTo>
                    <a:pt x="62" y="19"/>
                    <a:pt x="62" y="19"/>
                    <a:pt x="62" y="19"/>
                  </a:cubicBezTo>
                  <a:cubicBezTo>
                    <a:pt x="62" y="18"/>
                    <a:pt x="62" y="18"/>
                    <a:pt x="62" y="18"/>
                  </a:cubicBezTo>
                  <a:cubicBezTo>
                    <a:pt x="61" y="19"/>
                    <a:pt x="61" y="19"/>
                    <a:pt x="61" y="19"/>
                  </a:cubicBezTo>
                  <a:cubicBezTo>
                    <a:pt x="48" y="25"/>
                    <a:pt x="48" y="25"/>
                    <a:pt x="48" y="25"/>
                  </a:cubicBezTo>
                  <a:cubicBezTo>
                    <a:pt x="40" y="14"/>
                    <a:pt x="40" y="14"/>
                    <a:pt x="40" y="14"/>
                  </a:cubicBezTo>
                  <a:cubicBezTo>
                    <a:pt x="39" y="13"/>
                    <a:pt x="39" y="13"/>
                    <a:pt x="39" y="13"/>
                  </a:cubicBezTo>
                  <a:cubicBezTo>
                    <a:pt x="37" y="14"/>
                    <a:pt x="37" y="14"/>
                    <a:pt x="37" y="14"/>
                  </a:cubicBezTo>
                  <a:cubicBezTo>
                    <a:pt x="26" y="24"/>
                    <a:pt x="26" y="24"/>
                    <a:pt x="26" y="24"/>
                  </a:cubicBezTo>
                  <a:cubicBezTo>
                    <a:pt x="22" y="20"/>
                    <a:pt x="22" y="20"/>
                    <a:pt x="22" y="20"/>
                  </a:cubicBezTo>
                  <a:cubicBezTo>
                    <a:pt x="22" y="20"/>
                    <a:pt x="22" y="20"/>
                    <a:pt x="22" y="20"/>
                  </a:cubicBezTo>
                  <a:cubicBezTo>
                    <a:pt x="21" y="20"/>
                    <a:pt x="21" y="20"/>
                    <a:pt x="21" y="20"/>
                  </a:cubicBezTo>
                  <a:cubicBezTo>
                    <a:pt x="2" y="25"/>
                    <a:pt x="2" y="25"/>
                    <a:pt x="2" y="25"/>
                  </a:cubicBezTo>
                  <a:close/>
                  <a:moveTo>
                    <a:pt x="106" y="26"/>
                  </a:moveTo>
                  <a:cubicBezTo>
                    <a:pt x="106" y="25"/>
                    <a:pt x="104" y="24"/>
                    <a:pt x="103" y="24"/>
                  </a:cubicBezTo>
                  <a:cubicBezTo>
                    <a:pt x="102" y="24"/>
                    <a:pt x="101" y="24"/>
                    <a:pt x="100" y="25"/>
                  </a:cubicBezTo>
                  <a:cubicBezTo>
                    <a:pt x="100" y="25"/>
                    <a:pt x="100" y="25"/>
                    <a:pt x="100" y="25"/>
                  </a:cubicBezTo>
                  <a:cubicBezTo>
                    <a:pt x="99" y="25"/>
                    <a:pt x="98" y="26"/>
                    <a:pt x="98" y="28"/>
                  </a:cubicBezTo>
                  <a:cubicBezTo>
                    <a:pt x="97" y="29"/>
                    <a:pt x="98" y="30"/>
                    <a:pt x="98" y="31"/>
                  </a:cubicBezTo>
                  <a:cubicBezTo>
                    <a:pt x="98" y="31"/>
                    <a:pt x="98" y="31"/>
                    <a:pt x="98" y="31"/>
                  </a:cubicBezTo>
                  <a:cubicBezTo>
                    <a:pt x="99" y="32"/>
                    <a:pt x="100" y="33"/>
                    <a:pt x="101" y="33"/>
                  </a:cubicBezTo>
                  <a:cubicBezTo>
                    <a:pt x="103" y="33"/>
                    <a:pt x="104" y="33"/>
                    <a:pt x="105" y="33"/>
                  </a:cubicBezTo>
                  <a:cubicBezTo>
                    <a:pt x="105" y="32"/>
                    <a:pt x="105" y="32"/>
                    <a:pt x="105" y="32"/>
                  </a:cubicBezTo>
                  <a:cubicBezTo>
                    <a:pt x="106" y="32"/>
                    <a:pt x="107" y="31"/>
                    <a:pt x="107" y="29"/>
                  </a:cubicBezTo>
                  <a:cubicBezTo>
                    <a:pt x="107" y="28"/>
                    <a:pt x="107" y="27"/>
                    <a:pt x="106" y="26"/>
                  </a:cubicBezTo>
                  <a:cubicBezTo>
                    <a:pt x="106" y="26"/>
                    <a:pt x="106" y="26"/>
                    <a:pt x="106" y="26"/>
                  </a:cubicBezTo>
                  <a:close/>
                  <a:moveTo>
                    <a:pt x="80" y="57"/>
                  </a:moveTo>
                  <a:cubicBezTo>
                    <a:pt x="79" y="56"/>
                    <a:pt x="78" y="55"/>
                    <a:pt x="77" y="55"/>
                  </a:cubicBezTo>
                  <a:cubicBezTo>
                    <a:pt x="75" y="54"/>
                    <a:pt x="74" y="55"/>
                    <a:pt x="73" y="55"/>
                  </a:cubicBezTo>
                  <a:cubicBezTo>
                    <a:pt x="73" y="55"/>
                    <a:pt x="73" y="55"/>
                    <a:pt x="73" y="55"/>
                  </a:cubicBezTo>
                  <a:cubicBezTo>
                    <a:pt x="72" y="56"/>
                    <a:pt x="71" y="57"/>
                    <a:pt x="71" y="58"/>
                  </a:cubicBezTo>
                  <a:cubicBezTo>
                    <a:pt x="71" y="60"/>
                    <a:pt x="71" y="61"/>
                    <a:pt x="72" y="62"/>
                  </a:cubicBezTo>
                  <a:cubicBezTo>
                    <a:pt x="72" y="62"/>
                    <a:pt x="72" y="62"/>
                    <a:pt x="72" y="62"/>
                  </a:cubicBezTo>
                  <a:cubicBezTo>
                    <a:pt x="72" y="63"/>
                    <a:pt x="73" y="64"/>
                    <a:pt x="75" y="64"/>
                  </a:cubicBezTo>
                  <a:cubicBezTo>
                    <a:pt x="76" y="64"/>
                    <a:pt x="77" y="64"/>
                    <a:pt x="78" y="63"/>
                  </a:cubicBezTo>
                  <a:cubicBezTo>
                    <a:pt x="78" y="63"/>
                    <a:pt x="78" y="63"/>
                    <a:pt x="78" y="63"/>
                  </a:cubicBezTo>
                  <a:cubicBezTo>
                    <a:pt x="79" y="63"/>
                    <a:pt x="80" y="62"/>
                    <a:pt x="80" y="60"/>
                  </a:cubicBezTo>
                  <a:cubicBezTo>
                    <a:pt x="81" y="59"/>
                    <a:pt x="80" y="58"/>
                    <a:pt x="80" y="57"/>
                  </a:cubicBezTo>
                  <a:cubicBezTo>
                    <a:pt x="80" y="57"/>
                    <a:pt x="80" y="57"/>
                    <a:pt x="80" y="57"/>
                  </a:cubicBezTo>
                  <a:close/>
                  <a:moveTo>
                    <a:pt x="68" y="34"/>
                  </a:moveTo>
                  <a:cubicBezTo>
                    <a:pt x="67" y="33"/>
                    <a:pt x="66" y="33"/>
                    <a:pt x="65" y="32"/>
                  </a:cubicBezTo>
                  <a:cubicBezTo>
                    <a:pt x="64" y="32"/>
                    <a:pt x="62" y="32"/>
                    <a:pt x="61" y="33"/>
                  </a:cubicBezTo>
                  <a:cubicBezTo>
                    <a:pt x="61" y="33"/>
                    <a:pt x="61" y="33"/>
                    <a:pt x="61" y="33"/>
                  </a:cubicBezTo>
                  <a:cubicBezTo>
                    <a:pt x="60" y="34"/>
                    <a:pt x="59" y="35"/>
                    <a:pt x="59" y="36"/>
                  </a:cubicBezTo>
                  <a:cubicBezTo>
                    <a:pt x="59" y="37"/>
                    <a:pt x="59" y="39"/>
                    <a:pt x="60" y="40"/>
                  </a:cubicBezTo>
                  <a:cubicBezTo>
                    <a:pt x="60" y="40"/>
                    <a:pt x="60" y="40"/>
                    <a:pt x="60" y="40"/>
                  </a:cubicBezTo>
                  <a:cubicBezTo>
                    <a:pt x="61" y="41"/>
                    <a:pt x="62" y="41"/>
                    <a:pt x="63" y="42"/>
                  </a:cubicBezTo>
                  <a:cubicBezTo>
                    <a:pt x="64" y="42"/>
                    <a:pt x="66" y="42"/>
                    <a:pt x="67" y="41"/>
                  </a:cubicBezTo>
                  <a:cubicBezTo>
                    <a:pt x="67" y="41"/>
                    <a:pt x="67" y="41"/>
                    <a:pt x="67" y="41"/>
                  </a:cubicBezTo>
                  <a:cubicBezTo>
                    <a:pt x="68" y="40"/>
                    <a:pt x="68" y="39"/>
                    <a:pt x="69" y="38"/>
                  </a:cubicBezTo>
                  <a:cubicBezTo>
                    <a:pt x="69" y="37"/>
                    <a:pt x="69" y="35"/>
                    <a:pt x="68" y="34"/>
                  </a:cubicBezTo>
                  <a:cubicBezTo>
                    <a:pt x="68" y="34"/>
                    <a:pt x="68" y="34"/>
                    <a:pt x="68" y="34"/>
                  </a:cubicBezTo>
                  <a:close/>
                  <a:moveTo>
                    <a:pt x="44" y="76"/>
                  </a:moveTo>
                  <a:cubicBezTo>
                    <a:pt x="44" y="75"/>
                    <a:pt x="43" y="74"/>
                    <a:pt x="41" y="74"/>
                  </a:cubicBezTo>
                  <a:cubicBezTo>
                    <a:pt x="40" y="73"/>
                    <a:pt x="39" y="74"/>
                    <a:pt x="38" y="74"/>
                  </a:cubicBezTo>
                  <a:cubicBezTo>
                    <a:pt x="38" y="74"/>
                    <a:pt x="38" y="74"/>
                    <a:pt x="38" y="74"/>
                  </a:cubicBezTo>
                  <a:cubicBezTo>
                    <a:pt x="37" y="75"/>
                    <a:pt x="36" y="76"/>
                    <a:pt x="36" y="77"/>
                  </a:cubicBezTo>
                  <a:cubicBezTo>
                    <a:pt x="35" y="79"/>
                    <a:pt x="36" y="80"/>
                    <a:pt x="36" y="81"/>
                  </a:cubicBezTo>
                  <a:cubicBezTo>
                    <a:pt x="36" y="81"/>
                    <a:pt x="36" y="81"/>
                    <a:pt x="36" y="81"/>
                  </a:cubicBezTo>
                  <a:cubicBezTo>
                    <a:pt x="37" y="82"/>
                    <a:pt x="38" y="83"/>
                    <a:pt x="39" y="83"/>
                  </a:cubicBezTo>
                  <a:cubicBezTo>
                    <a:pt x="41" y="83"/>
                    <a:pt x="42" y="83"/>
                    <a:pt x="43" y="82"/>
                  </a:cubicBezTo>
                  <a:cubicBezTo>
                    <a:pt x="43" y="82"/>
                    <a:pt x="43" y="82"/>
                    <a:pt x="43" y="82"/>
                  </a:cubicBezTo>
                  <a:cubicBezTo>
                    <a:pt x="44" y="82"/>
                    <a:pt x="45" y="81"/>
                    <a:pt x="45" y="79"/>
                  </a:cubicBezTo>
                  <a:cubicBezTo>
                    <a:pt x="45" y="78"/>
                    <a:pt x="45" y="77"/>
                    <a:pt x="44" y="76"/>
                  </a:cubicBezTo>
                  <a:cubicBezTo>
                    <a:pt x="44" y="76"/>
                    <a:pt x="44" y="76"/>
                    <a:pt x="44" y="76"/>
                  </a:cubicBezTo>
                  <a:close/>
                  <a:moveTo>
                    <a:pt x="27" y="60"/>
                  </a:moveTo>
                  <a:cubicBezTo>
                    <a:pt x="26" y="59"/>
                    <a:pt x="25" y="58"/>
                    <a:pt x="24" y="58"/>
                  </a:cubicBezTo>
                  <a:cubicBezTo>
                    <a:pt x="22" y="58"/>
                    <a:pt x="21" y="58"/>
                    <a:pt x="20" y="59"/>
                  </a:cubicBezTo>
                  <a:cubicBezTo>
                    <a:pt x="20" y="59"/>
                    <a:pt x="20" y="59"/>
                    <a:pt x="20" y="59"/>
                  </a:cubicBezTo>
                  <a:cubicBezTo>
                    <a:pt x="19" y="59"/>
                    <a:pt x="18" y="60"/>
                    <a:pt x="18" y="62"/>
                  </a:cubicBezTo>
                  <a:cubicBezTo>
                    <a:pt x="18" y="63"/>
                    <a:pt x="18" y="64"/>
                    <a:pt x="19" y="65"/>
                  </a:cubicBezTo>
                  <a:cubicBezTo>
                    <a:pt x="19" y="65"/>
                    <a:pt x="19" y="65"/>
                    <a:pt x="19" y="65"/>
                  </a:cubicBezTo>
                  <a:cubicBezTo>
                    <a:pt x="19" y="66"/>
                    <a:pt x="21" y="67"/>
                    <a:pt x="22" y="67"/>
                  </a:cubicBezTo>
                  <a:cubicBezTo>
                    <a:pt x="23" y="67"/>
                    <a:pt x="24" y="67"/>
                    <a:pt x="25" y="66"/>
                  </a:cubicBezTo>
                  <a:cubicBezTo>
                    <a:pt x="25" y="66"/>
                    <a:pt x="25" y="66"/>
                    <a:pt x="25" y="66"/>
                  </a:cubicBezTo>
                  <a:cubicBezTo>
                    <a:pt x="26" y="66"/>
                    <a:pt x="27" y="65"/>
                    <a:pt x="27" y="63"/>
                  </a:cubicBezTo>
                  <a:cubicBezTo>
                    <a:pt x="28" y="62"/>
                    <a:pt x="27" y="61"/>
                    <a:pt x="27" y="6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4" name="Freeform 95"/>
            <p:cNvSpPr>
              <a:spLocks noEditPoints="1"/>
            </p:cNvSpPr>
            <p:nvPr/>
          </p:nvSpPr>
          <p:spPr>
            <a:xfrm>
              <a:off x="765178" y="3640073"/>
              <a:ext cx="327025" cy="419815"/>
            </a:xfrm>
            <a:custGeom>
              <a:avLst/>
              <a:gdLst>
                <a:gd name="txL" fmla="*/ 0 w 87"/>
                <a:gd name="txT" fmla="*/ 0 h 105"/>
                <a:gd name="txR" fmla="*/ 87 w 87"/>
                <a:gd name="txB" fmla="*/ 105 h 105"/>
              </a:gdLst>
              <a:ahLst/>
              <a:cxnLst>
                <a:cxn ang="0">
                  <a:pos x="40" y="38"/>
                </a:cxn>
                <a:cxn ang="0">
                  <a:pos x="77" y="68"/>
                </a:cxn>
                <a:cxn ang="0">
                  <a:pos x="78" y="69"/>
                </a:cxn>
                <a:cxn ang="0">
                  <a:pos x="81" y="65"/>
                </a:cxn>
                <a:cxn ang="0">
                  <a:pos x="84" y="63"/>
                </a:cxn>
                <a:cxn ang="0">
                  <a:pos x="86" y="68"/>
                </a:cxn>
                <a:cxn ang="0">
                  <a:pos x="84" y="69"/>
                </a:cxn>
                <a:cxn ang="0">
                  <a:pos x="83" y="71"/>
                </a:cxn>
                <a:cxn ang="0">
                  <a:pos x="84" y="71"/>
                </a:cxn>
                <a:cxn ang="0">
                  <a:pos x="87" y="76"/>
                </a:cxn>
                <a:cxn ang="0">
                  <a:pos x="85" y="79"/>
                </a:cxn>
                <a:cxn ang="0">
                  <a:pos x="83" y="80"/>
                </a:cxn>
                <a:cxn ang="0">
                  <a:pos x="83" y="80"/>
                </a:cxn>
                <a:cxn ang="0">
                  <a:pos x="78" y="79"/>
                </a:cxn>
                <a:cxn ang="0">
                  <a:pos x="77" y="77"/>
                </a:cxn>
                <a:cxn ang="0">
                  <a:pos x="76" y="74"/>
                </a:cxn>
                <a:cxn ang="0">
                  <a:pos x="76" y="74"/>
                </a:cxn>
                <a:cxn ang="0">
                  <a:pos x="65" y="92"/>
                </a:cxn>
                <a:cxn ang="0">
                  <a:pos x="69" y="100"/>
                </a:cxn>
                <a:cxn ang="0">
                  <a:pos x="59" y="105"/>
                </a:cxn>
                <a:cxn ang="0">
                  <a:pos x="56" y="98"/>
                </a:cxn>
                <a:cxn ang="0">
                  <a:pos x="40" y="101"/>
                </a:cxn>
                <a:cxn ang="0">
                  <a:pos x="24" y="98"/>
                </a:cxn>
                <a:cxn ang="0">
                  <a:pos x="20" y="105"/>
                </a:cxn>
                <a:cxn ang="0">
                  <a:pos x="10" y="100"/>
                </a:cxn>
                <a:cxn ang="0">
                  <a:pos x="15" y="91"/>
                </a:cxn>
                <a:cxn ang="0">
                  <a:pos x="6" y="80"/>
                </a:cxn>
                <a:cxn ang="0">
                  <a:pos x="0" y="80"/>
                </a:cxn>
                <a:cxn ang="0">
                  <a:pos x="0" y="58"/>
                </a:cxn>
                <a:cxn ang="0">
                  <a:pos x="7" y="58"/>
                </a:cxn>
                <a:cxn ang="0">
                  <a:pos x="17" y="45"/>
                </a:cxn>
                <a:cxn ang="0">
                  <a:pos x="16" y="34"/>
                </a:cxn>
                <a:cxn ang="0">
                  <a:pos x="34" y="47"/>
                </a:cxn>
                <a:cxn ang="0">
                  <a:pos x="37" y="47"/>
                </a:cxn>
                <a:cxn ang="0">
                  <a:pos x="34" y="38"/>
                </a:cxn>
                <a:cxn ang="0">
                  <a:pos x="40" y="38"/>
                </a:cxn>
                <a:cxn ang="0">
                  <a:pos x="41" y="0"/>
                </a:cxn>
                <a:cxn ang="0">
                  <a:pos x="58" y="17"/>
                </a:cxn>
                <a:cxn ang="0">
                  <a:pos x="41" y="33"/>
                </a:cxn>
                <a:cxn ang="0">
                  <a:pos x="25" y="17"/>
                </a:cxn>
                <a:cxn ang="0">
                  <a:pos x="41" y="0"/>
                </a:cxn>
              </a:cxnLst>
              <a:rect l="txL" t="txT" r="txR" b="txB"/>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5" name="Freeform 96"/>
            <p:cNvSpPr>
              <a:spLocks noEditPoints="1"/>
            </p:cNvSpPr>
            <p:nvPr/>
          </p:nvSpPr>
          <p:spPr>
            <a:xfrm>
              <a:off x="5611812" y="0"/>
              <a:ext cx="336550" cy="457057"/>
            </a:xfrm>
            <a:custGeom>
              <a:avLst/>
              <a:gdLst>
                <a:gd name="txL" fmla="*/ 0 w 90"/>
                <a:gd name="txT" fmla="*/ 0 h 114"/>
                <a:gd name="txR" fmla="*/ 90 w 90"/>
                <a:gd name="txB" fmla="*/ 114 h 114"/>
              </a:gdLst>
              <a:ahLst/>
              <a:cxnLst>
                <a:cxn ang="0">
                  <a:pos x="73" y="13"/>
                </a:cxn>
                <a:cxn ang="0">
                  <a:pos x="78" y="67"/>
                </a:cxn>
                <a:cxn ang="0">
                  <a:pos x="72" y="45"/>
                </a:cxn>
                <a:cxn ang="0">
                  <a:pos x="64" y="22"/>
                </a:cxn>
                <a:cxn ang="0">
                  <a:pos x="21" y="22"/>
                </a:cxn>
                <a:cxn ang="0">
                  <a:pos x="21" y="64"/>
                </a:cxn>
                <a:cxn ang="0">
                  <a:pos x="45" y="73"/>
                </a:cxn>
                <a:cxn ang="0">
                  <a:pos x="45" y="86"/>
                </a:cxn>
                <a:cxn ang="0">
                  <a:pos x="12" y="73"/>
                </a:cxn>
                <a:cxn ang="0">
                  <a:pos x="12" y="13"/>
                </a:cxn>
                <a:cxn ang="0">
                  <a:pos x="58" y="47"/>
                </a:cxn>
                <a:cxn ang="0">
                  <a:pos x="54" y="75"/>
                </a:cxn>
                <a:cxn ang="0">
                  <a:pos x="49" y="80"/>
                </a:cxn>
                <a:cxn ang="0">
                  <a:pos x="60" y="114"/>
                </a:cxn>
                <a:cxn ang="0">
                  <a:pos x="83" y="104"/>
                </a:cxn>
                <a:cxn ang="0">
                  <a:pos x="88" y="75"/>
                </a:cxn>
                <a:cxn ang="0">
                  <a:pos x="81" y="76"/>
                </a:cxn>
                <a:cxn ang="0">
                  <a:pos x="75" y="73"/>
                </a:cxn>
                <a:cxn ang="0">
                  <a:pos x="73" y="72"/>
                </a:cxn>
                <a:cxn ang="0">
                  <a:pos x="66" y="46"/>
                </a:cxn>
                <a:cxn ang="0">
                  <a:pos x="37" y="25"/>
                </a:cxn>
                <a:cxn ang="0">
                  <a:pos x="43" y="31"/>
                </a:cxn>
                <a:cxn ang="0">
                  <a:pos x="49" y="25"/>
                </a:cxn>
                <a:cxn ang="0">
                  <a:pos x="43" y="20"/>
                </a:cxn>
                <a:cxn ang="0">
                  <a:pos x="37" y="25"/>
                </a:cxn>
                <a:cxn ang="0">
                  <a:pos x="50" y="34"/>
                </a:cxn>
                <a:cxn ang="0">
                  <a:pos x="33" y="40"/>
                </a:cxn>
                <a:cxn ang="0">
                  <a:pos x="37" y="40"/>
                </a:cxn>
                <a:cxn ang="0">
                  <a:pos x="37" y="56"/>
                </a:cxn>
                <a:cxn ang="0">
                  <a:pos x="34" y="59"/>
                </a:cxn>
                <a:cxn ang="0">
                  <a:pos x="33" y="65"/>
                </a:cxn>
                <a:cxn ang="0">
                  <a:pos x="51" y="58"/>
                </a:cxn>
                <a:cxn ang="0">
                  <a:pos x="50" y="56"/>
                </a:cxn>
              </a:cxnLst>
              <a:rect l="txL" t="txT" r="txR" b="txB"/>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6" name="Freeform 97"/>
            <p:cNvSpPr>
              <a:spLocks noEditPoints="1"/>
            </p:cNvSpPr>
            <p:nvPr/>
          </p:nvSpPr>
          <p:spPr>
            <a:xfrm>
              <a:off x="2817812" y="44347"/>
              <a:ext cx="393700" cy="375802"/>
            </a:xfrm>
            <a:custGeom>
              <a:avLst/>
              <a:gdLst>
                <a:gd name="txL" fmla="*/ 0 w 105"/>
                <a:gd name="txT" fmla="*/ 0 h 94"/>
                <a:gd name="txR" fmla="*/ 105 w 105"/>
                <a:gd name="txB" fmla="*/ 94 h 94"/>
              </a:gdLst>
              <a:ahLst/>
              <a:cxnLst>
                <a:cxn ang="0">
                  <a:pos x="52" y="17"/>
                </a:cxn>
                <a:cxn ang="0">
                  <a:pos x="45" y="24"/>
                </a:cxn>
                <a:cxn ang="0">
                  <a:pos x="52" y="31"/>
                </a:cxn>
                <a:cxn ang="0">
                  <a:pos x="59" y="24"/>
                </a:cxn>
                <a:cxn ang="0">
                  <a:pos x="52" y="17"/>
                </a:cxn>
                <a:cxn ang="0">
                  <a:pos x="11" y="37"/>
                </a:cxn>
                <a:cxn ang="0">
                  <a:pos x="5" y="49"/>
                </a:cxn>
                <a:cxn ang="0">
                  <a:pos x="0" y="60"/>
                </a:cxn>
                <a:cxn ang="0">
                  <a:pos x="7" y="60"/>
                </a:cxn>
                <a:cxn ang="0">
                  <a:pos x="18" y="80"/>
                </a:cxn>
                <a:cxn ang="0">
                  <a:pos x="52" y="94"/>
                </a:cxn>
                <a:cxn ang="0">
                  <a:pos x="85" y="80"/>
                </a:cxn>
                <a:cxn ang="0">
                  <a:pos x="91" y="73"/>
                </a:cxn>
                <a:cxn ang="0">
                  <a:pos x="79" y="73"/>
                </a:cxn>
                <a:cxn ang="0">
                  <a:pos x="78" y="74"/>
                </a:cxn>
                <a:cxn ang="0">
                  <a:pos x="52" y="85"/>
                </a:cxn>
                <a:cxn ang="0">
                  <a:pos x="25" y="74"/>
                </a:cxn>
                <a:cxn ang="0">
                  <a:pos x="17" y="60"/>
                </a:cxn>
                <a:cxn ang="0">
                  <a:pos x="22" y="60"/>
                </a:cxn>
                <a:cxn ang="0">
                  <a:pos x="16" y="49"/>
                </a:cxn>
                <a:cxn ang="0">
                  <a:pos x="11" y="37"/>
                </a:cxn>
                <a:cxn ang="0">
                  <a:pos x="93" y="63"/>
                </a:cxn>
                <a:cxn ang="0">
                  <a:pos x="88" y="52"/>
                </a:cxn>
                <a:cxn ang="0">
                  <a:pos x="82" y="40"/>
                </a:cxn>
                <a:cxn ang="0">
                  <a:pos x="88" y="40"/>
                </a:cxn>
                <a:cxn ang="0">
                  <a:pos x="78" y="21"/>
                </a:cxn>
                <a:cxn ang="0">
                  <a:pos x="52" y="10"/>
                </a:cxn>
                <a:cxn ang="0">
                  <a:pos x="25" y="21"/>
                </a:cxn>
                <a:cxn ang="0">
                  <a:pos x="22" y="25"/>
                </a:cxn>
                <a:cxn ang="0">
                  <a:pos x="10" y="25"/>
                </a:cxn>
                <a:cxn ang="0">
                  <a:pos x="18" y="14"/>
                </a:cxn>
                <a:cxn ang="0">
                  <a:pos x="52" y="0"/>
                </a:cxn>
                <a:cxn ang="0">
                  <a:pos x="85" y="14"/>
                </a:cxn>
                <a:cxn ang="0">
                  <a:pos x="98" y="40"/>
                </a:cxn>
                <a:cxn ang="0">
                  <a:pos x="105" y="40"/>
                </a:cxn>
                <a:cxn ang="0">
                  <a:pos x="99" y="52"/>
                </a:cxn>
                <a:cxn ang="0">
                  <a:pos x="93" y="63"/>
                </a:cxn>
                <a:cxn ang="0">
                  <a:pos x="40" y="50"/>
                </a:cxn>
                <a:cxn ang="0">
                  <a:pos x="43" y="33"/>
                </a:cxn>
                <a:cxn ang="0">
                  <a:pos x="60" y="33"/>
                </a:cxn>
                <a:cxn ang="0">
                  <a:pos x="64" y="51"/>
                </a:cxn>
                <a:cxn ang="0">
                  <a:pos x="59" y="54"/>
                </a:cxn>
                <a:cxn ang="0">
                  <a:pos x="60" y="78"/>
                </a:cxn>
                <a:cxn ang="0">
                  <a:pos x="54" y="78"/>
                </a:cxn>
                <a:cxn ang="0">
                  <a:pos x="53" y="57"/>
                </a:cxn>
                <a:cxn ang="0">
                  <a:pos x="50" y="57"/>
                </a:cxn>
                <a:cxn ang="0">
                  <a:pos x="49" y="78"/>
                </a:cxn>
                <a:cxn ang="0">
                  <a:pos x="43" y="78"/>
                </a:cxn>
                <a:cxn ang="0">
                  <a:pos x="44" y="54"/>
                </a:cxn>
                <a:cxn ang="0">
                  <a:pos x="40" y="50"/>
                </a:cxn>
              </a:cxnLst>
              <a:rect l="txL" t="txT" r="txR" b="tx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7" name="Freeform 98"/>
            <p:cNvSpPr>
              <a:spLocks noEditPoints="1"/>
            </p:cNvSpPr>
            <p:nvPr/>
          </p:nvSpPr>
          <p:spPr>
            <a:xfrm>
              <a:off x="6319837" y="82235"/>
              <a:ext cx="322262" cy="296241"/>
            </a:xfrm>
            <a:custGeom>
              <a:avLst/>
              <a:gdLst>
                <a:gd name="txL" fmla="*/ 0 w 86"/>
                <a:gd name="txT" fmla="*/ 0 h 74"/>
                <a:gd name="txR" fmla="*/ 86 w 86"/>
                <a:gd name="txB" fmla="*/ 74 h 74"/>
              </a:gdLst>
              <a:ahLst/>
              <a:cxnLst>
                <a:cxn ang="0">
                  <a:pos x="0" y="17"/>
                </a:cxn>
                <a:cxn ang="0">
                  <a:pos x="22" y="17"/>
                </a:cxn>
                <a:cxn ang="0">
                  <a:pos x="22" y="12"/>
                </a:cxn>
                <a:cxn ang="0">
                  <a:pos x="26" y="4"/>
                </a:cxn>
                <a:cxn ang="0">
                  <a:pos x="26" y="4"/>
                </a:cxn>
                <a:cxn ang="0">
                  <a:pos x="26" y="4"/>
                </a:cxn>
                <a:cxn ang="0">
                  <a:pos x="34" y="0"/>
                </a:cxn>
                <a:cxn ang="0">
                  <a:pos x="52" y="0"/>
                </a:cxn>
                <a:cxn ang="0">
                  <a:pos x="60" y="4"/>
                </a:cxn>
                <a:cxn ang="0">
                  <a:pos x="64" y="12"/>
                </a:cxn>
                <a:cxn ang="0">
                  <a:pos x="64" y="17"/>
                </a:cxn>
                <a:cxn ang="0">
                  <a:pos x="86" y="17"/>
                </a:cxn>
                <a:cxn ang="0">
                  <a:pos x="86" y="74"/>
                </a:cxn>
                <a:cxn ang="0">
                  <a:pos x="0" y="74"/>
                </a:cxn>
                <a:cxn ang="0">
                  <a:pos x="0" y="17"/>
                </a:cxn>
                <a:cxn ang="0">
                  <a:pos x="15" y="31"/>
                </a:cxn>
                <a:cxn ang="0">
                  <a:pos x="15" y="34"/>
                </a:cxn>
                <a:cxn ang="0">
                  <a:pos x="71" y="34"/>
                </a:cxn>
                <a:cxn ang="0">
                  <a:pos x="71" y="31"/>
                </a:cxn>
                <a:cxn ang="0">
                  <a:pos x="15" y="31"/>
                </a:cxn>
                <a:cxn ang="0">
                  <a:pos x="15" y="57"/>
                </a:cxn>
                <a:cxn ang="0">
                  <a:pos x="15" y="61"/>
                </a:cxn>
                <a:cxn ang="0">
                  <a:pos x="71" y="61"/>
                </a:cxn>
                <a:cxn ang="0">
                  <a:pos x="71" y="57"/>
                </a:cxn>
                <a:cxn ang="0">
                  <a:pos x="15" y="57"/>
                </a:cxn>
                <a:cxn ang="0">
                  <a:pos x="15" y="43"/>
                </a:cxn>
                <a:cxn ang="0">
                  <a:pos x="15" y="47"/>
                </a:cxn>
                <a:cxn ang="0">
                  <a:pos x="71" y="47"/>
                </a:cxn>
                <a:cxn ang="0">
                  <a:pos x="71" y="43"/>
                </a:cxn>
                <a:cxn ang="0">
                  <a:pos x="15" y="43"/>
                </a:cxn>
                <a:cxn ang="0">
                  <a:pos x="30" y="17"/>
                </a:cxn>
                <a:cxn ang="0">
                  <a:pos x="56" y="17"/>
                </a:cxn>
                <a:cxn ang="0">
                  <a:pos x="56" y="12"/>
                </a:cxn>
                <a:cxn ang="0">
                  <a:pos x="55" y="9"/>
                </a:cxn>
                <a:cxn ang="0">
                  <a:pos x="52" y="7"/>
                </a:cxn>
                <a:cxn ang="0">
                  <a:pos x="34" y="7"/>
                </a:cxn>
                <a:cxn ang="0">
                  <a:pos x="31" y="9"/>
                </a:cxn>
                <a:cxn ang="0">
                  <a:pos x="31" y="9"/>
                </a:cxn>
                <a:cxn ang="0">
                  <a:pos x="30" y="12"/>
                </a:cxn>
                <a:cxn ang="0">
                  <a:pos x="30" y="17"/>
                </a:cxn>
              </a:cxnLst>
              <a:rect l="txL" t="txT" r="txR" b="tx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8" name="Freeform 99"/>
            <p:cNvSpPr>
              <a:spLocks noEditPoints="1"/>
            </p:cNvSpPr>
            <p:nvPr/>
          </p:nvSpPr>
          <p:spPr>
            <a:xfrm>
              <a:off x="2138365" y="61144"/>
              <a:ext cx="333375" cy="367338"/>
            </a:xfrm>
            <a:custGeom>
              <a:avLst/>
              <a:gdLst>
                <a:gd name="txL" fmla="*/ 0 w 89"/>
                <a:gd name="txT" fmla="*/ 0 h 92"/>
                <a:gd name="txR" fmla="*/ 89 w 89"/>
                <a:gd name="txB" fmla="*/ 92 h 92"/>
              </a:gdLst>
              <a:ahLst/>
              <a:cxnLst>
                <a:cxn ang="0">
                  <a:pos x="35" y="11"/>
                </a:cxn>
                <a:cxn ang="0">
                  <a:pos x="56" y="11"/>
                </a:cxn>
                <a:cxn ang="0">
                  <a:pos x="70" y="10"/>
                </a:cxn>
                <a:cxn ang="0">
                  <a:pos x="70" y="27"/>
                </a:cxn>
                <a:cxn ang="0">
                  <a:pos x="70" y="10"/>
                </a:cxn>
                <a:cxn ang="0">
                  <a:pos x="30" y="55"/>
                </a:cxn>
                <a:cxn ang="0">
                  <a:pos x="32" y="85"/>
                </a:cxn>
                <a:cxn ang="0">
                  <a:pos x="22" y="59"/>
                </a:cxn>
                <a:cxn ang="0">
                  <a:pos x="17" y="85"/>
                </a:cxn>
                <a:cxn ang="0">
                  <a:pos x="11" y="55"/>
                </a:cxn>
                <a:cxn ang="0">
                  <a:pos x="4" y="53"/>
                </a:cxn>
                <a:cxn ang="0">
                  <a:pos x="10" y="28"/>
                </a:cxn>
                <a:cxn ang="0">
                  <a:pos x="21" y="35"/>
                </a:cxn>
                <a:cxn ang="0">
                  <a:pos x="31" y="28"/>
                </a:cxn>
                <a:cxn ang="0">
                  <a:pos x="44" y="24"/>
                </a:cxn>
                <a:cxn ang="0">
                  <a:pos x="44" y="27"/>
                </a:cxn>
                <a:cxn ang="0">
                  <a:pos x="45" y="48"/>
                </a:cxn>
                <a:cxn ang="0">
                  <a:pos x="45" y="48"/>
                </a:cxn>
                <a:cxn ang="0">
                  <a:pos x="45" y="48"/>
                </a:cxn>
                <a:cxn ang="0">
                  <a:pos x="47" y="27"/>
                </a:cxn>
                <a:cxn ang="0">
                  <a:pos x="47" y="24"/>
                </a:cxn>
                <a:cxn ang="0">
                  <a:pos x="59" y="28"/>
                </a:cxn>
                <a:cxn ang="0">
                  <a:pos x="70" y="35"/>
                </a:cxn>
                <a:cxn ang="0">
                  <a:pos x="80" y="28"/>
                </a:cxn>
                <a:cxn ang="0">
                  <a:pos x="85" y="51"/>
                </a:cxn>
                <a:cxn ang="0">
                  <a:pos x="79" y="55"/>
                </a:cxn>
                <a:cxn ang="0">
                  <a:pos x="80" y="85"/>
                </a:cxn>
                <a:cxn ang="0">
                  <a:pos x="71" y="59"/>
                </a:cxn>
                <a:cxn ang="0">
                  <a:pos x="66" y="85"/>
                </a:cxn>
                <a:cxn ang="0">
                  <a:pos x="60" y="55"/>
                </a:cxn>
                <a:cxn ang="0">
                  <a:pos x="57" y="55"/>
                </a:cxn>
                <a:cxn ang="0">
                  <a:pos x="49" y="92"/>
                </a:cxn>
                <a:cxn ang="0">
                  <a:pos x="43" y="61"/>
                </a:cxn>
                <a:cxn ang="0">
                  <a:pos x="32" y="92"/>
                </a:cxn>
                <a:cxn ang="0">
                  <a:pos x="30" y="52"/>
                </a:cxn>
                <a:cxn ang="0">
                  <a:pos x="13" y="18"/>
                </a:cxn>
                <a:cxn ang="0">
                  <a:pos x="29" y="18"/>
                </a:cxn>
              </a:cxnLst>
              <a:rect l="txL" t="txT" r="txR" b="tx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69" name="Freeform 100"/>
            <p:cNvSpPr>
              <a:spLocks noEditPoints="1"/>
            </p:cNvSpPr>
            <p:nvPr/>
          </p:nvSpPr>
          <p:spPr>
            <a:xfrm>
              <a:off x="4913315" y="12110"/>
              <a:ext cx="390525" cy="428280"/>
            </a:xfrm>
            <a:custGeom>
              <a:avLst/>
              <a:gdLst>
                <a:gd name="txL" fmla="*/ 0 w 104"/>
                <a:gd name="txT" fmla="*/ 0 h 107"/>
                <a:gd name="txR" fmla="*/ 104 w 104"/>
                <a:gd name="txB" fmla="*/ 107 h 107"/>
              </a:gdLst>
              <a:ahLst/>
              <a:cxnLst>
                <a:cxn ang="0">
                  <a:pos x="50" y="26"/>
                </a:cxn>
                <a:cxn ang="0">
                  <a:pos x="5" y="51"/>
                </a:cxn>
                <a:cxn ang="0">
                  <a:pos x="67" y="93"/>
                </a:cxn>
                <a:cxn ang="0">
                  <a:pos x="102" y="107"/>
                </a:cxn>
                <a:cxn ang="0">
                  <a:pos x="67" y="93"/>
                </a:cxn>
                <a:cxn ang="0">
                  <a:pos x="81" y="83"/>
                </a:cxn>
                <a:cxn ang="0">
                  <a:pos x="85" y="91"/>
                </a:cxn>
                <a:cxn ang="0">
                  <a:pos x="88" y="83"/>
                </a:cxn>
                <a:cxn ang="0">
                  <a:pos x="81" y="75"/>
                </a:cxn>
                <a:cxn ang="0">
                  <a:pos x="55" y="73"/>
                </a:cxn>
                <a:cxn ang="0">
                  <a:pos x="0" y="107"/>
                </a:cxn>
                <a:cxn ang="0">
                  <a:pos x="83" y="48"/>
                </a:cxn>
                <a:cxn ang="0">
                  <a:pos x="83" y="72"/>
                </a:cxn>
                <a:cxn ang="0">
                  <a:pos x="83" y="48"/>
                </a:cxn>
                <a:cxn ang="0">
                  <a:pos x="59" y="46"/>
                </a:cxn>
                <a:cxn ang="0">
                  <a:pos x="68" y="48"/>
                </a:cxn>
                <a:cxn ang="0">
                  <a:pos x="63" y="41"/>
                </a:cxn>
                <a:cxn ang="0">
                  <a:pos x="52" y="42"/>
                </a:cxn>
                <a:cxn ang="0">
                  <a:pos x="37" y="20"/>
                </a:cxn>
                <a:cxn ang="0">
                  <a:pos x="33" y="0"/>
                </a:cxn>
                <a:cxn ang="0">
                  <a:pos x="42" y="1"/>
                </a:cxn>
                <a:cxn ang="0">
                  <a:pos x="43" y="9"/>
                </a:cxn>
                <a:cxn ang="0">
                  <a:pos x="37" y="13"/>
                </a:cxn>
                <a:cxn ang="0">
                  <a:pos x="39" y="4"/>
                </a:cxn>
                <a:cxn ang="0">
                  <a:pos x="37" y="10"/>
                </a:cxn>
                <a:cxn ang="0">
                  <a:pos x="48" y="20"/>
                </a:cxn>
                <a:cxn ang="0">
                  <a:pos x="44" y="0"/>
                </a:cxn>
                <a:cxn ang="0">
                  <a:pos x="48" y="20"/>
                </a:cxn>
                <a:cxn ang="0">
                  <a:pos x="55" y="20"/>
                </a:cxn>
                <a:cxn ang="0">
                  <a:pos x="52" y="21"/>
                </a:cxn>
                <a:cxn ang="0">
                  <a:pos x="49" y="15"/>
                </a:cxn>
                <a:cxn ang="0">
                  <a:pos x="53" y="11"/>
                </a:cxn>
                <a:cxn ang="0">
                  <a:pos x="54" y="7"/>
                </a:cxn>
                <a:cxn ang="0">
                  <a:pos x="53" y="8"/>
                </a:cxn>
                <a:cxn ang="0">
                  <a:pos x="53" y="10"/>
                </a:cxn>
                <a:cxn ang="0">
                  <a:pos x="49" y="7"/>
                </a:cxn>
                <a:cxn ang="0">
                  <a:pos x="59" y="7"/>
                </a:cxn>
                <a:cxn ang="0">
                  <a:pos x="54" y="17"/>
                </a:cxn>
                <a:cxn ang="0">
                  <a:pos x="53" y="14"/>
                </a:cxn>
                <a:cxn ang="0">
                  <a:pos x="54" y="18"/>
                </a:cxn>
                <a:cxn ang="0">
                  <a:pos x="69" y="20"/>
                </a:cxn>
                <a:cxn ang="0">
                  <a:pos x="65" y="7"/>
                </a:cxn>
                <a:cxn ang="0">
                  <a:pos x="64" y="7"/>
                </a:cxn>
                <a:cxn ang="0">
                  <a:pos x="59" y="20"/>
                </a:cxn>
                <a:cxn ang="0">
                  <a:pos x="64" y="4"/>
                </a:cxn>
                <a:cxn ang="0">
                  <a:pos x="66" y="4"/>
                </a:cxn>
                <a:cxn ang="0">
                  <a:pos x="69" y="6"/>
                </a:cxn>
                <a:cxn ang="0">
                  <a:pos x="24" y="55"/>
                </a:cxn>
                <a:cxn ang="0">
                  <a:pos x="21" y="63"/>
                </a:cxn>
                <a:cxn ang="0">
                  <a:pos x="34" y="63"/>
                </a:cxn>
                <a:cxn ang="0">
                  <a:pos x="31" y="55"/>
                </a:cxn>
              </a:cxnLst>
              <a:rect l="txL" t="txT" r="txR" b="txB"/>
              <a:pathLst>
                <a:path w="104" h="107">
                  <a:moveTo>
                    <a:pt x="5" y="26"/>
                  </a:moveTo>
                  <a:cubicBezTo>
                    <a:pt x="50" y="26"/>
                    <a:pt x="50" y="26"/>
                    <a:pt x="50" y="26"/>
                  </a:cubicBezTo>
                  <a:cubicBezTo>
                    <a:pt x="50" y="51"/>
                    <a:pt x="50" y="51"/>
                    <a:pt x="50" y="51"/>
                  </a:cubicBezTo>
                  <a:cubicBezTo>
                    <a:pt x="5" y="51"/>
                    <a:pt x="5" y="51"/>
                    <a:pt x="5" y="51"/>
                  </a:cubicBezTo>
                  <a:cubicBezTo>
                    <a:pt x="5" y="26"/>
                    <a:pt x="5" y="26"/>
                    <a:pt x="5" y="26"/>
                  </a:cubicBezTo>
                  <a:close/>
                  <a:moveTo>
                    <a:pt x="67" y="93"/>
                  </a:moveTo>
                  <a:cubicBezTo>
                    <a:pt x="102" y="93"/>
                    <a:pt x="102" y="93"/>
                    <a:pt x="102" y="93"/>
                  </a:cubicBezTo>
                  <a:cubicBezTo>
                    <a:pt x="102" y="107"/>
                    <a:pt x="102" y="107"/>
                    <a:pt x="102" y="107"/>
                  </a:cubicBezTo>
                  <a:cubicBezTo>
                    <a:pt x="67" y="107"/>
                    <a:pt x="67" y="107"/>
                    <a:pt x="67" y="107"/>
                  </a:cubicBezTo>
                  <a:cubicBezTo>
                    <a:pt x="67" y="93"/>
                    <a:pt x="67" y="93"/>
                    <a:pt x="67" y="93"/>
                  </a:cubicBezTo>
                  <a:close/>
                  <a:moveTo>
                    <a:pt x="81" y="75"/>
                  </a:moveTo>
                  <a:cubicBezTo>
                    <a:pt x="81" y="83"/>
                    <a:pt x="81" y="83"/>
                    <a:pt x="81" y="83"/>
                  </a:cubicBezTo>
                  <a:cubicBezTo>
                    <a:pt x="78" y="83"/>
                    <a:pt x="78" y="83"/>
                    <a:pt x="78" y="83"/>
                  </a:cubicBezTo>
                  <a:cubicBezTo>
                    <a:pt x="85" y="91"/>
                    <a:pt x="85" y="91"/>
                    <a:pt x="85" y="91"/>
                  </a:cubicBezTo>
                  <a:cubicBezTo>
                    <a:pt x="91" y="83"/>
                    <a:pt x="91" y="83"/>
                    <a:pt x="91" y="83"/>
                  </a:cubicBezTo>
                  <a:cubicBezTo>
                    <a:pt x="88" y="83"/>
                    <a:pt x="88" y="83"/>
                    <a:pt x="88" y="83"/>
                  </a:cubicBezTo>
                  <a:cubicBezTo>
                    <a:pt x="88" y="75"/>
                    <a:pt x="88" y="75"/>
                    <a:pt x="88" y="75"/>
                  </a:cubicBezTo>
                  <a:cubicBezTo>
                    <a:pt x="81" y="75"/>
                    <a:pt x="81" y="75"/>
                    <a:pt x="81" y="75"/>
                  </a:cubicBezTo>
                  <a:close/>
                  <a:moveTo>
                    <a:pt x="0" y="73"/>
                  </a:moveTo>
                  <a:cubicBezTo>
                    <a:pt x="55" y="73"/>
                    <a:pt x="55" y="73"/>
                    <a:pt x="55" y="73"/>
                  </a:cubicBezTo>
                  <a:cubicBezTo>
                    <a:pt x="55" y="107"/>
                    <a:pt x="55" y="107"/>
                    <a:pt x="55" y="107"/>
                  </a:cubicBezTo>
                  <a:cubicBezTo>
                    <a:pt x="0" y="107"/>
                    <a:pt x="0" y="107"/>
                    <a:pt x="0" y="107"/>
                  </a:cubicBezTo>
                  <a:cubicBezTo>
                    <a:pt x="0" y="73"/>
                    <a:pt x="0" y="73"/>
                    <a:pt x="0" y="73"/>
                  </a:cubicBezTo>
                  <a:close/>
                  <a:moveTo>
                    <a:pt x="83" y="48"/>
                  </a:moveTo>
                  <a:cubicBezTo>
                    <a:pt x="94" y="48"/>
                    <a:pt x="104" y="54"/>
                    <a:pt x="104" y="60"/>
                  </a:cubicBezTo>
                  <a:cubicBezTo>
                    <a:pt x="104" y="67"/>
                    <a:pt x="94" y="72"/>
                    <a:pt x="83" y="72"/>
                  </a:cubicBezTo>
                  <a:cubicBezTo>
                    <a:pt x="71" y="72"/>
                    <a:pt x="62" y="67"/>
                    <a:pt x="62" y="60"/>
                  </a:cubicBezTo>
                  <a:cubicBezTo>
                    <a:pt x="62" y="54"/>
                    <a:pt x="71" y="48"/>
                    <a:pt x="83" y="48"/>
                  </a:cubicBezTo>
                  <a:close/>
                  <a:moveTo>
                    <a:pt x="52" y="42"/>
                  </a:moveTo>
                  <a:cubicBezTo>
                    <a:pt x="59" y="46"/>
                    <a:pt x="59" y="46"/>
                    <a:pt x="59" y="46"/>
                  </a:cubicBezTo>
                  <a:cubicBezTo>
                    <a:pt x="57" y="49"/>
                    <a:pt x="57" y="49"/>
                    <a:pt x="57" y="49"/>
                  </a:cubicBezTo>
                  <a:cubicBezTo>
                    <a:pt x="68" y="48"/>
                    <a:pt x="68" y="48"/>
                    <a:pt x="68" y="48"/>
                  </a:cubicBezTo>
                  <a:cubicBezTo>
                    <a:pt x="65" y="38"/>
                    <a:pt x="65" y="38"/>
                    <a:pt x="65" y="38"/>
                  </a:cubicBezTo>
                  <a:cubicBezTo>
                    <a:pt x="63" y="41"/>
                    <a:pt x="63" y="41"/>
                    <a:pt x="63" y="41"/>
                  </a:cubicBezTo>
                  <a:cubicBezTo>
                    <a:pt x="56" y="36"/>
                    <a:pt x="56" y="36"/>
                    <a:pt x="56" y="36"/>
                  </a:cubicBezTo>
                  <a:cubicBezTo>
                    <a:pt x="52" y="42"/>
                    <a:pt x="52" y="42"/>
                    <a:pt x="52" y="42"/>
                  </a:cubicBezTo>
                  <a:close/>
                  <a:moveTo>
                    <a:pt x="37" y="13"/>
                  </a:moveTo>
                  <a:cubicBezTo>
                    <a:pt x="37" y="20"/>
                    <a:pt x="37" y="20"/>
                    <a:pt x="37" y="20"/>
                  </a:cubicBezTo>
                  <a:cubicBezTo>
                    <a:pt x="33" y="20"/>
                    <a:pt x="33" y="20"/>
                    <a:pt x="33" y="20"/>
                  </a:cubicBezTo>
                  <a:cubicBezTo>
                    <a:pt x="33" y="0"/>
                    <a:pt x="33" y="0"/>
                    <a:pt x="33" y="0"/>
                  </a:cubicBezTo>
                  <a:cubicBezTo>
                    <a:pt x="38" y="0"/>
                    <a:pt x="38" y="0"/>
                    <a:pt x="38" y="0"/>
                  </a:cubicBezTo>
                  <a:cubicBezTo>
                    <a:pt x="39" y="0"/>
                    <a:pt x="41" y="0"/>
                    <a:pt x="42" y="1"/>
                  </a:cubicBezTo>
                  <a:cubicBezTo>
                    <a:pt x="43" y="1"/>
                    <a:pt x="43" y="2"/>
                    <a:pt x="43" y="3"/>
                  </a:cubicBezTo>
                  <a:cubicBezTo>
                    <a:pt x="43" y="9"/>
                    <a:pt x="43" y="9"/>
                    <a:pt x="43" y="9"/>
                  </a:cubicBezTo>
                  <a:cubicBezTo>
                    <a:pt x="43" y="10"/>
                    <a:pt x="43" y="11"/>
                    <a:pt x="42" y="12"/>
                  </a:cubicBezTo>
                  <a:cubicBezTo>
                    <a:pt x="41" y="13"/>
                    <a:pt x="40" y="13"/>
                    <a:pt x="37" y="13"/>
                  </a:cubicBezTo>
                  <a:close/>
                  <a:moveTo>
                    <a:pt x="39" y="9"/>
                  </a:moveTo>
                  <a:cubicBezTo>
                    <a:pt x="39" y="4"/>
                    <a:pt x="39" y="4"/>
                    <a:pt x="39" y="4"/>
                  </a:cubicBezTo>
                  <a:cubicBezTo>
                    <a:pt x="39" y="3"/>
                    <a:pt x="38" y="3"/>
                    <a:pt x="37" y="3"/>
                  </a:cubicBezTo>
                  <a:cubicBezTo>
                    <a:pt x="37" y="10"/>
                    <a:pt x="37" y="10"/>
                    <a:pt x="37" y="10"/>
                  </a:cubicBezTo>
                  <a:cubicBezTo>
                    <a:pt x="38" y="10"/>
                    <a:pt x="39" y="9"/>
                    <a:pt x="39" y="9"/>
                  </a:cubicBezTo>
                  <a:close/>
                  <a:moveTo>
                    <a:pt x="48" y="20"/>
                  </a:moveTo>
                  <a:cubicBezTo>
                    <a:pt x="44" y="20"/>
                    <a:pt x="44" y="20"/>
                    <a:pt x="44" y="20"/>
                  </a:cubicBezTo>
                  <a:cubicBezTo>
                    <a:pt x="44" y="0"/>
                    <a:pt x="44" y="0"/>
                    <a:pt x="44" y="0"/>
                  </a:cubicBezTo>
                  <a:cubicBezTo>
                    <a:pt x="48" y="0"/>
                    <a:pt x="48" y="0"/>
                    <a:pt x="48" y="0"/>
                  </a:cubicBezTo>
                  <a:cubicBezTo>
                    <a:pt x="48" y="20"/>
                    <a:pt x="48" y="20"/>
                    <a:pt x="48" y="20"/>
                  </a:cubicBezTo>
                  <a:close/>
                  <a:moveTo>
                    <a:pt x="59" y="20"/>
                  </a:moveTo>
                  <a:cubicBezTo>
                    <a:pt x="55" y="20"/>
                    <a:pt x="55" y="20"/>
                    <a:pt x="55" y="20"/>
                  </a:cubicBezTo>
                  <a:cubicBezTo>
                    <a:pt x="55" y="20"/>
                    <a:pt x="55" y="20"/>
                    <a:pt x="55" y="20"/>
                  </a:cubicBezTo>
                  <a:cubicBezTo>
                    <a:pt x="55" y="20"/>
                    <a:pt x="54" y="21"/>
                    <a:pt x="52" y="21"/>
                  </a:cubicBezTo>
                  <a:cubicBezTo>
                    <a:pt x="50" y="21"/>
                    <a:pt x="49" y="20"/>
                    <a:pt x="49" y="18"/>
                  </a:cubicBezTo>
                  <a:cubicBezTo>
                    <a:pt x="49" y="15"/>
                    <a:pt x="49" y="15"/>
                    <a:pt x="49" y="15"/>
                  </a:cubicBezTo>
                  <a:cubicBezTo>
                    <a:pt x="49" y="14"/>
                    <a:pt x="49" y="13"/>
                    <a:pt x="50" y="13"/>
                  </a:cubicBezTo>
                  <a:cubicBezTo>
                    <a:pt x="50" y="12"/>
                    <a:pt x="51" y="11"/>
                    <a:pt x="53" y="11"/>
                  </a:cubicBezTo>
                  <a:cubicBezTo>
                    <a:pt x="54" y="10"/>
                    <a:pt x="54" y="10"/>
                    <a:pt x="54" y="9"/>
                  </a:cubicBezTo>
                  <a:cubicBezTo>
                    <a:pt x="54" y="7"/>
                    <a:pt x="54" y="7"/>
                    <a:pt x="54" y="7"/>
                  </a:cubicBezTo>
                  <a:cubicBezTo>
                    <a:pt x="54" y="6"/>
                    <a:pt x="54" y="6"/>
                    <a:pt x="54" y="6"/>
                  </a:cubicBezTo>
                  <a:cubicBezTo>
                    <a:pt x="53" y="6"/>
                    <a:pt x="53" y="7"/>
                    <a:pt x="53" y="8"/>
                  </a:cubicBezTo>
                  <a:cubicBezTo>
                    <a:pt x="53" y="8"/>
                    <a:pt x="53" y="9"/>
                    <a:pt x="53" y="9"/>
                  </a:cubicBezTo>
                  <a:cubicBezTo>
                    <a:pt x="53" y="10"/>
                    <a:pt x="53" y="10"/>
                    <a:pt x="53" y="10"/>
                  </a:cubicBezTo>
                  <a:cubicBezTo>
                    <a:pt x="49" y="10"/>
                    <a:pt x="49" y="10"/>
                    <a:pt x="49" y="10"/>
                  </a:cubicBezTo>
                  <a:cubicBezTo>
                    <a:pt x="49" y="7"/>
                    <a:pt x="49" y="7"/>
                    <a:pt x="49" y="7"/>
                  </a:cubicBezTo>
                  <a:cubicBezTo>
                    <a:pt x="49" y="5"/>
                    <a:pt x="51" y="4"/>
                    <a:pt x="54" y="4"/>
                  </a:cubicBezTo>
                  <a:cubicBezTo>
                    <a:pt x="57" y="4"/>
                    <a:pt x="59" y="5"/>
                    <a:pt x="59" y="7"/>
                  </a:cubicBezTo>
                  <a:cubicBezTo>
                    <a:pt x="59" y="20"/>
                    <a:pt x="59" y="20"/>
                    <a:pt x="59" y="20"/>
                  </a:cubicBezTo>
                  <a:close/>
                  <a:moveTo>
                    <a:pt x="54" y="17"/>
                  </a:moveTo>
                  <a:cubicBezTo>
                    <a:pt x="54" y="13"/>
                    <a:pt x="54" y="13"/>
                    <a:pt x="54" y="13"/>
                  </a:cubicBezTo>
                  <a:cubicBezTo>
                    <a:pt x="54" y="13"/>
                    <a:pt x="53" y="14"/>
                    <a:pt x="53" y="14"/>
                  </a:cubicBezTo>
                  <a:cubicBezTo>
                    <a:pt x="53" y="17"/>
                    <a:pt x="53" y="17"/>
                    <a:pt x="53" y="17"/>
                  </a:cubicBezTo>
                  <a:cubicBezTo>
                    <a:pt x="53" y="18"/>
                    <a:pt x="53" y="18"/>
                    <a:pt x="54" y="18"/>
                  </a:cubicBezTo>
                  <a:cubicBezTo>
                    <a:pt x="54" y="18"/>
                    <a:pt x="54" y="18"/>
                    <a:pt x="54" y="17"/>
                  </a:cubicBezTo>
                  <a:close/>
                  <a:moveTo>
                    <a:pt x="69" y="20"/>
                  </a:moveTo>
                  <a:cubicBezTo>
                    <a:pt x="65" y="20"/>
                    <a:pt x="65" y="20"/>
                    <a:pt x="65" y="20"/>
                  </a:cubicBezTo>
                  <a:cubicBezTo>
                    <a:pt x="65" y="7"/>
                    <a:pt x="65" y="7"/>
                    <a:pt x="65" y="7"/>
                  </a:cubicBezTo>
                  <a:cubicBezTo>
                    <a:pt x="65" y="6"/>
                    <a:pt x="65" y="6"/>
                    <a:pt x="64" y="6"/>
                  </a:cubicBezTo>
                  <a:cubicBezTo>
                    <a:pt x="64" y="6"/>
                    <a:pt x="64" y="6"/>
                    <a:pt x="64" y="7"/>
                  </a:cubicBezTo>
                  <a:cubicBezTo>
                    <a:pt x="64" y="20"/>
                    <a:pt x="64" y="20"/>
                    <a:pt x="64" y="20"/>
                  </a:cubicBezTo>
                  <a:cubicBezTo>
                    <a:pt x="59" y="20"/>
                    <a:pt x="59" y="20"/>
                    <a:pt x="59" y="20"/>
                  </a:cubicBezTo>
                  <a:cubicBezTo>
                    <a:pt x="59" y="4"/>
                    <a:pt x="59" y="4"/>
                    <a:pt x="59" y="4"/>
                  </a:cubicBezTo>
                  <a:cubicBezTo>
                    <a:pt x="64" y="4"/>
                    <a:pt x="64" y="4"/>
                    <a:pt x="64" y="4"/>
                  </a:cubicBezTo>
                  <a:cubicBezTo>
                    <a:pt x="64" y="4"/>
                    <a:pt x="64" y="4"/>
                    <a:pt x="64" y="4"/>
                  </a:cubicBezTo>
                  <a:cubicBezTo>
                    <a:pt x="64" y="4"/>
                    <a:pt x="65" y="4"/>
                    <a:pt x="66" y="4"/>
                  </a:cubicBezTo>
                  <a:cubicBezTo>
                    <a:pt x="67" y="4"/>
                    <a:pt x="67" y="4"/>
                    <a:pt x="68" y="4"/>
                  </a:cubicBezTo>
                  <a:cubicBezTo>
                    <a:pt x="69" y="5"/>
                    <a:pt x="69" y="5"/>
                    <a:pt x="69" y="6"/>
                  </a:cubicBezTo>
                  <a:cubicBezTo>
                    <a:pt x="69" y="20"/>
                    <a:pt x="69" y="20"/>
                    <a:pt x="69" y="20"/>
                  </a:cubicBezTo>
                  <a:close/>
                  <a:moveTo>
                    <a:pt x="24" y="55"/>
                  </a:moveTo>
                  <a:cubicBezTo>
                    <a:pt x="24" y="63"/>
                    <a:pt x="24" y="63"/>
                    <a:pt x="24" y="63"/>
                  </a:cubicBezTo>
                  <a:cubicBezTo>
                    <a:pt x="21" y="63"/>
                    <a:pt x="21" y="63"/>
                    <a:pt x="21" y="63"/>
                  </a:cubicBezTo>
                  <a:cubicBezTo>
                    <a:pt x="28" y="71"/>
                    <a:pt x="28" y="71"/>
                    <a:pt x="28" y="71"/>
                  </a:cubicBezTo>
                  <a:cubicBezTo>
                    <a:pt x="34" y="63"/>
                    <a:pt x="34" y="63"/>
                    <a:pt x="34" y="63"/>
                  </a:cubicBezTo>
                  <a:cubicBezTo>
                    <a:pt x="31" y="63"/>
                    <a:pt x="31" y="63"/>
                    <a:pt x="31" y="63"/>
                  </a:cubicBezTo>
                  <a:cubicBezTo>
                    <a:pt x="31" y="55"/>
                    <a:pt x="31" y="55"/>
                    <a:pt x="31" y="55"/>
                  </a:cubicBezTo>
                  <a:lnTo>
                    <a:pt x="24" y="5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0" name="Freeform 101"/>
            <p:cNvSpPr/>
            <p:nvPr/>
          </p:nvSpPr>
          <p:spPr>
            <a:xfrm>
              <a:off x="11112" y="569799"/>
              <a:ext cx="341312" cy="350411"/>
            </a:xfrm>
            <a:custGeom>
              <a:avLst/>
              <a:gdLst>
                <a:gd name="txL" fmla="*/ 0 w 91"/>
                <a:gd name="txT" fmla="*/ 0 h 88"/>
                <a:gd name="txR" fmla="*/ 91 w 91"/>
                <a:gd name="txB" fmla="*/ 88 h 88"/>
              </a:gdLst>
              <a:ahLst/>
              <a:cxnLst>
                <a:cxn ang="0">
                  <a:pos x="26" y="25"/>
                </a:cxn>
                <a:cxn ang="0">
                  <a:pos x="51" y="25"/>
                </a:cxn>
                <a:cxn ang="0">
                  <a:pos x="53" y="21"/>
                </a:cxn>
                <a:cxn ang="0">
                  <a:pos x="49" y="15"/>
                </a:cxn>
                <a:cxn ang="0">
                  <a:pos x="50" y="3"/>
                </a:cxn>
                <a:cxn ang="0">
                  <a:pos x="58" y="0"/>
                </a:cxn>
                <a:cxn ang="0">
                  <a:pos x="67" y="3"/>
                </a:cxn>
                <a:cxn ang="0">
                  <a:pos x="68" y="15"/>
                </a:cxn>
                <a:cxn ang="0">
                  <a:pos x="64" y="21"/>
                </a:cxn>
                <a:cxn ang="0">
                  <a:pos x="65" y="25"/>
                </a:cxn>
                <a:cxn ang="0">
                  <a:pos x="91" y="25"/>
                </a:cxn>
                <a:cxn ang="0">
                  <a:pos x="91" y="49"/>
                </a:cxn>
                <a:cxn ang="0">
                  <a:pos x="87" y="51"/>
                </a:cxn>
                <a:cxn ang="0">
                  <a:pos x="81" y="47"/>
                </a:cxn>
                <a:cxn ang="0">
                  <a:pos x="70" y="48"/>
                </a:cxn>
                <a:cxn ang="0">
                  <a:pos x="67" y="56"/>
                </a:cxn>
                <a:cxn ang="0">
                  <a:pos x="70" y="64"/>
                </a:cxn>
                <a:cxn ang="0">
                  <a:pos x="81" y="65"/>
                </a:cxn>
                <a:cxn ang="0">
                  <a:pos x="87" y="61"/>
                </a:cxn>
                <a:cxn ang="0">
                  <a:pos x="91" y="62"/>
                </a:cxn>
                <a:cxn ang="0">
                  <a:pos x="91" y="88"/>
                </a:cxn>
                <a:cxn ang="0">
                  <a:pos x="64" y="88"/>
                </a:cxn>
                <a:cxn ang="0">
                  <a:pos x="63" y="85"/>
                </a:cxn>
                <a:cxn ang="0">
                  <a:pos x="67" y="79"/>
                </a:cxn>
                <a:cxn ang="0">
                  <a:pos x="66" y="68"/>
                </a:cxn>
                <a:cxn ang="0">
                  <a:pos x="58" y="66"/>
                </a:cxn>
                <a:cxn ang="0">
                  <a:pos x="50" y="68"/>
                </a:cxn>
                <a:cxn ang="0">
                  <a:pos x="49" y="79"/>
                </a:cxn>
                <a:cxn ang="0">
                  <a:pos x="53" y="85"/>
                </a:cxn>
                <a:cxn ang="0">
                  <a:pos x="51" y="88"/>
                </a:cxn>
                <a:cxn ang="0">
                  <a:pos x="26" y="88"/>
                </a:cxn>
                <a:cxn ang="0">
                  <a:pos x="26" y="64"/>
                </a:cxn>
                <a:cxn ang="0">
                  <a:pos x="22" y="62"/>
                </a:cxn>
                <a:cxn ang="0">
                  <a:pos x="16" y="67"/>
                </a:cxn>
                <a:cxn ang="0">
                  <a:pos x="4" y="65"/>
                </a:cxn>
                <a:cxn ang="0">
                  <a:pos x="1" y="57"/>
                </a:cxn>
                <a:cxn ang="0">
                  <a:pos x="4" y="48"/>
                </a:cxn>
                <a:cxn ang="0">
                  <a:pos x="16" y="47"/>
                </a:cxn>
                <a:cxn ang="0">
                  <a:pos x="22" y="51"/>
                </a:cxn>
                <a:cxn ang="0">
                  <a:pos x="26" y="49"/>
                </a:cxn>
                <a:cxn ang="0">
                  <a:pos x="26" y="25"/>
                </a:cxn>
              </a:cxnLst>
              <a:rect l="txL" t="txT" r="txR" b="txB"/>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1" name="Freeform 102"/>
            <p:cNvSpPr>
              <a:spLocks noEditPoints="1"/>
            </p:cNvSpPr>
            <p:nvPr/>
          </p:nvSpPr>
          <p:spPr>
            <a:xfrm>
              <a:off x="754062" y="565523"/>
              <a:ext cx="292100" cy="380881"/>
            </a:xfrm>
            <a:custGeom>
              <a:avLst/>
              <a:gdLst>
                <a:gd name="txL" fmla="*/ 0 w 78"/>
                <a:gd name="txT" fmla="*/ 0 h 95"/>
                <a:gd name="txR" fmla="*/ 78 w 78"/>
                <a:gd name="txB" fmla="*/ 95 h 95"/>
              </a:gdLst>
              <a:ahLst/>
              <a:cxnLst>
                <a:cxn ang="0">
                  <a:pos x="78" y="29"/>
                </a:cxn>
                <a:cxn ang="0">
                  <a:pos x="71" y="85"/>
                </a:cxn>
                <a:cxn ang="0">
                  <a:pos x="61" y="95"/>
                </a:cxn>
                <a:cxn ang="0">
                  <a:pos x="17" y="95"/>
                </a:cxn>
                <a:cxn ang="0">
                  <a:pos x="7" y="85"/>
                </a:cxn>
                <a:cxn ang="0">
                  <a:pos x="0" y="29"/>
                </a:cxn>
                <a:cxn ang="0">
                  <a:pos x="7" y="29"/>
                </a:cxn>
                <a:cxn ang="0">
                  <a:pos x="2" y="12"/>
                </a:cxn>
                <a:cxn ang="0">
                  <a:pos x="1" y="9"/>
                </a:cxn>
                <a:cxn ang="0">
                  <a:pos x="5" y="8"/>
                </a:cxn>
                <a:cxn ang="0">
                  <a:pos x="33" y="0"/>
                </a:cxn>
                <a:cxn ang="0">
                  <a:pos x="34" y="0"/>
                </a:cxn>
                <a:cxn ang="0">
                  <a:pos x="35" y="0"/>
                </a:cxn>
                <a:cxn ang="0">
                  <a:pos x="52" y="4"/>
                </a:cxn>
                <a:cxn ang="0">
                  <a:pos x="54" y="5"/>
                </a:cxn>
                <a:cxn ang="0">
                  <a:pos x="55" y="7"/>
                </a:cxn>
                <a:cxn ang="0">
                  <a:pos x="61" y="29"/>
                </a:cxn>
                <a:cxn ang="0">
                  <a:pos x="78" y="29"/>
                </a:cxn>
                <a:cxn ang="0">
                  <a:pos x="30" y="59"/>
                </a:cxn>
                <a:cxn ang="0">
                  <a:pos x="49" y="47"/>
                </a:cxn>
                <a:cxn ang="0">
                  <a:pos x="49" y="43"/>
                </a:cxn>
                <a:cxn ang="0">
                  <a:pos x="17" y="59"/>
                </a:cxn>
                <a:cxn ang="0">
                  <a:pos x="9" y="59"/>
                </a:cxn>
                <a:cxn ang="0">
                  <a:pos x="16" y="66"/>
                </a:cxn>
                <a:cxn ang="0">
                  <a:pos x="23" y="72"/>
                </a:cxn>
                <a:cxn ang="0">
                  <a:pos x="31" y="66"/>
                </a:cxn>
                <a:cxn ang="0">
                  <a:pos x="38" y="59"/>
                </a:cxn>
                <a:cxn ang="0">
                  <a:pos x="30" y="59"/>
                </a:cxn>
                <a:cxn ang="0">
                  <a:pos x="54" y="52"/>
                </a:cxn>
                <a:cxn ang="0">
                  <a:pos x="46" y="59"/>
                </a:cxn>
                <a:cxn ang="0">
                  <a:pos x="39" y="65"/>
                </a:cxn>
                <a:cxn ang="0">
                  <a:pos x="47" y="65"/>
                </a:cxn>
                <a:cxn ang="0">
                  <a:pos x="29" y="78"/>
                </a:cxn>
                <a:cxn ang="0">
                  <a:pos x="29" y="81"/>
                </a:cxn>
                <a:cxn ang="0">
                  <a:pos x="61" y="65"/>
                </a:cxn>
                <a:cxn ang="0">
                  <a:pos x="69" y="65"/>
                </a:cxn>
                <a:cxn ang="0">
                  <a:pos x="61" y="59"/>
                </a:cxn>
                <a:cxn ang="0">
                  <a:pos x="54" y="52"/>
                </a:cxn>
                <a:cxn ang="0">
                  <a:pos x="14" y="29"/>
                </a:cxn>
                <a:cxn ang="0">
                  <a:pos x="53" y="29"/>
                </a:cxn>
                <a:cxn ang="0">
                  <a:pos x="49" y="13"/>
                </a:cxn>
                <a:cxn ang="0">
                  <a:pos x="36" y="17"/>
                </a:cxn>
                <a:cxn ang="0">
                  <a:pos x="32" y="15"/>
                </a:cxn>
                <a:cxn ang="0">
                  <a:pos x="30" y="9"/>
                </a:cxn>
                <a:cxn ang="0">
                  <a:pos x="10" y="14"/>
                </a:cxn>
                <a:cxn ang="0">
                  <a:pos x="14" y="29"/>
                </a:cxn>
                <a:cxn ang="0">
                  <a:pos x="36" y="8"/>
                </a:cxn>
                <a:cxn ang="0">
                  <a:pos x="37" y="11"/>
                </a:cxn>
                <a:cxn ang="0">
                  <a:pos x="41" y="9"/>
                </a:cxn>
                <a:cxn ang="0">
                  <a:pos x="36" y="8"/>
                </a:cxn>
                <a:cxn ang="0">
                  <a:pos x="14" y="19"/>
                </a:cxn>
                <a:cxn ang="0">
                  <a:pos x="15" y="22"/>
                </a:cxn>
                <a:cxn ang="0">
                  <a:pos x="30" y="18"/>
                </a:cxn>
                <a:cxn ang="0">
                  <a:pos x="29" y="14"/>
                </a:cxn>
                <a:cxn ang="0">
                  <a:pos x="14" y="19"/>
                </a:cxn>
                <a:cxn ang="0">
                  <a:pos x="16" y="24"/>
                </a:cxn>
                <a:cxn ang="0">
                  <a:pos x="17" y="27"/>
                </a:cxn>
                <a:cxn ang="0">
                  <a:pos x="32" y="23"/>
                </a:cxn>
                <a:cxn ang="0">
                  <a:pos x="31" y="20"/>
                </a:cxn>
                <a:cxn ang="0">
                  <a:pos x="16" y="24"/>
                </a:cxn>
              </a:cxnLst>
              <a:rect l="txL" t="txT" r="txR" b="txB"/>
              <a:pathLst>
                <a:path w="78" h="95">
                  <a:moveTo>
                    <a:pt x="78" y="29"/>
                  </a:moveTo>
                  <a:cubicBezTo>
                    <a:pt x="71" y="85"/>
                    <a:pt x="71" y="85"/>
                    <a:pt x="71" y="85"/>
                  </a:cubicBezTo>
                  <a:cubicBezTo>
                    <a:pt x="71" y="90"/>
                    <a:pt x="67" y="95"/>
                    <a:pt x="61" y="95"/>
                  </a:cubicBezTo>
                  <a:cubicBezTo>
                    <a:pt x="17" y="95"/>
                    <a:pt x="17" y="95"/>
                    <a:pt x="17" y="95"/>
                  </a:cubicBezTo>
                  <a:cubicBezTo>
                    <a:pt x="11" y="95"/>
                    <a:pt x="8" y="90"/>
                    <a:pt x="7" y="85"/>
                  </a:cubicBezTo>
                  <a:cubicBezTo>
                    <a:pt x="0" y="29"/>
                    <a:pt x="0" y="29"/>
                    <a:pt x="0" y="29"/>
                  </a:cubicBezTo>
                  <a:cubicBezTo>
                    <a:pt x="7" y="29"/>
                    <a:pt x="7" y="29"/>
                    <a:pt x="7" y="29"/>
                  </a:cubicBezTo>
                  <a:cubicBezTo>
                    <a:pt x="2" y="12"/>
                    <a:pt x="2" y="12"/>
                    <a:pt x="2" y="12"/>
                  </a:cubicBezTo>
                  <a:cubicBezTo>
                    <a:pt x="1" y="9"/>
                    <a:pt x="1" y="9"/>
                    <a:pt x="1" y="9"/>
                  </a:cubicBezTo>
                  <a:cubicBezTo>
                    <a:pt x="5" y="8"/>
                    <a:pt x="5" y="8"/>
                    <a:pt x="5" y="8"/>
                  </a:cubicBezTo>
                  <a:cubicBezTo>
                    <a:pt x="33" y="0"/>
                    <a:pt x="33" y="0"/>
                    <a:pt x="33" y="0"/>
                  </a:cubicBezTo>
                  <a:cubicBezTo>
                    <a:pt x="34" y="0"/>
                    <a:pt x="34" y="0"/>
                    <a:pt x="34" y="0"/>
                  </a:cubicBezTo>
                  <a:cubicBezTo>
                    <a:pt x="35" y="0"/>
                    <a:pt x="35" y="0"/>
                    <a:pt x="35" y="0"/>
                  </a:cubicBezTo>
                  <a:cubicBezTo>
                    <a:pt x="52" y="4"/>
                    <a:pt x="52" y="4"/>
                    <a:pt x="52" y="4"/>
                  </a:cubicBezTo>
                  <a:cubicBezTo>
                    <a:pt x="54" y="5"/>
                    <a:pt x="54" y="5"/>
                    <a:pt x="54" y="5"/>
                  </a:cubicBezTo>
                  <a:cubicBezTo>
                    <a:pt x="55" y="7"/>
                    <a:pt x="55" y="7"/>
                    <a:pt x="55" y="7"/>
                  </a:cubicBezTo>
                  <a:cubicBezTo>
                    <a:pt x="61" y="29"/>
                    <a:pt x="61" y="29"/>
                    <a:pt x="61" y="29"/>
                  </a:cubicBezTo>
                  <a:cubicBezTo>
                    <a:pt x="78" y="29"/>
                    <a:pt x="78" y="29"/>
                    <a:pt x="78" y="29"/>
                  </a:cubicBezTo>
                  <a:close/>
                  <a:moveTo>
                    <a:pt x="30" y="59"/>
                  </a:moveTo>
                  <a:cubicBezTo>
                    <a:pt x="32" y="52"/>
                    <a:pt x="38" y="47"/>
                    <a:pt x="49" y="47"/>
                  </a:cubicBezTo>
                  <a:cubicBezTo>
                    <a:pt x="49" y="45"/>
                    <a:pt x="49" y="44"/>
                    <a:pt x="49" y="43"/>
                  </a:cubicBezTo>
                  <a:cubicBezTo>
                    <a:pt x="28" y="40"/>
                    <a:pt x="20" y="47"/>
                    <a:pt x="17" y="59"/>
                  </a:cubicBezTo>
                  <a:cubicBezTo>
                    <a:pt x="9" y="59"/>
                    <a:pt x="9" y="59"/>
                    <a:pt x="9" y="59"/>
                  </a:cubicBezTo>
                  <a:cubicBezTo>
                    <a:pt x="16" y="66"/>
                    <a:pt x="16" y="66"/>
                    <a:pt x="16" y="66"/>
                  </a:cubicBezTo>
                  <a:cubicBezTo>
                    <a:pt x="23" y="72"/>
                    <a:pt x="23" y="72"/>
                    <a:pt x="23" y="72"/>
                  </a:cubicBezTo>
                  <a:cubicBezTo>
                    <a:pt x="31" y="66"/>
                    <a:pt x="31" y="66"/>
                    <a:pt x="31" y="66"/>
                  </a:cubicBezTo>
                  <a:cubicBezTo>
                    <a:pt x="38" y="59"/>
                    <a:pt x="38" y="59"/>
                    <a:pt x="38" y="59"/>
                  </a:cubicBezTo>
                  <a:cubicBezTo>
                    <a:pt x="30" y="59"/>
                    <a:pt x="30" y="59"/>
                    <a:pt x="30" y="59"/>
                  </a:cubicBezTo>
                  <a:close/>
                  <a:moveTo>
                    <a:pt x="54" y="52"/>
                  </a:moveTo>
                  <a:cubicBezTo>
                    <a:pt x="46" y="59"/>
                    <a:pt x="46" y="59"/>
                    <a:pt x="46" y="59"/>
                  </a:cubicBezTo>
                  <a:cubicBezTo>
                    <a:pt x="39" y="65"/>
                    <a:pt x="39" y="65"/>
                    <a:pt x="39" y="65"/>
                  </a:cubicBezTo>
                  <a:cubicBezTo>
                    <a:pt x="47" y="65"/>
                    <a:pt x="47" y="65"/>
                    <a:pt x="47" y="65"/>
                  </a:cubicBezTo>
                  <a:cubicBezTo>
                    <a:pt x="45" y="72"/>
                    <a:pt x="39" y="77"/>
                    <a:pt x="29" y="78"/>
                  </a:cubicBezTo>
                  <a:cubicBezTo>
                    <a:pt x="29" y="79"/>
                    <a:pt x="29" y="80"/>
                    <a:pt x="29" y="81"/>
                  </a:cubicBezTo>
                  <a:cubicBezTo>
                    <a:pt x="49" y="84"/>
                    <a:pt x="58" y="77"/>
                    <a:pt x="61" y="65"/>
                  </a:cubicBezTo>
                  <a:cubicBezTo>
                    <a:pt x="69" y="65"/>
                    <a:pt x="69" y="65"/>
                    <a:pt x="69" y="65"/>
                  </a:cubicBezTo>
                  <a:cubicBezTo>
                    <a:pt x="61" y="59"/>
                    <a:pt x="61" y="59"/>
                    <a:pt x="61" y="59"/>
                  </a:cubicBezTo>
                  <a:cubicBezTo>
                    <a:pt x="54" y="52"/>
                    <a:pt x="54" y="52"/>
                    <a:pt x="54" y="52"/>
                  </a:cubicBezTo>
                  <a:close/>
                  <a:moveTo>
                    <a:pt x="14" y="29"/>
                  </a:moveTo>
                  <a:cubicBezTo>
                    <a:pt x="53" y="29"/>
                    <a:pt x="53" y="29"/>
                    <a:pt x="53" y="29"/>
                  </a:cubicBezTo>
                  <a:cubicBezTo>
                    <a:pt x="49" y="13"/>
                    <a:pt x="49" y="13"/>
                    <a:pt x="49" y="13"/>
                  </a:cubicBezTo>
                  <a:cubicBezTo>
                    <a:pt x="44" y="15"/>
                    <a:pt x="36" y="17"/>
                    <a:pt x="36" y="17"/>
                  </a:cubicBezTo>
                  <a:cubicBezTo>
                    <a:pt x="32" y="15"/>
                    <a:pt x="32" y="15"/>
                    <a:pt x="32" y="15"/>
                  </a:cubicBezTo>
                  <a:cubicBezTo>
                    <a:pt x="30" y="9"/>
                    <a:pt x="30" y="9"/>
                    <a:pt x="30" y="9"/>
                  </a:cubicBezTo>
                  <a:cubicBezTo>
                    <a:pt x="10" y="14"/>
                    <a:pt x="10" y="14"/>
                    <a:pt x="10" y="14"/>
                  </a:cubicBezTo>
                  <a:cubicBezTo>
                    <a:pt x="14" y="29"/>
                    <a:pt x="14" y="29"/>
                    <a:pt x="14" y="29"/>
                  </a:cubicBezTo>
                  <a:close/>
                  <a:moveTo>
                    <a:pt x="36" y="8"/>
                  </a:moveTo>
                  <a:cubicBezTo>
                    <a:pt x="37" y="11"/>
                    <a:pt x="37" y="11"/>
                    <a:pt x="37" y="11"/>
                  </a:cubicBezTo>
                  <a:cubicBezTo>
                    <a:pt x="38" y="10"/>
                    <a:pt x="40" y="10"/>
                    <a:pt x="41" y="9"/>
                  </a:cubicBezTo>
                  <a:cubicBezTo>
                    <a:pt x="36" y="8"/>
                    <a:pt x="36" y="8"/>
                    <a:pt x="36" y="8"/>
                  </a:cubicBezTo>
                  <a:close/>
                  <a:moveTo>
                    <a:pt x="14" y="19"/>
                  </a:moveTo>
                  <a:cubicBezTo>
                    <a:pt x="15" y="22"/>
                    <a:pt x="15" y="22"/>
                    <a:pt x="15" y="22"/>
                  </a:cubicBezTo>
                  <a:cubicBezTo>
                    <a:pt x="30" y="18"/>
                    <a:pt x="30" y="18"/>
                    <a:pt x="30" y="18"/>
                  </a:cubicBezTo>
                  <a:cubicBezTo>
                    <a:pt x="29" y="14"/>
                    <a:pt x="29" y="14"/>
                    <a:pt x="29" y="14"/>
                  </a:cubicBezTo>
                  <a:cubicBezTo>
                    <a:pt x="14" y="19"/>
                    <a:pt x="14" y="19"/>
                    <a:pt x="14" y="19"/>
                  </a:cubicBezTo>
                  <a:close/>
                  <a:moveTo>
                    <a:pt x="16" y="24"/>
                  </a:moveTo>
                  <a:cubicBezTo>
                    <a:pt x="17" y="27"/>
                    <a:pt x="17" y="27"/>
                    <a:pt x="17" y="27"/>
                  </a:cubicBezTo>
                  <a:cubicBezTo>
                    <a:pt x="32" y="23"/>
                    <a:pt x="32" y="23"/>
                    <a:pt x="32" y="23"/>
                  </a:cubicBezTo>
                  <a:cubicBezTo>
                    <a:pt x="31" y="20"/>
                    <a:pt x="31" y="20"/>
                    <a:pt x="31" y="20"/>
                  </a:cubicBezTo>
                  <a:lnTo>
                    <a:pt x="16" y="2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2" name="Freeform 103"/>
            <p:cNvSpPr>
              <a:spLocks noEditPoints="1"/>
            </p:cNvSpPr>
            <p:nvPr/>
          </p:nvSpPr>
          <p:spPr>
            <a:xfrm>
              <a:off x="4765" y="100283"/>
              <a:ext cx="363537" cy="299626"/>
            </a:xfrm>
            <a:custGeom>
              <a:avLst/>
              <a:gdLst>
                <a:gd name="txL" fmla="*/ 0 w 97"/>
                <a:gd name="txT" fmla="*/ 0 h 75"/>
                <a:gd name="txR" fmla="*/ 97 w 97"/>
                <a:gd name="txB" fmla="*/ 75 h 75"/>
              </a:gdLst>
              <a:ahLst/>
              <a:cxnLst>
                <a:cxn ang="0">
                  <a:pos x="33" y="75"/>
                </a:cxn>
                <a:cxn ang="0">
                  <a:pos x="44" y="75"/>
                </a:cxn>
                <a:cxn ang="0">
                  <a:pos x="47" y="73"/>
                </a:cxn>
                <a:cxn ang="0">
                  <a:pos x="47" y="49"/>
                </a:cxn>
                <a:cxn ang="0">
                  <a:pos x="39" y="45"/>
                </a:cxn>
                <a:cxn ang="0">
                  <a:pos x="30" y="50"/>
                </a:cxn>
                <a:cxn ang="0">
                  <a:pos x="30" y="73"/>
                </a:cxn>
                <a:cxn ang="0">
                  <a:pos x="33" y="75"/>
                </a:cxn>
                <a:cxn ang="0">
                  <a:pos x="0" y="49"/>
                </a:cxn>
                <a:cxn ang="0">
                  <a:pos x="37" y="28"/>
                </a:cxn>
                <a:cxn ang="0">
                  <a:pos x="39" y="26"/>
                </a:cxn>
                <a:cxn ang="0">
                  <a:pos x="41" y="28"/>
                </a:cxn>
                <a:cxn ang="0">
                  <a:pos x="52" y="34"/>
                </a:cxn>
                <a:cxn ang="0">
                  <a:pos x="81" y="9"/>
                </a:cxn>
                <a:cxn ang="0">
                  <a:pos x="77" y="4"/>
                </a:cxn>
                <a:cxn ang="0">
                  <a:pos x="87" y="2"/>
                </a:cxn>
                <a:cxn ang="0">
                  <a:pos x="97" y="0"/>
                </a:cxn>
                <a:cxn ang="0">
                  <a:pos x="94" y="10"/>
                </a:cxn>
                <a:cxn ang="0">
                  <a:pos x="91" y="19"/>
                </a:cxn>
                <a:cxn ang="0">
                  <a:pos x="87" y="15"/>
                </a:cxn>
                <a:cxn ang="0">
                  <a:pos x="55" y="42"/>
                </a:cxn>
                <a:cxn ang="0">
                  <a:pos x="53" y="44"/>
                </a:cxn>
                <a:cxn ang="0">
                  <a:pos x="50" y="43"/>
                </a:cxn>
                <a:cxn ang="0">
                  <a:pos x="39" y="36"/>
                </a:cxn>
                <a:cxn ang="0">
                  <a:pos x="5" y="57"/>
                </a:cxn>
                <a:cxn ang="0">
                  <a:pos x="0" y="49"/>
                </a:cxn>
                <a:cxn ang="0">
                  <a:pos x="10" y="75"/>
                </a:cxn>
                <a:cxn ang="0">
                  <a:pos x="21" y="75"/>
                </a:cxn>
                <a:cxn ang="0">
                  <a:pos x="23" y="73"/>
                </a:cxn>
                <a:cxn ang="0">
                  <a:pos x="23" y="54"/>
                </a:cxn>
                <a:cxn ang="0">
                  <a:pos x="7" y="64"/>
                </a:cxn>
                <a:cxn ang="0">
                  <a:pos x="7" y="73"/>
                </a:cxn>
                <a:cxn ang="0">
                  <a:pos x="10" y="75"/>
                </a:cxn>
                <a:cxn ang="0">
                  <a:pos x="56" y="75"/>
                </a:cxn>
                <a:cxn ang="0">
                  <a:pos x="67" y="75"/>
                </a:cxn>
                <a:cxn ang="0">
                  <a:pos x="70" y="73"/>
                </a:cxn>
                <a:cxn ang="0">
                  <a:pos x="70" y="39"/>
                </a:cxn>
                <a:cxn ang="0">
                  <a:pos x="70" y="39"/>
                </a:cxn>
                <a:cxn ang="0">
                  <a:pos x="54" y="53"/>
                </a:cxn>
                <a:cxn ang="0">
                  <a:pos x="53" y="52"/>
                </a:cxn>
                <a:cxn ang="0">
                  <a:pos x="53" y="73"/>
                </a:cxn>
                <a:cxn ang="0">
                  <a:pos x="56" y="75"/>
                </a:cxn>
                <a:cxn ang="0">
                  <a:pos x="79" y="75"/>
                </a:cxn>
                <a:cxn ang="0">
                  <a:pos x="90" y="75"/>
                </a:cxn>
                <a:cxn ang="0">
                  <a:pos x="93" y="73"/>
                </a:cxn>
                <a:cxn ang="0">
                  <a:pos x="93" y="32"/>
                </a:cxn>
                <a:cxn ang="0">
                  <a:pos x="86" y="24"/>
                </a:cxn>
                <a:cxn ang="0">
                  <a:pos x="77" y="33"/>
                </a:cxn>
                <a:cxn ang="0">
                  <a:pos x="77" y="73"/>
                </a:cxn>
                <a:cxn ang="0">
                  <a:pos x="79" y="75"/>
                </a:cxn>
              </a:cxnLst>
              <a:rect l="txL" t="txT" r="txR" b="tx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3" name="Freeform 104"/>
            <p:cNvSpPr>
              <a:spLocks noEditPoints="1"/>
            </p:cNvSpPr>
            <p:nvPr/>
          </p:nvSpPr>
          <p:spPr>
            <a:xfrm>
              <a:off x="731837" y="94385"/>
              <a:ext cx="322262" cy="311475"/>
            </a:xfrm>
            <a:custGeom>
              <a:avLst/>
              <a:gdLst>
                <a:gd name="txL" fmla="*/ 0 w 86"/>
                <a:gd name="txT" fmla="*/ 0 h 78"/>
                <a:gd name="txR" fmla="*/ 86 w 86"/>
                <a:gd name="txB" fmla="*/ 78 h 78"/>
              </a:gdLst>
              <a:ahLst/>
              <a:cxnLst>
                <a:cxn ang="0">
                  <a:pos x="14" y="9"/>
                </a:cxn>
                <a:cxn ang="0">
                  <a:pos x="22" y="0"/>
                </a:cxn>
                <a:cxn ang="0">
                  <a:pos x="30" y="10"/>
                </a:cxn>
                <a:cxn ang="0">
                  <a:pos x="37" y="3"/>
                </a:cxn>
                <a:cxn ang="0">
                  <a:pos x="49" y="3"/>
                </a:cxn>
                <a:cxn ang="0">
                  <a:pos x="56" y="10"/>
                </a:cxn>
                <a:cxn ang="0">
                  <a:pos x="64" y="0"/>
                </a:cxn>
                <a:cxn ang="0">
                  <a:pos x="73" y="9"/>
                </a:cxn>
                <a:cxn ang="0">
                  <a:pos x="86" y="10"/>
                </a:cxn>
                <a:cxn ang="0">
                  <a:pos x="86" y="78"/>
                </a:cxn>
                <a:cxn ang="0">
                  <a:pos x="23" y="78"/>
                </a:cxn>
                <a:cxn ang="0">
                  <a:pos x="0" y="69"/>
                </a:cxn>
                <a:cxn ang="0">
                  <a:pos x="0" y="10"/>
                </a:cxn>
                <a:cxn ang="0">
                  <a:pos x="15" y="56"/>
                </a:cxn>
                <a:cxn ang="0">
                  <a:pos x="28" y="68"/>
                </a:cxn>
                <a:cxn ang="0">
                  <a:pos x="73" y="20"/>
                </a:cxn>
                <a:cxn ang="0">
                  <a:pos x="64" y="29"/>
                </a:cxn>
                <a:cxn ang="0">
                  <a:pos x="56" y="21"/>
                </a:cxn>
                <a:cxn ang="0">
                  <a:pos x="52" y="21"/>
                </a:cxn>
                <a:cxn ang="0">
                  <a:pos x="43" y="29"/>
                </a:cxn>
                <a:cxn ang="0">
                  <a:pos x="35" y="20"/>
                </a:cxn>
                <a:cxn ang="0">
                  <a:pos x="28" y="27"/>
                </a:cxn>
                <a:cxn ang="0">
                  <a:pos x="16" y="27"/>
                </a:cxn>
                <a:cxn ang="0">
                  <a:pos x="10" y="20"/>
                </a:cxn>
                <a:cxn ang="0">
                  <a:pos x="16" y="62"/>
                </a:cxn>
                <a:cxn ang="0">
                  <a:pos x="54" y="49"/>
                </a:cxn>
                <a:cxn ang="0">
                  <a:pos x="66" y="49"/>
                </a:cxn>
                <a:cxn ang="0">
                  <a:pos x="38" y="56"/>
                </a:cxn>
                <a:cxn ang="0">
                  <a:pos x="38" y="49"/>
                </a:cxn>
                <a:cxn ang="0">
                  <a:pos x="32" y="56"/>
                </a:cxn>
                <a:cxn ang="0">
                  <a:pos x="54" y="36"/>
                </a:cxn>
                <a:cxn ang="0">
                  <a:pos x="66" y="36"/>
                </a:cxn>
                <a:cxn ang="0">
                  <a:pos x="38" y="43"/>
                </a:cxn>
                <a:cxn ang="0">
                  <a:pos x="38" y="36"/>
                </a:cxn>
                <a:cxn ang="0">
                  <a:pos x="32" y="43"/>
                </a:cxn>
                <a:cxn ang="0">
                  <a:pos x="64" y="5"/>
                </a:cxn>
                <a:cxn ang="0">
                  <a:pos x="61" y="9"/>
                </a:cxn>
                <a:cxn ang="0">
                  <a:pos x="64" y="25"/>
                </a:cxn>
                <a:cxn ang="0">
                  <a:pos x="68" y="21"/>
                </a:cxn>
                <a:cxn ang="0">
                  <a:pos x="64" y="5"/>
                </a:cxn>
                <a:cxn ang="0">
                  <a:pos x="41" y="6"/>
                </a:cxn>
                <a:cxn ang="0">
                  <a:pos x="41" y="23"/>
                </a:cxn>
                <a:cxn ang="0">
                  <a:pos x="46" y="23"/>
                </a:cxn>
                <a:cxn ang="0">
                  <a:pos x="46" y="6"/>
                </a:cxn>
                <a:cxn ang="0">
                  <a:pos x="22" y="5"/>
                </a:cxn>
                <a:cxn ang="0">
                  <a:pos x="19" y="21"/>
                </a:cxn>
                <a:cxn ang="0">
                  <a:pos x="22" y="25"/>
                </a:cxn>
                <a:cxn ang="0">
                  <a:pos x="25" y="9"/>
                </a:cxn>
              </a:cxnLst>
              <a:rect l="txL" t="txT" r="txR" b="txB"/>
              <a:pathLst>
                <a:path w="86" h="78">
                  <a:moveTo>
                    <a:pt x="5" y="10"/>
                  </a:moveTo>
                  <a:cubicBezTo>
                    <a:pt x="14" y="10"/>
                    <a:pt x="14" y="10"/>
                    <a:pt x="14" y="10"/>
                  </a:cubicBezTo>
                  <a:cubicBezTo>
                    <a:pt x="14" y="9"/>
                    <a:pt x="14" y="9"/>
                    <a:pt x="14" y="9"/>
                  </a:cubicBezTo>
                  <a:cubicBezTo>
                    <a:pt x="14" y="6"/>
                    <a:pt x="14" y="4"/>
                    <a:pt x="16" y="3"/>
                  </a:cubicBezTo>
                  <a:cubicBezTo>
                    <a:pt x="18" y="1"/>
                    <a:pt x="20" y="0"/>
                    <a:pt x="22" y="0"/>
                  </a:cubicBezTo>
                  <a:cubicBezTo>
                    <a:pt x="22" y="0"/>
                    <a:pt x="22" y="0"/>
                    <a:pt x="22" y="0"/>
                  </a:cubicBezTo>
                  <a:cubicBezTo>
                    <a:pt x="24" y="0"/>
                    <a:pt x="26" y="1"/>
                    <a:pt x="28" y="3"/>
                  </a:cubicBezTo>
                  <a:cubicBezTo>
                    <a:pt x="29" y="4"/>
                    <a:pt x="30" y="6"/>
                    <a:pt x="30" y="9"/>
                  </a:cubicBezTo>
                  <a:cubicBezTo>
                    <a:pt x="30" y="10"/>
                    <a:pt x="30" y="10"/>
                    <a:pt x="30" y="10"/>
                  </a:cubicBezTo>
                  <a:cubicBezTo>
                    <a:pt x="35" y="10"/>
                    <a:pt x="35" y="10"/>
                    <a:pt x="35" y="10"/>
                  </a:cubicBezTo>
                  <a:cubicBezTo>
                    <a:pt x="35" y="9"/>
                    <a:pt x="35" y="9"/>
                    <a:pt x="35" y="9"/>
                  </a:cubicBezTo>
                  <a:cubicBezTo>
                    <a:pt x="35" y="6"/>
                    <a:pt x="36" y="4"/>
                    <a:pt x="37" y="3"/>
                  </a:cubicBezTo>
                  <a:cubicBezTo>
                    <a:pt x="39" y="1"/>
                    <a:pt x="41" y="0"/>
                    <a:pt x="43" y="0"/>
                  </a:cubicBezTo>
                  <a:cubicBezTo>
                    <a:pt x="43" y="0"/>
                    <a:pt x="43" y="0"/>
                    <a:pt x="43" y="0"/>
                  </a:cubicBezTo>
                  <a:cubicBezTo>
                    <a:pt x="46" y="0"/>
                    <a:pt x="48" y="1"/>
                    <a:pt x="49" y="3"/>
                  </a:cubicBezTo>
                  <a:cubicBezTo>
                    <a:pt x="51" y="4"/>
                    <a:pt x="52" y="6"/>
                    <a:pt x="52" y="9"/>
                  </a:cubicBezTo>
                  <a:cubicBezTo>
                    <a:pt x="52" y="10"/>
                    <a:pt x="52" y="10"/>
                    <a:pt x="52" y="10"/>
                  </a:cubicBezTo>
                  <a:cubicBezTo>
                    <a:pt x="56" y="10"/>
                    <a:pt x="56" y="10"/>
                    <a:pt x="56" y="10"/>
                  </a:cubicBezTo>
                  <a:cubicBezTo>
                    <a:pt x="56" y="9"/>
                    <a:pt x="56" y="9"/>
                    <a:pt x="56" y="9"/>
                  </a:cubicBezTo>
                  <a:cubicBezTo>
                    <a:pt x="56" y="6"/>
                    <a:pt x="57" y="4"/>
                    <a:pt x="58" y="3"/>
                  </a:cubicBezTo>
                  <a:cubicBezTo>
                    <a:pt x="60" y="1"/>
                    <a:pt x="62" y="0"/>
                    <a:pt x="64" y="0"/>
                  </a:cubicBezTo>
                  <a:cubicBezTo>
                    <a:pt x="64" y="0"/>
                    <a:pt x="64" y="0"/>
                    <a:pt x="64" y="0"/>
                  </a:cubicBezTo>
                  <a:cubicBezTo>
                    <a:pt x="67" y="0"/>
                    <a:pt x="69" y="1"/>
                    <a:pt x="70" y="3"/>
                  </a:cubicBezTo>
                  <a:cubicBezTo>
                    <a:pt x="72" y="4"/>
                    <a:pt x="73" y="6"/>
                    <a:pt x="73" y="9"/>
                  </a:cubicBezTo>
                  <a:cubicBezTo>
                    <a:pt x="73" y="10"/>
                    <a:pt x="73" y="10"/>
                    <a:pt x="73" y="10"/>
                  </a:cubicBezTo>
                  <a:cubicBezTo>
                    <a:pt x="81" y="10"/>
                    <a:pt x="81" y="10"/>
                    <a:pt x="81" y="10"/>
                  </a:cubicBezTo>
                  <a:cubicBezTo>
                    <a:pt x="86" y="10"/>
                    <a:pt x="86" y="10"/>
                    <a:pt x="86" y="10"/>
                  </a:cubicBezTo>
                  <a:cubicBezTo>
                    <a:pt x="86" y="15"/>
                    <a:pt x="86" y="15"/>
                    <a:pt x="86" y="15"/>
                  </a:cubicBezTo>
                  <a:cubicBezTo>
                    <a:pt x="86" y="73"/>
                    <a:pt x="86" y="73"/>
                    <a:pt x="86" y="73"/>
                  </a:cubicBezTo>
                  <a:cubicBezTo>
                    <a:pt x="86" y="78"/>
                    <a:pt x="86" y="78"/>
                    <a:pt x="86" y="78"/>
                  </a:cubicBezTo>
                  <a:cubicBezTo>
                    <a:pt x="81" y="78"/>
                    <a:pt x="81" y="78"/>
                    <a:pt x="81" y="78"/>
                  </a:cubicBezTo>
                  <a:cubicBezTo>
                    <a:pt x="24" y="78"/>
                    <a:pt x="24" y="78"/>
                    <a:pt x="24" y="78"/>
                  </a:cubicBezTo>
                  <a:cubicBezTo>
                    <a:pt x="23" y="78"/>
                    <a:pt x="23" y="78"/>
                    <a:pt x="23" y="78"/>
                  </a:cubicBezTo>
                  <a:cubicBezTo>
                    <a:pt x="22" y="78"/>
                    <a:pt x="22" y="78"/>
                    <a:pt x="22" y="78"/>
                  </a:cubicBezTo>
                  <a:cubicBezTo>
                    <a:pt x="3" y="71"/>
                    <a:pt x="3" y="71"/>
                    <a:pt x="3" y="71"/>
                  </a:cubicBezTo>
                  <a:cubicBezTo>
                    <a:pt x="0" y="69"/>
                    <a:pt x="0" y="69"/>
                    <a:pt x="0" y="69"/>
                  </a:cubicBezTo>
                  <a:cubicBezTo>
                    <a:pt x="0" y="66"/>
                    <a:pt x="0" y="66"/>
                    <a:pt x="0" y="66"/>
                  </a:cubicBezTo>
                  <a:cubicBezTo>
                    <a:pt x="0" y="15"/>
                    <a:pt x="0" y="15"/>
                    <a:pt x="0" y="15"/>
                  </a:cubicBezTo>
                  <a:cubicBezTo>
                    <a:pt x="0" y="10"/>
                    <a:pt x="0" y="10"/>
                    <a:pt x="0" y="10"/>
                  </a:cubicBezTo>
                  <a:cubicBezTo>
                    <a:pt x="5" y="10"/>
                    <a:pt x="5" y="10"/>
                    <a:pt x="5" y="10"/>
                  </a:cubicBezTo>
                  <a:close/>
                  <a:moveTo>
                    <a:pt x="10" y="59"/>
                  </a:moveTo>
                  <a:cubicBezTo>
                    <a:pt x="15" y="56"/>
                    <a:pt x="15" y="56"/>
                    <a:pt x="15" y="56"/>
                  </a:cubicBezTo>
                  <a:cubicBezTo>
                    <a:pt x="17" y="55"/>
                    <a:pt x="17" y="55"/>
                    <a:pt x="17" y="55"/>
                  </a:cubicBezTo>
                  <a:cubicBezTo>
                    <a:pt x="18" y="57"/>
                    <a:pt x="18" y="57"/>
                    <a:pt x="18" y="57"/>
                  </a:cubicBezTo>
                  <a:cubicBezTo>
                    <a:pt x="28" y="68"/>
                    <a:pt x="28" y="68"/>
                    <a:pt x="28" y="68"/>
                  </a:cubicBezTo>
                  <a:cubicBezTo>
                    <a:pt x="76" y="68"/>
                    <a:pt x="76" y="68"/>
                    <a:pt x="76" y="68"/>
                  </a:cubicBezTo>
                  <a:cubicBezTo>
                    <a:pt x="76" y="20"/>
                    <a:pt x="76" y="20"/>
                    <a:pt x="76" y="20"/>
                  </a:cubicBezTo>
                  <a:cubicBezTo>
                    <a:pt x="73" y="20"/>
                    <a:pt x="73" y="20"/>
                    <a:pt x="73" y="20"/>
                  </a:cubicBezTo>
                  <a:cubicBezTo>
                    <a:pt x="73" y="21"/>
                    <a:pt x="73" y="21"/>
                    <a:pt x="73" y="21"/>
                  </a:cubicBezTo>
                  <a:cubicBezTo>
                    <a:pt x="73" y="23"/>
                    <a:pt x="72" y="25"/>
                    <a:pt x="70" y="27"/>
                  </a:cubicBezTo>
                  <a:cubicBezTo>
                    <a:pt x="69" y="29"/>
                    <a:pt x="67" y="29"/>
                    <a:pt x="64" y="29"/>
                  </a:cubicBezTo>
                  <a:cubicBezTo>
                    <a:pt x="64" y="29"/>
                    <a:pt x="64" y="29"/>
                    <a:pt x="64" y="29"/>
                  </a:cubicBezTo>
                  <a:cubicBezTo>
                    <a:pt x="62" y="29"/>
                    <a:pt x="60" y="29"/>
                    <a:pt x="58" y="27"/>
                  </a:cubicBezTo>
                  <a:cubicBezTo>
                    <a:pt x="57" y="25"/>
                    <a:pt x="56" y="23"/>
                    <a:pt x="56" y="21"/>
                  </a:cubicBezTo>
                  <a:cubicBezTo>
                    <a:pt x="56" y="20"/>
                    <a:pt x="56" y="20"/>
                    <a:pt x="56" y="20"/>
                  </a:cubicBezTo>
                  <a:cubicBezTo>
                    <a:pt x="52" y="20"/>
                    <a:pt x="52" y="20"/>
                    <a:pt x="52" y="20"/>
                  </a:cubicBezTo>
                  <a:cubicBezTo>
                    <a:pt x="52" y="21"/>
                    <a:pt x="52" y="21"/>
                    <a:pt x="52" y="21"/>
                  </a:cubicBezTo>
                  <a:cubicBezTo>
                    <a:pt x="52" y="23"/>
                    <a:pt x="51" y="25"/>
                    <a:pt x="49" y="27"/>
                  </a:cubicBezTo>
                  <a:cubicBezTo>
                    <a:pt x="48" y="29"/>
                    <a:pt x="46" y="29"/>
                    <a:pt x="43" y="29"/>
                  </a:cubicBezTo>
                  <a:cubicBezTo>
                    <a:pt x="43" y="29"/>
                    <a:pt x="43" y="29"/>
                    <a:pt x="43" y="29"/>
                  </a:cubicBezTo>
                  <a:cubicBezTo>
                    <a:pt x="41" y="29"/>
                    <a:pt x="39" y="29"/>
                    <a:pt x="37" y="27"/>
                  </a:cubicBezTo>
                  <a:cubicBezTo>
                    <a:pt x="36" y="25"/>
                    <a:pt x="35" y="23"/>
                    <a:pt x="35" y="21"/>
                  </a:cubicBezTo>
                  <a:cubicBezTo>
                    <a:pt x="35" y="20"/>
                    <a:pt x="35" y="20"/>
                    <a:pt x="35" y="20"/>
                  </a:cubicBezTo>
                  <a:cubicBezTo>
                    <a:pt x="30" y="20"/>
                    <a:pt x="30" y="20"/>
                    <a:pt x="30" y="20"/>
                  </a:cubicBezTo>
                  <a:cubicBezTo>
                    <a:pt x="30" y="21"/>
                    <a:pt x="30" y="21"/>
                    <a:pt x="30" y="21"/>
                  </a:cubicBezTo>
                  <a:cubicBezTo>
                    <a:pt x="30" y="23"/>
                    <a:pt x="29" y="25"/>
                    <a:pt x="28" y="27"/>
                  </a:cubicBezTo>
                  <a:cubicBezTo>
                    <a:pt x="26" y="29"/>
                    <a:pt x="24" y="29"/>
                    <a:pt x="22" y="29"/>
                  </a:cubicBezTo>
                  <a:cubicBezTo>
                    <a:pt x="22" y="29"/>
                    <a:pt x="22" y="29"/>
                    <a:pt x="22" y="29"/>
                  </a:cubicBezTo>
                  <a:cubicBezTo>
                    <a:pt x="20" y="29"/>
                    <a:pt x="18" y="29"/>
                    <a:pt x="16" y="27"/>
                  </a:cubicBezTo>
                  <a:cubicBezTo>
                    <a:pt x="14" y="25"/>
                    <a:pt x="14" y="23"/>
                    <a:pt x="14" y="21"/>
                  </a:cubicBezTo>
                  <a:cubicBezTo>
                    <a:pt x="14" y="20"/>
                    <a:pt x="14" y="20"/>
                    <a:pt x="14" y="20"/>
                  </a:cubicBezTo>
                  <a:cubicBezTo>
                    <a:pt x="10" y="20"/>
                    <a:pt x="10" y="20"/>
                    <a:pt x="10" y="20"/>
                  </a:cubicBezTo>
                  <a:cubicBezTo>
                    <a:pt x="10" y="59"/>
                    <a:pt x="10" y="59"/>
                    <a:pt x="10" y="59"/>
                  </a:cubicBezTo>
                  <a:close/>
                  <a:moveTo>
                    <a:pt x="20" y="67"/>
                  </a:moveTo>
                  <a:cubicBezTo>
                    <a:pt x="16" y="62"/>
                    <a:pt x="16" y="62"/>
                    <a:pt x="16" y="62"/>
                  </a:cubicBezTo>
                  <a:cubicBezTo>
                    <a:pt x="13" y="64"/>
                    <a:pt x="13" y="64"/>
                    <a:pt x="13" y="64"/>
                  </a:cubicBezTo>
                  <a:cubicBezTo>
                    <a:pt x="20" y="67"/>
                    <a:pt x="20" y="67"/>
                    <a:pt x="20" y="67"/>
                  </a:cubicBezTo>
                  <a:close/>
                  <a:moveTo>
                    <a:pt x="54" y="49"/>
                  </a:moveTo>
                  <a:cubicBezTo>
                    <a:pt x="54" y="56"/>
                    <a:pt x="54" y="56"/>
                    <a:pt x="54" y="56"/>
                  </a:cubicBezTo>
                  <a:cubicBezTo>
                    <a:pt x="66" y="56"/>
                    <a:pt x="66" y="56"/>
                    <a:pt x="66" y="56"/>
                  </a:cubicBezTo>
                  <a:cubicBezTo>
                    <a:pt x="66" y="49"/>
                    <a:pt x="66" y="49"/>
                    <a:pt x="66" y="49"/>
                  </a:cubicBezTo>
                  <a:cubicBezTo>
                    <a:pt x="54" y="49"/>
                    <a:pt x="54" y="49"/>
                    <a:pt x="54" y="49"/>
                  </a:cubicBezTo>
                  <a:close/>
                  <a:moveTo>
                    <a:pt x="38" y="49"/>
                  </a:moveTo>
                  <a:cubicBezTo>
                    <a:pt x="38" y="56"/>
                    <a:pt x="38" y="56"/>
                    <a:pt x="38" y="56"/>
                  </a:cubicBezTo>
                  <a:cubicBezTo>
                    <a:pt x="49" y="56"/>
                    <a:pt x="49" y="56"/>
                    <a:pt x="49" y="56"/>
                  </a:cubicBezTo>
                  <a:cubicBezTo>
                    <a:pt x="49" y="49"/>
                    <a:pt x="49" y="49"/>
                    <a:pt x="49" y="49"/>
                  </a:cubicBezTo>
                  <a:cubicBezTo>
                    <a:pt x="38" y="49"/>
                    <a:pt x="38" y="49"/>
                    <a:pt x="38" y="49"/>
                  </a:cubicBezTo>
                  <a:close/>
                  <a:moveTo>
                    <a:pt x="20" y="49"/>
                  </a:moveTo>
                  <a:cubicBezTo>
                    <a:pt x="20" y="56"/>
                    <a:pt x="20" y="56"/>
                    <a:pt x="20" y="56"/>
                  </a:cubicBezTo>
                  <a:cubicBezTo>
                    <a:pt x="32" y="56"/>
                    <a:pt x="32" y="56"/>
                    <a:pt x="32" y="56"/>
                  </a:cubicBezTo>
                  <a:cubicBezTo>
                    <a:pt x="32" y="49"/>
                    <a:pt x="32" y="49"/>
                    <a:pt x="32" y="49"/>
                  </a:cubicBezTo>
                  <a:cubicBezTo>
                    <a:pt x="20" y="49"/>
                    <a:pt x="20" y="49"/>
                    <a:pt x="20" y="49"/>
                  </a:cubicBezTo>
                  <a:close/>
                  <a:moveTo>
                    <a:pt x="54" y="36"/>
                  </a:moveTo>
                  <a:cubicBezTo>
                    <a:pt x="54" y="43"/>
                    <a:pt x="54" y="43"/>
                    <a:pt x="54" y="43"/>
                  </a:cubicBezTo>
                  <a:cubicBezTo>
                    <a:pt x="66" y="43"/>
                    <a:pt x="66" y="43"/>
                    <a:pt x="66" y="43"/>
                  </a:cubicBezTo>
                  <a:cubicBezTo>
                    <a:pt x="66" y="36"/>
                    <a:pt x="66" y="36"/>
                    <a:pt x="66" y="36"/>
                  </a:cubicBezTo>
                  <a:cubicBezTo>
                    <a:pt x="54" y="36"/>
                    <a:pt x="54" y="36"/>
                    <a:pt x="54" y="36"/>
                  </a:cubicBezTo>
                  <a:close/>
                  <a:moveTo>
                    <a:pt x="38" y="36"/>
                  </a:moveTo>
                  <a:cubicBezTo>
                    <a:pt x="38" y="43"/>
                    <a:pt x="38" y="43"/>
                    <a:pt x="38" y="43"/>
                  </a:cubicBezTo>
                  <a:cubicBezTo>
                    <a:pt x="49" y="43"/>
                    <a:pt x="49" y="43"/>
                    <a:pt x="49" y="43"/>
                  </a:cubicBezTo>
                  <a:cubicBezTo>
                    <a:pt x="49" y="36"/>
                    <a:pt x="49" y="36"/>
                    <a:pt x="49" y="36"/>
                  </a:cubicBezTo>
                  <a:cubicBezTo>
                    <a:pt x="38" y="36"/>
                    <a:pt x="38" y="36"/>
                    <a:pt x="38" y="36"/>
                  </a:cubicBezTo>
                  <a:close/>
                  <a:moveTo>
                    <a:pt x="20" y="36"/>
                  </a:moveTo>
                  <a:cubicBezTo>
                    <a:pt x="20" y="43"/>
                    <a:pt x="20" y="43"/>
                    <a:pt x="20" y="43"/>
                  </a:cubicBezTo>
                  <a:cubicBezTo>
                    <a:pt x="32" y="43"/>
                    <a:pt x="32" y="43"/>
                    <a:pt x="32" y="43"/>
                  </a:cubicBezTo>
                  <a:cubicBezTo>
                    <a:pt x="32" y="36"/>
                    <a:pt x="32" y="36"/>
                    <a:pt x="32" y="36"/>
                  </a:cubicBezTo>
                  <a:cubicBezTo>
                    <a:pt x="20" y="36"/>
                    <a:pt x="20" y="36"/>
                    <a:pt x="20" y="36"/>
                  </a:cubicBezTo>
                  <a:close/>
                  <a:moveTo>
                    <a:pt x="64" y="5"/>
                  </a:moveTo>
                  <a:cubicBezTo>
                    <a:pt x="64" y="5"/>
                    <a:pt x="64" y="5"/>
                    <a:pt x="64" y="5"/>
                  </a:cubicBezTo>
                  <a:cubicBezTo>
                    <a:pt x="63" y="5"/>
                    <a:pt x="63" y="5"/>
                    <a:pt x="62" y="6"/>
                  </a:cubicBezTo>
                  <a:cubicBezTo>
                    <a:pt x="61" y="7"/>
                    <a:pt x="61" y="8"/>
                    <a:pt x="61" y="9"/>
                  </a:cubicBezTo>
                  <a:cubicBezTo>
                    <a:pt x="61" y="21"/>
                    <a:pt x="61" y="21"/>
                    <a:pt x="61" y="21"/>
                  </a:cubicBezTo>
                  <a:cubicBezTo>
                    <a:pt x="61" y="22"/>
                    <a:pt x="61" y="23"/>
                    <a:pt x="62" y="23"/>
                  </a:cubicBezTo>
                  <a:cubicBezTo>
                    <a:pt x="63" y="24"/>
                    <a:pt x="63" y="25"/>
                    <a:pt x="64" y="25"/>
                  </a:cubicBezTo>
                  <a:cubicBezTo>
                    <a:pt x="64" y="25"/>
                    <a:pt x="64" y="25"/>
                    <a:pt x="64" y="25"/>
                  </a:cubicBezTo>
                  <a:cubicBezTo>
                    <a:pt x="65" y="25"/>
                    <a:pt x="66" y="24"/>
                    <a:pt x="67" y="23"/>
                  </a:cubicBezTo>
                  <a:cubicBezTo>
                    <a:pt x="67" y="23"/>
                    <a:pt x="68" y="22"/>
                    <a:pt x="68" y="21"/>
                  </a:cubicBezTo>
                  <a:cubicBezTo>
                    <a:pt x="68" y="9"/>
                    <a:pt x="68" y="9"/>
                    <a:pt x="68" y="9"/>
                  </a:cubicBezTo>
                  <a:cubicBezTo>
                    <a:pt x="68" y="8"/>
                    <a:pt x="67" y="7"/>
                    <a:pt x="67" y="6"/>
                  </a:cubicBezTo>
                  <a:cubicBezTo>
                    <a:pt x="66" y="5"/>
                    <a:pt x="65" y="5"/>
                    <a:pt x="64" y="5"/>
                  </a:cubicBezTo>
                  <a:close/>
                  <a:moveTo>
                    <a:pt x="43" y="5"/>
                  </a:moveTo>
                  <a:cubicBezTo>
                    <a:pt x="43" y="5"/>
                    <a:pt x="43" y="5"/>
                    <a:pt x="43" y="5"/>
                  </a:cubicBezTo>
                  <a:cubicBezTo>
                    <a:pt x="42" y="5"/>
                    <a:pt x="42" y="5"/>
                    <a:pt x="41" y="6"/>
                  </a:cubicBezTo>
                  <a:cubicBezTo>
                    <a:pt x="40" y="7"/>
                    <a:pt x="40" y="8"/>
                    <a:pt x="40" y="9"/>
                  </a:cubicBezTo>
                  <a:cubicBezTo>
                    <a:pt x="40" y="21"/>
                    <a:pt x="40" y="21"/>
                    <a:pt x="40" y="21"/>
                  </a:cubicBezTo>
                  <a:cubicBezTo>
                    <a:pt x="40" y="22"/>
                    <a:pt x="40" y="23"/>
                    <a:pt x="41" y="23"/>
                  </a:cubicBezTo>
                  <a:cubicBezTo>
                    <a:pt x="42" y="24"/>
                    <a:pt x="42" y="25"/>
                    <a:pt x="43" y="25"/>
                  </a:cubicBezTo>
                  <a:cubicBezTo>
                    <a:pt x="43" y="25"/>
                    <a:pt x="43" y="25"/>
                    <a:pt x="43" y="25"/>
                  </a:cubicBezTo>
                  <a:cubicBezTo>
                    <a:pt x="44" y="25"/>
                    <a:pt x="45" y="24"/>
                    <a:pt x="46" y="23"/>
                  </a:cubicBezTo>
                  <a:cubicBezTo>
                    <a:pt x="46" y="23"/>
                    <a:pt x="47" y="22"/>
                    <a:pt x="47" y="21"/>
                  </a:cubicBezTo>
                  <a:cubicBezTo>
                    <a:pt x="47" y="9"/>
                    <a:pt x="47" y="9"/>
                    <a:pt x="47" y="9"/>
                  </a:cubicBezTo>
                  <a:cubicBezTo>
                    <a:pt x="47" y="8"/>
                    <a:pt x="46" y="7"/>
                    <a:pt x="46" y="6"/>
                  </a:cubicBezTo>
                  <a:cubicBezTo>
                    <a:pt x="45" y="5"/>
                    <a:pt x="44" y="5"/>
                    <a:pt x="43" y="5"/>
                  </a:cubicBezTo>
                  <a:close/>
                  <a:moveTo>
                    <a:pt x="22" y="5"/>
                  </a:moveTo>
                  <a:cubicBezTo>
                    <a:pt x="22" y="5"/>
                    <a:pt x="22" y="5"/>
                    <a:pt x="22" y="5"/>
                  </a:cubicBezTo>
                  <a:cubicBezTo>
                    <a:pt x="21" y="5"/>
                    <a:pt x="20" y="5"/>
                    <a:pt x="20" y="6"/>
                  </a:cubicBezTo>
                  <a:cubicBezTo>
                    <a:pt x="19" y="7"/>
                    <a:pt x="19" y="8"/>
                    <a:pt x="19" y="9"/>
                  </a:cubicBezTo>
                  <a:cubicBezTo>
                    <a:pt x="19" y="21"/>
                    <a:pt x="19" y="21"/>
                    <a:pt x="19" y="21"/>
                  </a:cubicBezTo>
                  <a:cubicBezTo>
                    <a:pt x="19" y="22"/>
                    <a:pt x="19" y="23"/>
                    <a:pt x="20" y="23"/>
                  </a:cubicBezTo>
                  <a:cubicBezTo>
                    <a:pt x="20" y="24"/>
                    <a:pt x="21" y="25"/>
                    <a:pt x="22" y="25"/>
                  </a:cubicBezTo>
                  <a:cubicBezTo>
                    <a:pt x="22" y="25"/>
                    <a:pt x="22" y="25"/>
                    <a:pt x="22" y="25"/>
                  </a:cubicBezTo>
                  <a:cubicBezTo>
                    <a:pt x="23" y="25"/>
                    <a:pt x="24" y="24"/>
                    <a:pt x="24" y="23"/>
                  </a:cubicBezTo>
                  <a:cubicBezTo>
                    <a:pt x="25" y="23"/>
                    <a:pt x="25" y="22"/>
                    <a:pt x="25" y="21"/>
                  </a:cubicBezTo>
                  <a:cubicBezTo>
                    <a:pt x="25" y="9"/>
                    <a:pt x="25" y="9"/>
                    <a:pt x="25" y="9"/>
                  </a:cubicBezTo>
                  <a:cubicBezTo>
                    <a:pt x="25" y="8"/>
                    <a:pt x="25" y="7"/>
                    <a:pt x="24" y="6"/>
                  </a:cubicBezTo>
                  <a:cubicBezTo>
                    <a:pt x="24" y="5"/>
                    <a:pt x="23" y="5"/>
                    <a:pt x="22" y="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4" name="Freeform 105"/>
            <p:cNvSpPr>
              <a:spLocks noEditPoints="1"/>
            </p:cNvSpPr>
            <p:nvPr/>
          </p:nvSpPr>
          <p:spPr>
            <a:xfrm>
              <a:off x="1422400" y="53683"/>
              <a:ext cx="341312" cy="372417"/>
            </a:xfrm>
            <a:custGeom>
              <a:avLst/>
              <a:gdLst>
                <a:gd name="txL" fmla="*/ 0 w 91"/>
                <a:gd name="txT" fmla="*/ 0 h 93"/>
                <a:gd name="txR" fmla="*/ 91 w 91"/>
                <a:gd name="txB" fmla="*/ 93 h 93"/>
              </a:gdLst>
              <a:ahLst/>
              <a:cxnLst>
                <a:cxn ang="0">
                  <a:pos x="91" y="93"/>
                </a:cxn>
                <a:cxn ang="0">
                  <a:pos x="7" y="86"/>
                </a:cxn>
                <a:cxn ang="0">
                  <a:pos x="2" y="73"/>
                </a:cxn>
                <a:cxn ang="0">
                  <a:pos x="11" y="70"/>
                </a:cxn>
                <a:cxn ang="0">
                  <a:pos x="2" y="63"/>
                </a:cxn>
                <a:cxn ang="0">
                  <a:pos x="2" y="52"/>
                </a:cxn>
                <a:cxn ang="0">
                  <a:pos x="11" y="49"/>
                </a:cxn>
                <a:cxn ang="0">
                  <a:pos x="2" y="41"/>
                </a:cxn>
                <a:cxn ang="0">
                  <a:pos x="2" y="30"/>
                </a:cxn>
                <a:cxn ang="0">
                  <a:pos x="11" y="28"/>
                </a:cxn>
                <a:cxn ang="0">
                  <a:pos x="2" y="20"/>
                </a:cxn>
                <a:cxn ang="0">
                  <a:pos x="2" y="9"/>
                </a:cxn>
                <a:cxn ang="0">
                  <a:pos x="11" y="0"/>
                </a:cxn>
                <a:cxn ang="0">
                  <a:pos x="6" y="34"/>
                </a:cxn>
                <a:cxn ang="0">
                  <a:pos x="6" y="37"/>
                </a:cxn>
                <a:cxn ang="0">
                  <a:pos x="23" y="37"/>
                </a:cxn>
                <a:cxn ang="0">
                  <a:pos x="23" y="34"/>
                </a:cxn>
                <a:cxn ang="0">
                  <a:pos x="7" y="12"/>
                </a:cxn>
                <a:cxn ang="0">
                  <a:pos x="5" y="15"/>
                </a:cxn>
                <a:cxn ang="0">
                  <a:pos x="21" y="17"/>
                </a:cxn>
                <a:cxn ang="0">
                  <a:pos x="23" y="13"/>
                </a:cxn>
                <a:cxn ang="0">
                  <a:pos x="7" y="76"/>
                </a:cxn>
                <a:cxn ang="0">
                  <a:pos x="5" y="78"/>
                </a:cxn>
                <a:cxn ang="0">
                  <a:pos x="21" y="81"/>
                </a:cxn>
                <a:cxn ang="0">
                  <a:pos x="23" y="76"/>
                </a:cxn>
                <a:cxn ang="0">
                  <a:pos x="7" y="55"/>
                </a:cxn>
                <a:cxn ang="0">
                  <a:pos x="5" y="57"/>
                </a:cxn>
                <a:cxn ang="0">
                  <a:pos x="21" y="60"/>
                </a:cxn>
                <a:cxn ang="0">
                  <a:pos x="23" y="55"/>
                </a:cxn>
                <a:cxn ang="0">
                  <a:pos x="30" y="39"/>
                </a:cxn>
                <a:cxn ang="0">
                  <a:pos x="43" y="43"/>
                </a:cxn>
                <a:cxn ang="0">
                  <a:pos x="70" y="37"/>
                </a:cxn>
                <a:cxn ang="0">
                  <a:pos x="79" y="45"/>
                </a:cxn>
                <a:cxn ang="0">
                  <a:pos x="84" y="36"/>
                </a:cxn>
                <a:cxn ang="0">
                  <a:pos x="49" y="39"/>
                </a:cxn>
                <a:cxn ang="0">
                  <a:pos x="39" y="48"/>
                </a:cxn>
                <a:cxn ang="0">
                  <a:pos x="58" y="63"/>
                </a:cxn>
                <a:cxn ang="0">
                  <a:pos x="76" y="48"/>
                </a:cxn>
                <a:cxn ang="0">
                  <a:pos x="66" y="39"/>
                </a:cxn>
                <a:cxn ang="0">
                  <a:pos x="58" y="44"/>
                </a:cxn>
                <a:cxn ang="0">
                  <a:pos x="52" y="58"/>
                </a:cxn>
                <a:cxn ang="0">
                  <a:pos x="61" y="56"/>
                </a:cxn>
                <a:cxn ang="0">
                  <a:pos x="53" y="52"/>
                </a:cxn>
                <a:cxn ang="0">
                  <a:pos x="61" y="49"/>
                </a:cxn>
                <a:cxn ang="0">
                  <a:pos x="65" y="56"/>
                </a:cxn>
                <a:cxn ang="0">
                  <a:pos x="58" y="44"/>
                </a:cxn>
                <a:cxn ang="0">
                  <a:pos x="70" y="68"/>
                </a:cxn>
                <a:cxn ang="0">
                  <a:pos x="40" y="64"/>
                </a:cxn>
                <a:cxn ang="0">
                  <a:pos x="45" y="64"/>
                </a:cxn>
              </a:cxnLst>
              <a:rect l="txL" t="txT" r="txR" b="txB"/>
              <a:pathLst>
                <a:path w="91" h="93">
                  <a:moveTo>
                    <a:pt x="11" y="0"/>
                  </a:moveTo>
                  <a:cubicBezTo>
                    <a:pt x="91" y="0"/>
                    <a:pt x="91" y="0"/>
                    <a:pt x="91" y="0"/>
                  </a:cubicBezTo>
                  <a:cubicBezTo>
                    <a:pt x="91" y="93"/>
                    <a:pt x="91" y="93"/>
                    <a:pt x="91" y="93"/>
                  </a:cubicBezTo>
                  <a:cubicBezTo>
                    <a:pt x="11" y="93"/>
                    <a:pt x="11" y="93"/>
                    <a:pt x="11" y="93"/>
                  </a:cubicBezTo>
                  <a:cubicBezTo>
                    <a:pt x="11" y="86"/>
                    <a:pt x="11" y="86"/>
                    <a:pt x="11" y="86"/>
                  </a:cubicBezTo>
                  <a:cubicBezTo>
                    <a:pt x="7" y="86"/>
                    <a:pt x="7" y="86"/>
                    <a:pt x="7" y="86"/>
                  </a:cubicBezTo>
                  <a:cubicBezTo>
                    <a:pt x="5" y="86"/>
                    <a:pt x="3" y="85"/>
                    <a:pt x="2" y="84"/>
                  </a:cubicBezTo>
                  <a:cubicBezTo>
                    <a:pt x="1" y="82"/>
                    <a:pt x="0" y="80"/>
                    <a:pt x="0" y="78"/>
                  </a:cubicBezTo>
                  <a:cubicBezTo>
                    <a:pt x="0" y="76"/>
                    <a:pt x="1" y="74"/>
                    <a:pt x="2" y="73"/>
                  </a:cubicBezTo>
                  <a:cubicBezTo>
                    <a:pt x="2" y="73"/>
                    <a:pt x="2" y="73"/>
                    <a:pt x="2" y="73"/>
                  </a:cubicBezTo>
                  <a:cubicBezTo>
                    <a:pt x="3" y="71"/>
                    <a:pt x="5" y="70"/>
                    <a:pt x="7" y="70"/>
                  </a:cubicBezTo>
                  <a:cubicBezTo>
                    <a:pt x="11" y="70"/>
                    <a:pt x="11" y="70"/>
                    <a:pt x="11" y="70"/>
                  </a:cubicBezTo>
                  <a:cubicBezTo>
                    <a:pt x="11" y="65"/>
                    <a:pt x="11" y="65"/>
                    <a:pt x="11" y="65"/>
                  </a:cubicBezTo>
                  <a:cubicBezTo>
                    <a:pt x="7" y="65"/>
                    <a:pt x="7" y="65"/>
                    <a:pt x="7" y="65"/>
                  </a:cubicBezTo>
                  <a:cubicBezTo>
                    <a:pt x="5" y="65"/>
                    <a:pt x="3" y="64"/>
                    <a:pt x="2" y="63"/>
                  </a:cubicBezTo>
                  <a:cubicBezTo>
                    <a:pt x="1" y="61"/>
                    <a:pt x="0" y="59"/>
                    <a:pt x="0" y="57"/>
                  </a:cubicBezTo>
                  <a:cubicBezTo>
                    <a:pt x="0" y="55"/>
                    <a:pt x="1" y="53"/>
                    <a:pt x="2" y="52"/>
                  </a:cubicBezTo>
                  <a:cubicBezTo>
                    <a:pt x="2" y="52"/>
                    <a:pt x="2" y="52"/>
                    <a:pt x="2" y="52"/>
                  </a:cubicBezTo>
                  <a:cubicBezTo>
                    <a:pt x="2" y="52"/>
                    <a:pt x="2" y="52"/>
                    <a:pt x="2" y="52"/>
                  </a:cubicBezTo>
                  <a:cubicBezTo>
                    <a:pt x="3" y="50"/>
                    <a:pt x="5" y="49"/>
                    <a:pt x="7" y="49"/>
                  </a:cubicBezTo>
                  <a:cubicBezTo>
                    <a:pt x="11" y="49"/>
                    <a:pt x="11" y="49"/>
                    <a:pt x="11" y="49"/>
                  </a:cubicBezTo>
                  <a:cubicBezTo>
                    <a:pt x="11" y="43"/>
                    <a:pt x="11" y="43"/>
                    <a:pt x="11" y="43"/>
                  </a:cubicBezTo>
                  <a:cubicBezTo>
                    <a:pt x="7" y="43"/>
                    <a:pt x="7" y="43"/>
                    <a:pt x="7" y="43"/>
                  </a:cubicBezTo>
                  <a:cubicBezTo>
                    <a:pt x="5" y="43"/>
                    <a:pt x="3" y="42"/>
                    <a:pt x="2" y="41"/>
                  </a:cubicBezTo>
                  <a:cubicBezTo>
                    <a:pt x="1" y="39"/>
                    <a:pt x="0" y="38"/>
                    <a:pt x="0" y="35"/>
                  </a:cubicBezTo>
                  <a:cubicBezTo>
                    <a:pt x="0" y="33"/>
                    <a:pt x="1" y="31"/>
                    <a:pt x="2" y="30"/>
                  </a:cubicBezTo>
                  <a:cubicBezTo>
                    <a:pt x="2" y="30"/>
                    <a:pt x="2" y="30"/>
                    <a:pt x="2" y="30"/>
                  </a:cubicBezTo>
                  <a:cubicBezTo>
                    <a:pt x="2" y="30"/>
                    <a:pt x="2" y="30"/>
                    <a:pt x="2" y="30"/>
                  </a:cubicBezTo>
                  <a:cubicBezTo>
                    <a:pt x="3" y="29"/>
                    <a:pt x="5" y="28"/>
                    <a:pt x="7" y="28"/>
                  </a:cubicBezTo>
                  <a:cubicBezTo>
                    <a:pt x="11" y="28"/>
                    <a:pt x="11" y="28"/>
                    <a:pt x="11" y="28"/>
                  </a:cubicBezTo>
                  <a:cubicBezTo>
                    <a:pt x="11" y="22"/>
                    <a:pt x="11" y="22"/>
                    <a:pt x="11" y="22"/>
                  </a:cubicBezTo>
                  <a:cubicBezTo>
                    <a:pt x="7" y="22"/>
                    <a:pt x="7" y="22"/>
                    <a:pt x="7" y="22"/>
                  </a:cubicBezTo>
                  <a:cubicBezTo>
                    <a:pt x="5" y="22"/>
                    <a:pt x="3" y="22"/>
                    <a:pt x="2" y="20"/>
                  </a:cubicBezTo>
                  <a:cubicBezTo>
                    <a:pt x="1" y="19"/>
                    <a:pt x="0" y="17"/>
                    <a:pt x="0" y="15"/>
                  </a:cubicBezTo>
                  <a:cubicBezTo>
                    <a:pt x="0" y="13"/>
                    <a:pt x="1" y="11"/>
                    <a:pt x="2" y="9"/>
                  </a:cubicBezTo>
                  <a:cubicBezTo>
                    <a:pt x="2" y="9"/>
                    <a:pt x="2" y="9"/>
                    <a:pt x="2" y="9"/>
                  </a:cubicBezTo>
                  <a:cubicBezTo>
                    <a:pt x="3" y="8"/>
                    <a:pt x="5" y="7"/>
                    <a:pt x="7" y="7"/>
                  </a:cubicBezTo>
                  <a:cubicBezTo>
                    <a:pt x="11" y="7"/>
                    <a:pt x="11" y="7"/>
                    <a:pt x="11" y="7"/>
                  </a:cubicBezTo>
                  <a:cubicBezTo>
                    <a:pt x="11" y="0"/>
                    <a:pt x="11" y="0"/>
                    <a:pt x="11" y="0"/>
                  </a:cubicBezTo>
                  <a:close/>
                  <a:moveTo>
                    <a:pt x="21" y="33"/>
                  </a:moveTo>
                  <a:cubicBezTo>
                    <a:pt x="7" y="33"/>
                    <a:pt x="7" y="33"/>
                    <a:pt x="7" y="33"/>
                  </a:cubicBezTo>
                  <a:cubicBezTo>
                    <a:pt x="7" y="33"/>
                    <a:pt x="6" y="33"/>
                    <a:pt x="6" y="34"/>
                  </a:cubicBezTo>
                  <a:cubicBezTo>
                    <a:pt x="6" y="34"/>
                    <a:pt x="6" y="34"/>
                    <a:pt x="6" y="34"/>
                  </a:cubicBezTo>
                  <a:cubicBezTo>
                    <a:pt x="5" y="34"/>
                    <a:pt x="5" y="35"/>
                    <a:pt x="5" y="35"/>
                  </a:cubicBezTo>
                  <a:cubicBezTo>
                    <a:pt x="5" y="36"/>
                    <a:pt x="5" y="37"/>
                    <a:pt x="6" y="37"/>
                  </a:cubicBezTo>
                  <a:cubicBezTo>
                    <a:pt x="6" y="38"/>
                    <a:pt x="7" y="38"/>
                    <a:pt x="7" y="38"/>
                  </a:cubicBezTo>
                  <a:cubicBezTo>
                    <a:pt x="21" y="38"/>
                    <a:pt x="21" y="38"/>
                    <a:pt x="21" y="38"/>
                  </a:cubicBezTo>
                  <a:cubicBezTo>
                    <a:pt x="22" y="38"/>
                    <a:pt x="23" y="38"/>
                    <a:pt x="23" y="37"/>
                  </a:cubicBezTo>
                  <a:cubicBezTo>
                    <a:pt x="24" y="37"/>
                    <a:pt x="24" y="36"/>
                    <a:pt x="24" y="35"/>
                  </a:cubicBezTo>
                  <a:cubicBezTo>
                    <a:pt x="24" y="35"/>
                    <a:pt x="24" y="34"/>
                    <a:pt x="23" y="34"/>
                  </a:cubicBezTo>
                  <a:cubicBezTo>
                    <a:pt x="23" y="34"/>
                    <a:pt x="23" y="34"/>
                    <a:pt x="23" y="34"/>
                  </a:cubicBezTo>
                  <a:cubicBezTo>
                    <a:pt x="23" y="33"/>
                    <a:pt x="22" y="33"/>
                    <a:pt x="21" y="33"/>
                  </a:cubicBezTo>
                  <a:close/>
                  <a:moveTo>
                    <a:pt x="21" y="12"/>
                  </a:moveTo>
                  <a:cubicBezTo>
                    <a:pt x="7" y="12"/>
                    <a:pt x="7" y="12"/>
                    <a:pt x="7" y="12"/>
                  </a:cubicBezTo>
                  <a:cubicBezTo>
                    <a:pt x="7" y="12"/>
                    <a:pt x="6" y="12"/>
                    <a:pt x="6" y="13"/>
                  </a:cubicBezTo>
                  <a:cubicBezTo>
                    <a:pt x="6" y="13"/>
                    <a:pt x="6" y="13"/>
                    <a:pt x="6" y="13"/>
                  </a:cubicBezTo>
                  <a:cubicBezTo>
                    <a:pt x="5" y="13"/>
                    <a:pt x="5" y="14"/>
                    <a:pt x="5" y="15"/>
                  </a:cubicBezTo>
                  <a:cubicBezTo>
                    <a:pt x="5" y="15"/>
                    <a:pt x="5" y="16"/>
                    <a:pt x="6" y="17"/>
                  </a:cubicBezTo>
                  <a:cubicBezTo>
                    <a:pt x="6" y="17"/>
                    <a:pt x="7" y="17"/>
                    <a:pt x="7" y="17"/>
                  </a:cubicBezTo>
                  <a:cubicBezTo>
                    <a:pt x="21" y="17"/>
                    <a:pt x="21" y="17"/>
                    <a:pt x="21" y="17"/>
                  </a:cubicBezTo>
                  <a:cubicBezTo>
                    <a:pt x="22" y="17"/>
                    <a:pt x="23" y="17"/>
                    <a:pt x="23" y="17"/>
                  </a:cubicBezTo>
                  <a:cubicBezTo>
                    <a:pt x="24" y="16"/>
                    <a:pt x="24" y="15"/>
                    <a:pt x="24" y="15"/>
                  </a:cubicBezTo>
                  <a:cubicBezTo>
                    <a:pt x="24" y="14"/>
                    <a:pt x="24" y="13"/>
                    <a:pt x="23" y="13"/>
                  </a:cubicBezTo>
                  <a:cubicBezTo>
                    <a:pt x="23" y="12"/>
                    <a:pt x="22" y="12"/>
                    <a:pt x="21" y="12"/>
                  </a:cubicBezTo>
                  <a:close/>
                  <a:moveTo>
                    <a:pt x="21" y="76"/>
                  </a:moveTo>
                  <a:cubicBezTo>
                    <a:pt x="7" y="76"/>
                    <a:pt x="7" y="76"/>
                    <a:pt x="7" y="76"/>
                  </a:cubicBezTo>
                  <a:cubicBezTo>
                    <a:pt x="7" y="76"/>
                    <a:pt x="6" y="76"/>
                    <a:pt x="6" y="76"/>
                  </a:cubicBezTo>
                  <a:cubicBezTo>
                    <a:pt x="6" y="76"/>
                    <a:pt x="6" y="76"/>
                    <a:pt x="6" y="76"/>
                  </a:cubicBezTo>
                  <a:cubicBezTo>
                    <a:pt x="5" y="77"/>
                    <a:pt x="5" y="77"/>
                    <a:pt x="5" y="78"/>
                  </a:cubicBezTo>
                  <a:cubicBezTo>
                    <a:pt x="5" y="79"/>
                    <a:pt x="5" y="79"/>
                    <a:pt x="6" y="80"/>
                  </a:cubicBezTo>
                  <a:cubicBezTo>
                    <a:pt x="6" y="80"/>
                    <a:pt x="7" y="81"/>
                    <a:pt x="7" y="81"/>
                  </a:cubicBezTo>
                  <a:cubicBezTo>
                    <a:pt x="21" y="81"/>
                    <a:pt x="21" y="81"/>
                    <a:pt x="21" y="81"/>
                  </a:cubicBezTo>
                  <a:cubicBezTo>
                    <a:pt x="22" y="81"/>
                    <a:pt x="23" y="80"/>
                    <a:pt x="23" y="80"/>
                  </a:cubicBezTo>
                  <a:cubicBezTo>
                    <a:pt x="24" y="79"/>
                    <a:pt x="24" y="79"/>
                    <a:pt x="24" y="78"/>
                  </a:cubicBezTo>
                  <a:cubicBezTo>
                    <a:pt x="24" y="77"/>
                    <a:pt x="24" y="77"/>
                    <a:pt x="23" y="76"/>
                  </a:cubicBezTo>
                  <a:cubicBezTo>
                    <a:pt x="23" y="76"/>
                    <a:pt x="22" y="76"/>
                    <a:pt x="21" y="76"/>
                  </a:cubicBezTo>
                  <a:close/>
                  <a:moveTo>
                    <a:pt x="21" y="55"/>
                  </a:moveTo>
                  <a:cubicBezTo>
                    <a:pt x="7" y="55"/>
                    <a:pt x="7" y="55"/>
                    <a:pt x="7" y="55"/>
                  </a:cubicBezTo>
                  <a:cubicBezTo>
                    <a:pt x="7" y="55"/>
                    <a:pt x="6" y="55"/>
                    <a:pt x="6" y="55"/>
                  </a:cubicBezTo>
                  <a:cubicBezTo>
                    <a:pt x="6" y="55"/>
                    <a:pt x="6" y="55"/>
                    <a:pt x="6" y="55"/>
                  </a:cubicBezTo>
                  <a:cubicBezTo>
                    <a:pt x="5" y="56"/>
                    <a:pt x="5" y="56"/>
                    <a:pt x="5" y="57"/>
                  </a:cubicBezTo>
                  <a:cubicBezTo>
                    <a:pt x="5" y="58"/>
                    <a:pt x="5" y="59"/>
                    <a:pt x="6" y="59"/>
                  </a:cubicBezTo>
                  <a:cubicBezTo>
                    <a:pt x="6" y="59"/>
                    <a:pt x="7" y="60"/>
                    <a:pt x="7" y="60"/>
                  </a:cubicBezTo>
                  <a:cubicBezTo>
                    <a:pt x="21" y="60"/>
                    <a:pt x="21" y="60"/>
                    <a:pt x="21" y="60"/>
                  </a:cubicBezTo>
                  <a:cubicBezTo>
                    <a:pt x="22" y="60"/>
                    <a:pt x="23" y="59"/>
                    <a:pt x="23" y="59"/>
                  </a:cubicBezTo>
                  <a:cubicBezTo>
                    <a:pt x="24" y="59"/>
                    <a:pt x="24" y="58"/>
                    <a:pt x="24" y="57"/>
                  </a:cubicBezTo>
                  <a:cubicBezTo>
                    <a:pt x="24" y="56"/>
                    <a:pt x="24" y="56"/>
                    <a:pt x="23" y="55"/>
                  </a:cubicBezTo>
                  <a:cubicBezTo>
                    <a:pt x="23" y="55"/>
                    <a:pt x="23" y="55"/>
                    <a:pt x="23" y="55"/>
                  </a:cubicBezTo>
                  <a:cubicBezTo>
                    <a:pt x="23" y="55"/>
                    <a:pt x="22" y="55"/>
                    <a:pt x="21" y="55"/>
                  </a:cubicBezTo>
                  <a:close/>
                  <a:moveTo>
                    <a:pt x="30" y="39"/>
                  </a:moveTo>
                  <a:cubicBezTo>
                    <a:pt x="31" y="41"/>
                    <a:pt x="32" y="43"/>
                    <a:pt x="33" y="45"/>
                  </a:cubicBezTo>
                  <a:cubicBezTo>
                    <a:pt x="33" y="45"/>
                    <a:pt x="34" y="46"/>
                    <a:pt x="35" y="45"/>
                  </a:cubicBezTo>
                  <a:cubicBezTo>
                    <a:pt x="38" y="45"/>
                    <a:pt x="41" y="44"/>
                    <a:pt x="43" y="43"/>
                  </a:cubicBezTo>
                  <a:cubicBezTo>
                    <a:pt x="45" y="43"/>
                    <a:pt x="45" y="42"/>
                    <a:pt x="45" y="41"/>
                  </a:cubicBezTo>
                  <a:cubicBezTo>
                    <a:pt x="45" y="40"/>
                    <a:pt x="45" y="38"/>
                    <a:pt x="45" y="37"/>
                  </a:cubicBezTo>
                  <a:cubicBezTo>
                    <a:pt x="52" y="34"/>
                    <a:pt x="62" y="34"/>
                    <a:pt x="70" y="37"/>
                  </a:cubicBezTo>
                  <a:cubicBezTo>
                    <a:pt x="70" y="38"/>
                    <a:pt x="69" y="40"/>
                    <a:pt x="69" y="41"/>
                  </a:cubicBezTo>
                  <a:cubicBezTo>
                    <a:pt x="69" y="42"/>
                    <a:pt x="70" y="43"/>
                    <a:pt x="71" y="43"/>
                  </a:cubicBezTo>
                  <a:cubicBezTo>
                    <a:pt x="74" y="44"/>
                    <a:pt x="77" y="45"/>
                    <a:pt x="79" y="45"/>
                  </a:cubicBezTo>
                  <a:cubicBezTo>
                    <a:pt x="80" y="46"/>
                    <a:pt x="81" y="45"/>
                    <a:pt x="82" y="45"/>
                  </a:cubicBezTo>
                  <a:cubicBezTo>
                    <a:pt x="82" y="43"/>
                    <a:pt x="83" y="41"/>
                    <a:pt x="84" y="39"/>
                  </a:cubicBezTo>
                  <a:cubicBezTo>
                    <a:pt x="85" y="37"/>
                    <a:pt x="85" y="37"/>
                    <a:pt x="84" y="36"/>
                  </a:cubicBezTo>
                  <a:cubicBezTo>
                    <a:pt x="66" y="26"/>
                    <a:pt x="49" y="26"/>
                    <a:pt x="31" y="36"/>
                  </a:cubicBezTo>
                  <a:cubicBezTo>
                    <a:pt x="30" y="37"/>
                    <a:pt x="29" y="37"/>
                    <a:pt x="30" y="39"/>
                  </a:cubicBezTo>
                  <a:close/>
                  <a:moveTo>
                    <a:pt x="49" y="39"/>
                  </a:moveTo>
                  <a:cubicBezTo>
                    <a:pt x="49" y="40"/>
                    <a:pt x="49" y="42"/>
                    <a:pt x="49" y="43"/>
                  </a:cubicBezTo>
                  <a:cubicBezTo>
                    <a:pt x="49" y="45"/>
                    <a:pt x="48" y="46"/>
                    <a:pt x="46" y="46"/>
                  </a:cubicBezTo>
                  <a:cubicBezTo>
                    <a:pt x="44" y="47"/>
                    <a:pt x="42" y="47"/>
                    <a:pt x="39" y="48"/>
                  </a:cubicBezTo>
                  <a:cubicBezTo>
                    <a:pt x="38" y="48"/>
                    <a:pt x="37" y="49"/>
                    <a:pt x="37" y="50"/>
                  </a:cubicBezTo>
                  <a:cubicBezTo>
                    <a:pt x="37" y="55"/>
                    <a:pt x="37" y="59"/>
                    <a:pt x="37" y="63"/>
                  </a:cubicBezTo>
                  <a:cubicBezTo>
                    <a:pt x="58" y="63"/>
                    <a:pt x="58" y="63"/>
                    <a:pt x="58" y="63"/>
                  </a:cubicBezTo>
                  <a:cubicBezTo>
                    <a:pt x="78" y="63"/>
                    <a:pt x="78" y="63"/>
                    <a:pt x="78" y="63"/>
                  </a:cubicBezTo>
                  <a:cubicBezTo>
                    <a:pt x="78" y="59"/>
                    <a:pt x="78" y="55"/>
                    <a:pt x="78" y="50"/>
                  </a:cubicBezTo>
                  <a:cubicBezTo>
                    <a:pt x="78" y="49"/>
                    <a:pt x="77" y="48"/>
                    <a:pt x="76" y="48"/>
                  </a:cubicBezTo>
                  <a:cubicBezTo>
                    <a:pt x="73" y="47"/>
                    <a:pt x="71" y="47"/>
                    <a:pt x="69" y="46"/>
                  </a:cubicBezTo>
                  <a:cubicBezTo>
                    <a:pt x="67" y="46"/>
                    <a:pt x="66" y="45"/>
                    <a:pt x="66" y="43"/>
                  </a:cubicBezTo>
                  <a:cubicBezTo>
                    <a:pt x="66" y="42"/>
                    <a:pt x="66" y="40"/>
                    <a:pt x="66" y="39"/>
                  </a:cubicBezTo>
                  <a:cubicBezTo>
                    <a:pt x="63" y="38"/>
                    <a:pt x="60" y="38"/>
                    <a:pt x="58" y="38"/>
                  </a:cubicBezTo>
                  <a:cubicBezTo>
                    <a:pt x="55" y="38"/>
                    <a:pt x="52" y="38"/>
                    <a:pt x="49" y="39"/>
                  </a:cubicBezTo>
                  <a:close/>
                  <a:moveTo>
                    <a:pt x="58" y="44"/>
                  </a:moveTo>
                  <a:cubicBezTo>
                    <a:pt x="55" y="44"/>
                    <a:pt x="53" y="45"/>
                    <a:pt x="52" y="46"/>
                  </a:cubicBezTo>
                  <a:cubicBezTo>
                    <a:pt x="50" y="48"/>
                    <a:pt x="49" y="50"/>
                    <a:pt x="49" y="52"/>
                  </a:cubicBezTo>
                  <a:cubicBezTo>
                    <a:pt x="49" y="55"/>
                    <a:pt x="50" y="57"/>
                    <a:pt x="52" y="58"/>
                  </a:cubicBezTo>
                  <a:cubicBezTo>
                    <a:pt x="53" y="60"/>
                    <a:pt x="55" y="61"/>
                    <a:pt x="58" y="61"/>
                  </a:cubicBezTo>
                  <a:cubicBezTo>
                    <a:pt x="60" y="61"/>
                    <a:pt x="62" y="60"/>
                    <a:pt x="63" y="59"/>
                  </a:cubicBezTo>
                  <a:cubicBezTo>
                    <a:pt x="61" y="56"/>
                    <a:pt x="61" y="56"/>
                    <a:pt x="61" y="56"/>
                  </a:cubicBezTo>
                  <a:cubicBezTo>
                    <a:pt x="60" y="57"/>
                    <a:pt x="59" y="57"/>
                    <a:pt x="58" y="57"/>
                  </a:cubicBezTo>
                  <a:cubicBezTo>
                    <a:pt x="56" y="57"/>
                    <a:pt x="55" y="56"/>
                    <a:pt x="54" y="56"/>
                  </a:cubicBezTo>
                  <a:cubicBezTo>
                    <a:pt x="53" y="55"/>
                    <a:pt x="53" y="54"/>
                    <a:pt x="53" y="52"/>
                  </a:cubicBezTo>
                  <a:cubicBezTo>
                    <a:pt x="53" y="51"/>
                    <a:pt x="53" y="50"/>
                    <a:pt x="54" y="49"/>
                  </a:cubicBezTo>
                  <a:cubicBezTo>
                    <a:pt x="55" y="48"/>
                    <a:pt x="56" y="48"/>
                    <a:pt x="58" y="48"/>
                  </a:cubicBezTo>
                  <a:cubicBezTo>
                    <a:pt x="59" y="48"/>
                    <a:pt x="60" y="48"/>
                    <a:pt x="61" y="49"/>
                  </a:cubicBezTo>
                  <a:cubicBezTo>
                    <a:pt x="62" y="50"/>
                    <a:pt x="62" y="51"/>
                    <a:pt x="62" y="52"/>
                  </a:cubicBezTo>
                  <a:cubicBezTo>
                    <a:pt x="62" y="53"/>
                    <a:pt x="62" y="54"/>
                    <a:pt x="62" y="55"/>
                  </a:cubicBezTo>
                  <a:cubicBezTo>
                    <a:pt x="65" y="56"/>
                    <a:pt x="65" y="56"/>
                    <a:pt x="65" y="56"/>
                  </a:cubicBezTo>
                  <a:cubicBezTo>
                    <a:pt x="66" y="55"/>
                    <a:pt x="66" y="54"/>
                    <a:pt x="66" y="52"/>
                  </a:cubicBezTo>
                  <a:cubicBezTo>
                    <a:pt x="66" y="50"/>
                    <a:pt x="65" y="48"/>
                    <a:pt x="64" y="46"/>
                  </a:cubicBezTo>
                  <a:cubicBezTo>
                    <a:pt x="62" y="45"/>
                    <a:pt x="60" y="44"/>
                    <a:pt x="58" y="44"/>
                  </a:cubicBezTo>
                  <a:close/>
                  <a:moveTo>
                    <a:pt x="75" y="64"/>
                  </a:moveTo>
                  <a:cubicBezTo>
                    <a:pt x="74" y="64"/>
                    <a:pt x="72" y="64"/>
                    <a:pt x="70" y="64"/>
                  </a:cubicBezTo>
                  <a:cubicBezTo>
                    <a:pt x="70" y="65"/>
                    <a:pt x="70" y="67"/>
                    <a:pt x="70" y="68"/>
                  </a:cubicBezTo>
                  <a:cubicBezTo>
                    <a:pt x="72" y="68"/>
                    <a:pt x="73" y="68"/>
                    <a:pt x="74" y="68"/>
                  </a:cubicBezTo>
                  <a:cubicBezTo>
                    <a:pt x="74" y="67"/>
                    <a:pt x="75" y="65"/>
                    <a:pt x="75" y="64"/>
                  </a:cubicBezTo>
                  <a:close/>
                  <a:moveTo>
                    <a:pt x="40" y="64"/>
                  </a:moveTo>
                  <a:cubicBezTo>
                    <a:pt x="40" y="65"/>
                    <a:pt x="41" y="67"/>
                    <a:pt x="41" y="68"/>
                  </a:cubicBezTo>
                  <a:cubicBezTo>
                    <a:pt x="42" y="68"/>
                    <a:pt x="44" y="68"/>
                    <a:pt x="45" y="68"/>
                  </a:cubicBezTo>
                  <a:cubicBezTo>
                    <a:pt x="45" y="67"/>
                    <a:pt x="45" y="65"/>
                    <a:pt x="45" y="64"/>
                  </a:cubicBezTo>
                  <a:cubicBezTo>
                    <a:pt x="43" y="64"/>
                    <a:pt x="41" y="64"/>
                    <a:pt x="40" y="6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3175" name="TextBox 12"/>
          <p:cNvSpPr/>
          <p:nvPr/>
        </p:nvSpPr>
        <p:spPr>
          <a:xfrm>
            <a:off x="2222500" y="1987550"/>
            <a:ext cx="3141663" cy="923925"/>
          </a:xfrm>
          <a:prstGeom prst="rect">
            <a:avLst/>
          </a:prstGeom>
          <a:noFill/>
          <a:ln w="9525">
            <a:noFill/>
          </a:ln>
        </p:spPr>
        <p:txBody>
          <a:bodyPr wrap="square">
            <a:spAutoFit/>
          </a:bodyPr>
          <a:lstStyle/>
          <a:p>
            <a:pPr algn="ctr"/>
            <a:r>
              <a:rPr lang="zh-CN" altLang="en-US" sz="5400" dirty="0">
                <a:solidFill>
                  <a:srgbClr val="FFFFFF"/>
                </a:solidFill>
                <a:latin typeface="时尚中黑简体" pitchFamily="2" charset="-122"/>
                <a:ea typeface="时尚中黑简体" pitchFamily="2" charset="-122"/>
                <a:sym typeface="时尚中黑简体" pitchFamily="2" charset="-122"/>
              </a:rPr>
              <a:t>力量</a:t>
            </a:r>
            <a:endParaRPr lang="en-US" altLang="zh-CN" sz="5400" dirty="0">
              <a:solidFill>
                <a:srgbClr val="FFFFFF"/>
              </a:solidFill>
              <a:latin typeface="时尚中黑简体" pitchFamily="2" charset="-122"/>
              <a:ea typeface="时尚中黑简体" pitchFamily="2" charset="-122"/>
              <a:sym typeface="时尚中黑简体" pitchFamily="2" charset="-122"/>
            </a:endParaRPr>
          </a:p>
        </p:txBody>
      </p:sp>
      <p:sp>
        <p:nvSpPr>
          <p:cNvPr id="3176" name="TextBox 15"/>
          <p:cNvSpPr/>
          <p:nvPr/>
        </p:nvSpPr>
        <p:spPr>
          <a:xfrm>
            <a:off x="450850" y="128588"/>
            <a:ext cx="817563" cy="400050"/>
          </a:xfrm>
          <a:prstGeom prst="rect">
            <a:avLst/>
          </a:prstGeom>
          <a:noFill/>
          <a:ln w="9525">
            <a:noFill/>
          </a:ln>
        </p:spPr>
        <p:txBody>
          <a:bodyPr wrap="square">
            <a:spAutoFit/>
          </a:bodyPr>
          <a:lstStyle/>
          <a:p>
            <a:r>
              <a:rPr lang="en-US" altLang="zh-CN" sz="2000" dirty="0">
                <a:solidFill>
                  <a:srgbClr val="FFFFFF"/>
                </a:solidFill>
                <a:latin typeface="时尚中黑简体" pitchFamily="2" charset="-122"/>
                <a:ea typeface="时尚中黑简体" pitchFamily="2" charset="-122"/>
                <a:sym typeface="时尚中黑简体" pitchFamily="2" charset="-122"/>
              </a:rPr>
              <a:t>Logo</a:t>
            </a:r>
            <a:endParaRPr lang="zh-CN" altLang="en-US" sz="2000" dirty="0">
              <a:solidFill>
                <a:srgbClr val="FFFFFF"/>
              </a:solidFill>
              <a:latin typeface="时尚中黑简体" pitchFamily="2" charset="-122"/>
              <a:ea typeface="时尚中黑简体" pitchFamily="2" charset="-122"/>
              <a:sym typeface="时尚中黑简体" pitchFamily="2" charset="-122"/>
            </a:endParaRPr>
          </a:p>
        </p:txBody>
      </p:sp>
      <p:sp>
        <p:nvSpPr>
          <p:cNvPr id="3177" name="Freeform 19"/>
          <p:cNvSpPr>
            <a:spLocks noEditPoints="1"/>
          </p:cNvSpPr>
          <p:nvPr/>
        </p:nvSpPr>
        <p:spPr>
          <a:xfrm>
            <a:off x="125413" y="188913"/>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8" name="矩形 1"/>
          <p:cNvSpPr/>
          <p:nvPr/>
        </p:nvSpPr>
        <p:spPr>
          <a:xfrm>
            <a:off x="1379538" y="3481388"/>
            <a:ext cx="2717800" cy="521970"/>
          </a:xfrm>
          <a:prstGeom prst="rect">
            <a:avLst/>
          </a:prstGeom>
          <a:solidFill>
            <a:srgbClr val="262626"/>
          </a:solidFill>
          <a:ln w="9525">
            <a:noFill/>
          </a:ln>
        </p:spPr>
        <p:txBody>
          <a:bodyPr wrap="square">
            <a:spAutoFit/>
          </a:bodyPr>
          <a:lstStyle/>
          <a:p>
            <a:pPr algn="ctr"/>
            <a:r>
              <a:rPr lang="en-US" altLang="zh-CN" sz="2800">
                <a:solidFill>
                  <a:srgbClr val="FFFFFF"/>
                </a:solidFill>
                <a:latin typeface="时尚中黑简体" pitchFamily="2" charset="-122"/>
                <a:ea typeface="时尚中黑简体" pitchFamily="2" charset="-122"/>
                <a:sym typeface="时尚中黑简体" pitchFamily="2" charset="-122"/>
              </a:rPr>
              <a:t>xiazaii</a:t>
            </a:r>
            <a:endParaRPr lang="zh-CN" altLang="en-US" sz="2800" dirty="0">
              <a:solidFill>
                <a:srgbClr val="FFFFFF"/>
              </a:solidFill>
              <a:latin typeface="时尚中黑简体" pitchFamily="2" charset="-122"/>
              <a:ea typeface="时尚中黑简体" pitchFamily="2" charset="-122"/>
              <a:sym typeface="时尚中黑简体" pitchFamily="2" charset="-122"/>
            </a:endParaRPr>
          </a:p>
        </p:txBody>
      </p:sp>
      <p:sp>
        <p:nvSpPr>
          <p:cNvPr id="3179" name="TextBox 14"/>
          <p:cNvSpPr/>
          <p:nvPr/>
        </p:nvSpPr>
        <p:spPr>
          <a:xfrm>
            <a:off x="1168400" y="2924175"/>
            <a:ext cx="3141663" cy="461963"/>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商务展示</a:t>
            </a:r>
            <a:r>
              <a:rPr lang="en-US" altLang="zh-CN" sz="2400" dirty="0">
                <a:solidFill>
                  <a:schemeClr val="bg1"/>
                </a:solidFill>
                <a:latin typeface="时尚中黑简体" pitchFamily="2" charset="-122"/>
                <a:ea typeface="时尚中黑简体" pitchFamily="2" charset="-122"/>
                <a:sym typeface="时尚中黑简体" pitchFamily="2" charset="-122"/>
              </a:rPr>
              <a:t>·</a:t>
            </a:r>
            <a:r>
              <a:rPr lang="zh-CN" altLang="en-US" sz="2400" dirty="0">
                <a:solidFill>
                  <a:schemeClr val="bg1"/>
                </a:solidFill>
                <a:latin typeface="时尚中黑简体" pitchFamily="2" charset="-122"/>
                <a:ea typeface="时尚中黑简体" pitchFamily="2" charset="-122"/>
                <a:sym typeface="时尚中黑简体" pitchFamily="2" charset="-122"/>
              </a:rPr>
              <a:t>企业内训</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3180" name="矩形 2"/>
          <p:cNvSpPr/>
          <p:nvPr/>
        </p:nvSpPr>
        <p:spPr>
          <a:xfrm>
            <a:off x="788988" y="1585913"/>
            <a:ext cx="2441575" cy="1446212"/>
          </a:xfrm>
          <a:prstGeom prst="rect">
            <a:avLst/>
          </a:prstGeom>
          <a:noFill/>
          <a:ln w="9525">
            <a:noFill/>
          </a:ln>
        </p:spPr>
        <p:txBody>
          <a:bodyPr wrap="none">
            <a:spAutoFit/>
          </a:bodyPr>
          <a:lstStyle/>
          <a:p>
            <a:r>
              <a:rPr lang="zh-CN" altLang="en-US" sz="8800" dirty="0">
                <a:solidFill>
                  <a:schemeClr val="bg1"/>
                </a:solidFill>
                <a:latin typeface="时尚中黑简体" pitchFamily="2" charset="-122"/>
                <a:ea typeface="时尚中黑简体" pitchFamily="2" charset="-122"/>
                <a:sym typeface="时尚中黑简体" pitchFamily="2" charset="-122"/>
              </a:rPr>
              <a:t>思维</a:t>
            </a:r>
          </a:p>
        </p:txBody>
      </p:sp>
      <p:sp>
        <p:nvSpPr>
          <p:cNvPr id="3181" name="Freeform 63"/>
          <p:cNvSpPr>
            <a:spLocks noEditPoints="1"/>
          </p:cNvSpPr>
          <p:nvPr/>
        </p:nvSpPr>
        <p:spPr>
          <a:xfrm>
            <a:off x="1252538" y="1524000"/>
            <a:ext cx="423862" cy="400050"/>
          </a:xfrm>
          <a:custGeom>
            <a:avLst/>
            <a:gdLst>
              <a:gd name="txL" fmla="*/ 0 w 113"/>
              <a:gd name="txT" fmla="*/ 0 h 86"/>
              <a:gd name="txR" fmla="*/ 113 w 113"/>
              <a:gd name="txB" fmla="*/ 86 h 86"/>
            </a:gdLst>
            <a:ahLst/>
            <a:cxnLst>
              <a:cxn ang="0">
                <a:pos x="36" y="11"/>
              </a:cxn>
              <a:cxn ang="0">
                <a:pos x="106" y="32"/>
              </a:cxn>
              <a:cxn ang="0">
                <a:pos x="102" y="35"/>
              </a:cxn>
              <a:cxn ang="0">
                <a:pos x="99" y="39"/>
              </a:cxn>
              <a:cxn ang="0">
                <a:pos x="95" y="43"/>
              </a:cxn>
              <a:cxn ang="0">
                <a:pos x="91" y="86"/>
              </a:cxn>
              <a:cxn ang="0">
                <a:pos x="91" y="47"/>
              </a:cxn>
              <a:cxn ang="0">
                <a:pos x="81" y="86"/>
              </a:cxn>
              <a:cxn ang="0">
                <a:pos x="77" y="59"/>
              </a:cxn>
              <a:cxn ang="0">
                <a:pos x="74" y="56"/>
              </a:cxn>
              <a:cxn ang="0">
                <a:pos x="70" y="86"/>
              </a:cxn>
              <a:cxn ang="0">
                <a:pos x="70" y="54"/>
              </a:cxn>
              <a:cxn ang="0">
                <a:pos x="59" y="86"/>
              </a:cxn>
              <a:cxn ang="0">
                <a:pos x="56" y="65"/>
              </a:cxn>
              <a:cxn ang="0">
                <a:pos x="52" y="68"/>
              </a:cxn>
              <a:cxn ang="0">
                <a:pos x="48" y="86"/>
              </a:cxn>
              <a:cxn ang="0">
                <a:pos x="48" y="71"/>
              </a:cxn>
              <a:cxn ang="0">
                <a:pos x="38" y="86"/>
              </a:cxn>
              <a:cxn ang="0">
                <a:pos x="34" y="70"/>
              </a:cxn>
              <a:cxn ang="0">
                <a:pos x="31" y="67"/>
              </a:cxn>
              <a:cxn ang="0">
                <a:pos x="27" y="86"/>
              </a:cxn>
              <a:cxn ang="0">
                <a:pos x="27" y="67"/>
              </a:cxn>
              <a:cxn ang="0">
                <a:pos x="16" y="86"/>
              </a:cxn>
              <a:cxn ang="0">
                <a:pos x="5" y="79"/>
              </a:cxn>
              <a:cxn ang="0">
                <a:pos x="2" y="76"/>
              </a:cxn>
              <a:cxn ang="0">
                <a:pos x="0" y="58"/>
              </a:cxn>
              <a:cxn ang="0">
                <a:pos x="38" y="64"/>
              </a:cxn>
              <a:cxn ang="0">
                <a:pos x="70" y="45"/>
              </a:cxn>
              <a:cxn ang="0">
                <a:pos x="82" y="46"/>
              </a:cxn>
              <a:cxn ang="0">
                <a:pos x="111" y="13"/>
              </a:cxn>
              <a:cxn ang="0">
                <a:pos x="89" y="10"/>
              </a:cxn>
              <a:cxn ang="0">
                <a:pos x="74" y="31"/>
              </a:cxn>
              <a:cxn ang="0">
                <a:pos x="42" y="49"/>
              </a:cxn>
              <a:cxn ang="0">
                <a:pos x="25" y="43"/>
              </a:cxn>
              <a:cxn ang="0">
                <a:pos x="13" y="86"/>
              </a:cxn>
              <a:cxn ang="0">
                <a:pos x="13" y="75"/>
              </a:cxn>
              <a:cxn ang="0">
                <a:pos x="31" y="12"/>
              </a:cxn>
              <a:cxn ang="0">
                <a:pos x="49" y="19"/>
              </a:cxn>
              <a:cxn ang="0">
                <a:pos x="39" y="19"/>
              </a:cxn>
              <a:cxn ang="0">
                <a:pos x="43" y="44"/>
              </a:cxn>
              <a:cxn ang="0">
                <a:pos x="34" y="31"/>
              </a:cxn>
              <a:cxn ang="0">
                <a:pos x="20" y="38"/>
              </a:cxn>
              <a:cxn ang="0">
                <a:pos x="30" y="17"/>
              </a:cxn>
              <a:cxn ang="0">
                <a:pos x="21" y="22"/>
              </a:cxn>
            </a:cxnLst>
            <a:rect l="txL" t="txT" r="txR" b="tx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pic>
        <p:nvPicPr>
          <p:cNvPr id="3183" name="Picture 3"/>
          <p:cNvPicPr>
            <a:picLocks noChangeAspect="1"/>
          </p:cNvPicPr>
          <p:nvPr/>
        </p:nvPicPr>
        <p:blipFill>
          <a:blip r:embed="rId2" cstate="email"/>
          <a:srcRect b="7079"/>
          <a:stretch>
            <a:fillRect/>
          </a:stretch>
        </p:blipFill>
        <p:spPr>
          <a:xfrm>
            <a:off x="4860925" y="466725"/>
            <a:ext cx="3319463" cy="4676775"/>
          </a:xfrm>
          <a:prstGeom prst="rect">
            <a:avLst/>
          </a:prstGeom>
          <a:noFill/>
          <a:ln w="9525">
            <a:noFill/>
          </a:ln>
        </p:spPr>
      </p:pic>
    </p:spTree>
  </p:cSld>
  <p:clrMapOvr>
    <a:masterClrMapping/>
  </p:clrMapOvr>
  <p:transition spd="slow"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3315"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3316" name="组合 13315"/>
          <p:cNvGrpSpPr/>
          <p:nvPr/>
        </p:nvGrpSpPr>
        <p:grpSpPr>
          <a:xfrm>
            <a:off x="-85725" y="144463"/>
            <a:ext cx="3387725" cy="506412"/>
            <a:chOff x="0" y="0"/>
            <a:chExt cx="3390042" cy="506308"/>
          </a:xfrm>
        </p:grpSpPr>
        <p:sp>
          <p:nvSpPr>
            <p:cNvPr id="13317"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3318"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3319" name="TextBox 33"/>
          <p:cNvSpPr/>
          <p:nvPr/>
        </p:nvSpPr>
        <p:spPr>
          <a:xfrm>
            <a:off x="946150" y="1481138"/>
            <a:ext cx="2749550" cy="585787"/>
          </a:xfrm>
          <a:prstGeom prst="rect">
            <a:avLst/>
          </a:prstGeom>
          <a:noFill/>
          <a:ln w="9525">
            <a:noFill/>
          </a:ln>
        </p:spPr>
        <p:txBody>
          <a:bodyPr wrap="square">
            <a:spAutoFit/>
          </a:bodyPr>
          <a:lstStyle/>
          <a:p>
            <a:r>
              <a:rPr lang="zh-CN" altLang="en-US" sz="1600" dirty="0">
                <a:solidFill>
                  <a:schemeClr val="bg1"/>
                </a:solidFill>
                <a:latin typeface="时尚中黑简体" pitchFamily="2" charset="-122"/>
                <a:ea typeface="时尚中黑简体" pitchFamily="2" charset="-122"/>
              </a:rPr>
              <a:t>有计划地使用时间。不会计划时间的人，等于计划失败。</a:t>
            </a:r>
            <a:endParaRPr lang="zh-CN" altLang="en-US" dirty="0">
              <a:ea typeface="宋体" panose="02010600030101010101" pitchFamily="2" charset="-122"/>
            </a:endParaRPr>
          </a:p>
        </p:txBody>
      </p:sp>
      <p:sp>
        <p:nvSpPr>
          <p:cNvPr id="13320" name="TextBox 34"/>
          <p:cNvSpPr/>
          <p:nvPr/>
        </p:nvSpPr>
        <p:spPr>
          <a:xfrm>
            <a:off x="946150" y="2635250"/>
            <a:ext cx="2749550" cy="584200"/>
          </a:xfrm>
          <a:prstGeom prst="rect">
            <a:avLst/>
          </a:prstGeom>
          <a:noFill/>
          <a:ln w="9525">
            <a:noFill/>
          </a:ln>
        </p:spPr>
        <p:txBody>
          <a:bodyPr wrap="square">
            <a:spAutoFit/>
          </a:bodyPr>
          <a:lstStyle/>
          <a:p>
            <a:r>
              <a:rPr lang="zh-CN" altLang="en-US" sz="1600" dirty="0">
                <a:solidFill>
                  <a:schemeClr val="bg1"/>
                </a:solidFill>
                <a:latin typeface="时尚中黑简体" pitchFamily="2" charset="-122"/>
                <a:ea typeface="时尚中黑简体" pitchFamily="2" charset="-122"/>
              </a:rPr>
              <a:t>目标明确。目标要具体、具有可实现性。</a:t>
            </a:r>
            <a:endParaRPr lang="zh-CN" altLang="en-US" dirty="0">
              <a:ea typeface="宋体" panose="02010600030101010101" pitchFamily="2" charset="-122"/>
            </a:endParaRPr>
          </a:p>
        </p:txBody>
      </p:sp>
      <p:sp>
        <p:nvSpPr>
          <p:cNvPr id="13321" name="TextBox 35"/>
          <p:cNvSpPr/>
          <p:nvPr/>
        </p:nvSpPr>
        <p:spPr>
          <a:xfrm>
            <a:off x="946150" y="3756025"/>
            <a:ext cx="2749550" cy="585788"/>
          </a:xfrm>
          <a:prstGeom prst="rect">
            <a:avLst/>
          </a:prstGeom>
          <a:noFill/>
          <a:ln w="9525">
            <a:noFill/>
          </a:ln>
        </p:spPr>
        <p:txBody>
          <a:bodyPr wrap="square">
            <a:spAutoFit/>
          </a:bodyPr>
          <a:lstStyle/>
          <a:p>
            <a:r>
              <a:rPr lang="zh-CN" altLang="en-US" sz="1600" dirty="0">
                <a:solidFill>
                  <a:schemeClr val="bg1"/>
                </a:solidFill>
                <a:latin typeface="时尚中黑简体" pitchFamily="2" charset="-122"/>
                <a:ea typeface="时尚中黑简体" pitchFamily="2" charset="-122"/>
              </a:rPr>
              <a:t>将一天从早到晚要做的事情进行罗列。</a:t>
            </a:r>
            <a:endParaRPr lang="zh-CN" altLang="en-US" dirty="0">
              <a:ea typeface="宋体" panose="02010600030101010101" pitchFamily="2" charset="-122"/>
            </a:endParaRPr>
          </a:p>
        </p:txBody>
      </p:sp>
      <p:grpSp>
        <p:nvGrpSpPr>
          <p:cNvPr id="13322" name="组合 13321"/>
          <p:cNvGrpSpPr/>
          <p:nvPr/>
        </p:nvGrpSpPr>
        <p:grpSpPr>
          <a:xfrm>
            <a:off x="3995738" y="1812925"/>
            <a:ext cx="2160587" cy="2160588"/>
            <a:chOff x="0" y="0"/>
            <a:chExt cx="2160000" cy="2160000"/>
          </a:xfrm>
        </p:grpSpPr>
        <p:sp>
          <p:nvSpPr>
            <p:cNvPr id="13323" name="椭圆 39"/>
            <p:cNvSpPr/>
            <p:nvPr/>
          </p:nvSpPr>
          <p:spPr>
            <a:xfrm>
              <a:off x="0" y="0"/>
              <a:ext cx="2160000" cy="2160000"/>
            </a:xfrm>
            <a:prstGeom prst="ellipse">
              <a:avLst/>
            </a:prstGeom>
            <a:solidFill>
              <a:srgbClr val="262626">
                <a:alpha val="87000"/>
              </a:srgbClr>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24" name="TextBox 40"/>
            <p:cNvSpPr/>
            <p:nvPr/>
          </p:nvSpPr>
          <p:spPr>
            <a:xfrm>
              <a:off x="504056" y="726057"/>
              <a:ext cx="1152128" cy="707886"/>
            </a:xfrm>
            <a:prstGeom prst="rect">
              <a:avLst/>
            </a:prstGeom>
            <a:noFill/>
            <a:ln w="9525">
              <a:noFill/>
            </a:ln>
          </p:spPr>
          <p:txBody>
            <a:bodyPr wrap="square">
              <a:spAutoFit/>
            </a:bodyPr>
            <a:lstStyle/>
            <a:p>
              <a:r>
                <a:rPr lang="en-US" altLang="zh-CN" sz="4000" dirty="0">
                  <a:solidFill>
                    <a:schemeClr val="bg1"/>
                  </a:solidFill>
                  <a:latin typeface="时尚中黑简体" pitchFamily="2" charset="-122"/>
                  <a:ea typeface="时尚中黑简体" pitchFamily="2" charset="-122"/>
                </a:rPr>
                <a:t>56%</a:t>
              </a:r>
              <a:endParaRPr lang="zh-CN" altLang="en-US" sz="4000" dirty="0">
                <a:solidFill>
                  <a:schemeClr val="bg1"/>
                </a:solidFill>
                <a:latin typeface="时尚中黑简体" pitchFamily="2" charset="-122"/>
                <a:ea typeface="时尚中黑简体" pitchFamily="2" charset="-122"/>
              </a:endParaRPr>
            </a:p>
          </p:txBody>
        </p:sp>
      </p:grpSp>
      <p:grpSp>
        <p:nvGrpSpPr>
          <p:cNvPr id="13325" name="组合 13324"/>
          <p:cNvGrpSpPr/>
          <p:nvPr/>
        </p:nvGrpSpPr>
        <p:grpSpPr>
          <a:xfrm>
            <a:off x="5724525" y="1993900"/>
            <a:ext cx="1800225" cy="1800225"/>
            <a:chOff x="0" y="0"/>
            <a:chExt cx="1800000" cy="1800000"/>
          </a:xfrm>
        </p:grpSpPr>
        <p:sp>
          <p:nvSpPr>
            <p:cNvPr id="13326" name="椭圆 42"/>
            <p:cNvSpPr/>
            <p:nvPr/>
          </p:nvSpPr>
          <p:spPr>
            <a:xfrm>
              <a:off x="0" y="0"/>
              <a:ext cx="1800000" cy="1800000"/>
            </a:xfrm>
            <a:prstGeom prst="ellipse">
              <a:avLst/>
            </a:prstGeom>
            <a:solidFill>
              <a:srgbClr val="262626">
                <a:alpha val="71999"/>
              </a:srgbClr>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27" name="TextBox 44"/>
            <p:cNvSpPr/>
            <p:nvPr/>
          </p:nvSpPr>
          <p:spPr>
            <a:xfrm>
              <a:off x="576064" y="607613"/>
              <a:ext cx="1152128" cy="584775"/>
            </a:xfrm>
            <a:prstGeom prst="rect">
              <a:avLst/>
            </a:prstGeom>
            <a:noFill/>
            <a:ln w="9525">
              <a:noFill/>
            </a:ln>
          </p:spPr>
          <p:txBody>
            <a:bodyPr wrap="square">
              <a:spAutoFit/>
            </a:bodyPr>
            <a:lstStyle/>
            <a:p>
              <a:r>
                <a:rPr lang="en-US" altLang="zh-CN" sz="3200" dirty="0">
                  <a:solidFill>
                    <a:schemeClr val="bg1"/>
                  </a:solidFill>
                  <a:latin typeface="时尚中黑简体" pitchFamily="2" charset="-122"/>
                  <a:ea typeface="时尚中黑简体" pitchFamily="2" charset="-122"/>
                </a:rPr>
                <a:t>42%</a:t>
              </a:r>
              <a:endParaRPr lang="zh-CN" altLang="en-US" sz="3200" dirty="0">
                <a:solidFill>
                  <a:schemeClr val="bg1"/>
                </a:solidFill>
                <a:latin typeface="时尚中黑简体" pitchFamily="2" charset="-122"/>
                <a:ea typeface="时尚中黑简体" pitchFamily="2" charset="-122"/>
              </a:endParaRPr>
            </a:p>
          </p:txBody>
        </p:sp>
      </p:grpSp>
      <p:grpSp>
        <p:nvGrpSpPr>
          <p:cNvPr id="13328" name="组合 13327"/>
          <p:cNvGrpSpPr/>
          <p:nvPr/>
        </p:nvGrpSpPr>
        <p:grpSpPr>
          <a:xfrm>
            <a:off x="7235825" y="2173288"/>
            <a:ext cx="1441450" cy="1439862"/>
            <a:chOff x="0" y="0"/>
            <a:chExt cx="1440000" cy="1440000"/>
          </a:xfrm>
        </p:grpSpPr>
        <p:sp>
          <p:nvSpPr>
            <p:cNvPr id="13329" name="椭圆 46"/>
            <p:cNvSpPr/>
            <p:nvPr/>
          </p:nvSpPr>
          <p:spPr>
            <a:xfrm>
              <a:off x="0" y="0"/>
              <a:ext cx="1440000" cy="1440000"/>
            </a:xfrm>
            <a:prstGeom prst="ellipse">
              <a:avLst/>
            </a:prstGeom>
            <a:solidFill>
              <a:srgbClr val="262626">
                <a:alpha val="45000"/>
              </a:srgbClr>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30" name="TextBox 47"/>
            <p:cNvSpPr/>
            <p:nvPr/>
          </p:nvSpPr>
          <p:spPr>
            <a:xfrm>
              <a:off x="413039" y="489168"/>
              <a:ext cx="792088" cy="461665"/>
            </a:xfrm>
            <a:prstGeom prst="rect">
              <a:avLst/>
            </a:prstGeom>
            <a:noFill/>
            <a:ln w="9525">
              <a:noFill/>
            </a:ln>
          </p:spPr>
          <p:txBody>
            <a:bodyPr wrap="square">
              <a:spAutoFit/>
            </a:bodyPr>
            <a:lstStyle/>
            <a:p>
              <a:r>
                <a:rPr lang="en-US" altLang="zh-CN" sz="2400" dirty="0">
                  <a:solidFill>
                    <a:schemeClr val="bg1"/>
                  </a:solidFill>
                  <a:latin typeface="时尚中黑简体" pitchFamily="2" charset="-122"/>
                  <a:ea typeface="时尚中黑简体" pitchFamily="2" charset="-122"/>
                </a:rPr>
                <a:t>31%</a:t>
              </a:r>
              <a:endParaRPr lang="zh-CN" altLang="en-US" sz="2400" dirty="0">
                <a:solidFill>
                  <a:schemeClr val="bg1"/>
                </a:solidFill>
                <a:latin typeface="时尚中黑简体" pitchFamily="2" charset="-122"/>
                <a:ea typeface="时尚中黑简体" pitchFamily="2" charset="-122"/>
              </a:endParaRPr>
            </a:p>
          </p:txBody>
        </p:sp>
      </p:grpSp>
      <p:grpSp>
        <p:nvGrpSpPr>
          <p:cNvPr id="13331" name="组合 13330"/>
          <p:cNvGrpSpPr/>
          <p:nvPr/>
        </p:nvGrpSpPr>
        <p:grpSpPr>
          <a:xfrm>
            <a:off x="596900" y="1419225"/>
            <a:ext cx="446088" cy="647700"/>
            <a:chOff x="0" y="0"/>
            <a:chExt cx="446581" cy="646331"/>
          </a:xfrm>
        </p:grpSpPr>
        <p:sp>
          <p:nvSpPr>
            <p:cNvPr id="13332" name="椭圆 51"/>
            <p:cNvSpPr/>
            <p:nvPr/>
          </p:nvSpPr>
          <p:spPr>
            <a:xfrm>
              <a:off x="0" y="157840"/>
              <a:ext cx="360000" cy="360000"/>
            </a:xfrm>
            <a:prstGeom prst="ellipse">
              <a:avLst/>
            </a:prstGeom>
            <a:solidFill>
              <a:srgbClr val="262626"/>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33" name="矩形 52"/>
            <p:cNvSpPr/>
            <p:nvPr/>
          </p:nvSpPr>
          <p:spPr>
            <a:xfrm>
              <a:off x="5435" y="0"/>
              <a:ext cx="441146" cy="646331"/>
            </a:xfrm>
            <a:prstGeom prst="rect">
              <a:avLst/>
            </a:prstGeom>
            <a:noFill/>
            <a:ln w="9525">
              <a:noFill/>
            </a:ln>
          </p:spPr>
          <p:txBody>
            <a:bodyPr wrap="square">
              <a:spAutoFit/>
            </a:bodyPr>
            <a:lstStyle/>
            <a:p>
              <a:r>
                <a:rPr lang="en-US" altLang="zh-CN" sz="3600" dirty="0">
                  <a:solidFill>
                    <a:schemeClr val="bg1"/>
                  </a:solidFill>
                  <a:latin typeface="时尚中黑简体" pitchFamily="2" charset="-122"/>
                  <a:ea typeface="时尚中黑简体" pitchFamily="2" charset="-122"/>
                  <a:sym typeface="时尚中黑简体" pitchFamily="2" charset="-122"/>
                </a:rPr>
                <a:t>1</a:t>
              </a:r>
              <a:endParaRPr lang="zh-CN" altLang="en-US" sz="3600" dirty="0">
                <a:solidFill>
                  <a:schemeClr val="bg1"/>
                </a:solidFill>
                <a:latin typeface="时尚中黑简体" pitchFamily="2" charset="-122"/>
                <a:ea typeface="时尚中黑简体" pitchFamily="2" charset="-122"/>
                <a:sym typeface="时尚中黑简体" pitchFamily="2" charset="-122"/>
              </a:endParaRPr>
            </a:p>
          </p:txBody>
        </p:sp>
      </p:grpSp>
      <p:grpSp>
        <p:nvGrpSpPr>
          <p:cNvPr id="13334" name="组合 13333"/>
          <p:cNvGrpSpPr/>
          <p:nvPr/>
        </p:nvGrpSpPr>
        <p:grpSpPr>
          <a:xfrm>
            <a:off x="587375" y="2573338"/>
            <a:ext cx="446088" cy="646112"/>
            <a:chOff x="0" y="0"/>
            <a:chExt cx="446581" cy="646331"/>
          </a:xfrm>
        </p:grpSpPr>
        <p:sp>
          <p:nvSpPr>
            <p:cNvPr id="13335" name="椭圆 54"/>
            <p:cNvSpPr/>
            <p:nvPr/>
          </p:nvSpPr>
          <p:spPr>
            <a:xfrm>
              <a:off x="0" y="157840"/>
              <a:ext cx="360000" cy="360000"/>
            </a:xfrm>
            <a:prstGeom prst="ellipse">
              <a:avLst/>
            </a:prstGeom>
            <a:solidFill>
              <a:srgbClr val="262626"/>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36" name="矩形 55"/>
            <p:cNvSpPr/>
            <p:nvPr/>
          </p:nvSpPr>
          <p:spPr>
            <a:xfrm>
              <a:off x="5435" y="0"/>
              <a:ext cx="441146" cy="646331"/>
            </a:xfrm>
            <a:prstGeom prst="rect">
              <a:avLst/>
            </a:prstGeom>
            <a:noFill/>
            <a:ln w="9525">
              <a:noFill/>
            </a:ln>
          </p:spPr>
          <p:txBody>
            <a:bodyPr wrap="square">
              <a:spAutoFit/>
            </a:bodyPr>
            <a:lstStyle/>
            <a:p>
              <a:r>
                <a:rPr lang="en-US" altLang="zh-CN" sz="3600" dirty="0">
                  <a:solidFill>
                    <a:schemeClr val="bg1"/>
                  </a:solidFill>
                  <a:latin typeface="时尚中黑简体" pitchFamily="2" charset="-122"/>
                  <a:ea typeface="时尚中黑简体" pitchFamily="2" charset="-122"/>
                  <a:sym typeface="时尚中黑简体" pitchFamily="2" charset="-122"/>
                </a:rPr>
                <a:t>2</a:t>
              </a:r>
              <a:endParaRPr lang="zh-CN" altLang="en-US" sz="3600" dirty="0">
                <a:solidFill>
                  <a:schemeClr val="bg1"/>
                </a:solidFill>
                <a:latin typeface="时尚中黑简体" pitchFamily="2" charset="-122"/>
                <a:ea typeface="时尚中黑简体" pitchFamily="2" charset="-122"/>
                <a:sym typeface="时尚中黑简体" pitchFamily="2" charset="-122"/>
              </a:endParaRPr>
            </a:p>
          </p:txBody>
        </p:sp>
      </p:grpSp>
      <p:grpSp>
        <p:nvGrpSpPr>
          <p:cNvPr id="13337" name="组合 13336"/>
          <p:cNvGrpSpPr/>
          <p:nvPr/>
        </p:nvGrpSpPr>
        <p:grpSpPr>
          <a:xfrm>
            <a:off x="603250" y="3725863"/>
            <a:ext cx="446088" cy="646112"/>
            <a:chOff x="0" y="0"/>
            <a:chExt cx="446581" cy="646331"/>
          </a:xfrm>
        </p:grpSpPr>
        <p:sp>
          <p:nvSpPr>
            <p:cNvPr id="13338" name="椭圆 57"/>
            <p:cNvSpPr/>
            <p:nvPr/>
          </p:nvSpPr>
          <p:spPr>
            <a:xfrm>
              <a:off x="0" y="144016"/>
              <a:ext cx="360000" cy="360000"/>
            </a:xfrm>
            <a:prstGeom prst="ellipse">
              <a:avLst/>
            </a:prstGeom>
            <a:solidFill>
              <a:srgbClr val="262626"/>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3339" name="矩形 58"/>
            <p:cNvSpPr/>
            <p:nvPr/>
          </p:nvSpPr>
          <p:spPr>
            <a:xfrm>
              <a:off x="5435" y="0"/>
              <a:ext cx="441146" cy="646331"/>
            </a:xfrm>
            <a:prstGeom prst="rect">
              <a:avLst/>
            </a:prstGeom>
            <a:noFill/>
            <a:ln w="9525">
              <a:noFill/>
            </a:ln>
          </p:spPr>
          <p:txBody>
            <a:bodyPr wrap="square">
              <a:spAutoFit/>
            </a:bodyPr>
            <a:lstStyle/>
            <a:p>
              <a:r>
                <a:rPr lang="en-US" altLang="zh-CN" sz="3600" dirty="0">
                  <a:solidFill>
                    <a:schemeClr val="bg1"/>
                  </a:solidFill>
                  <a:latin typeface="时尚中黑简体" pitchFamily="2" charset="-122"/>
                  <a:ea typeface="时尚中黑简体" pitchFamily="2" charset="-122"/>
                  <a:sym typeface="时尚中黑简体" pitchFamily="2" charset="-122"/>
                </a:rPr>
                <a:t>3</a:t>
              </a:r>
              <a:endParaRPr lang="zh-CN" altLang="en-US" sz="3600" dirty="0">
                <a:solidFill>
                  <a:schemeClr val="bg1"/>
                </a:solidFill>
                <a:latin typeface="时尚中黑简体" pitchFamily="2" charset="-122"/>
                <a:ea typeface="时尚中黑简体" pitchFamily="2" charset="-122"/>
                <a:sym typeface="时尚中黑简体" pitchFamily="2" charset="-122"/>
              </a:endParaRPr>
            </a:p>
          </p:txBody>
        </p:sp>
      </p:grpSp>
      <p:sp>
        <p:nvSpPr>
          <p:cNvPr id="2" name="灯片编号占位符 1"/>
          <p:cNvSpPr>
            <a:spLocks noGrp="1"/>
          </p:cNvSpPr>
          <p:nvPr>
            <p:ph type="sldNum" sz="quarter" idx="12"/>
          </p:nvPr>
        </p:nvSpPr>
        <p:spPr/>
        <p:txBody>
          <a:bodyPr/>
          <a:lstStyle/>
          <a:p>
            <a:pPr lvl="0"/>
            <a:fld id="{9A0DB2DC-4C9A-4742-B13C-FB6460FD3503}" type="slidenum">
              <a:rPr lang="zh-CN" altLang="en-US" dirty="0"/>
              <a:t>10</a:t>
            </a:fld>
            <a:endParaRPr lang="zh-CN" altLang="en-US" dirty="0">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3322"/>
                                        </p:tgtEl>
                                        <p:attrNameLst>
                                          <p:attrName>style.visibility</p:attrName>
                                        </p:attrNameLst>
                                      </p:cBhvr>
                                      <p:to>
                                        <p:strVal val="visible"/>
                                      </p:to>
                                    </p:set>
                                    <p:animScale>
                                      <p:cBhvr>
                                        <p:cTn id="7" dur="500" decel="50000" fill="hold">
                                          <p:stCondLst>
                                            <p:cond delay="0"/>
                                          </p:stCondLst>
                                        </p:cTn>
                                        <p:tgtEl>
                                          <p:spTgt spid="133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3322"/>
                                        </p:tgtEl>
                                        <p:attrNameLst>
                                          <p:attrName>ppt_x</p:attrName>
                                          <p:attrName>ppt_y</p:attrName>
                                        </p:attrNameLst>
                                      </p:cBhvr>
                                    </p:animMotion>
                                    <p:animEffect filter="fade">
                                      <p:cBhvr>
                                        <p:cTn id="9" dur="500"/>
                                        <p:tgtEl>
                                          <p:spTgt spid="13322"/>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13331"/>
                                        </p:tgtEl>
                                        <p:attrNameLst>
                                          <p:attrName>style.visibility</p:attrName>
                                        </p:attrNameLst>
                                      </p:cBhvr>
                                      <p:to>
                                        <p:strVal val="visible"/>
                                      </p:to>
                                    </p:set>
                                    <p:animEffect filter="fade">
                                      <p:cBhvr>
                                        <p:cTn id="13" dur="500"/>
                                        <p:tgtEl>
                                          <p:spTgt spid="13331"/>
                                        </p:tgtEl>
                                      </p:cBhvr>
                                    </p:animEffect>
                                    <p:anim calcmode="lin" valueType="num">
                                      <p:cBhvr>
                                        <p:cTn id="14" dur="500" fill="hold"/>
                                        <p:tgtEl>
                                          <p:spTgt spid="13331"/>
                                        </p:tgtEl>
                                        <p:attrNameLst>
                                          <p:attrName>ppt_x</p:attrName>
                                        </p:attrNameLst>
                                      </p:cBhvr>
                                      <p:tavLst>
                                        <p:tav tm="0">
                                          <p:val>
                                            <p:strVal val="#ppt_x"/>
                                          </p:val>
                                        </p:tav>
                                        <p:tav tm="100000">
                                          <p:val>
                                            <p:strVal val="#ppt_x"/>
                                          </p:val>
                                        </p:tav>
                                      </p:tavLst>
                                    </p:anim>
                                    <p:anim calcmode="lin" valueType="num">
                                      <p:cBhvr>
                                        <p:cTn id="15" dur="450" decel="100000" fill="hold"/>
                                        <p:tgtEl>
                                          <p:spTgt spid="13331"/>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3331"/>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
                                  </p:iterate>
                                  <p:childTnLst>
                                    <p:set>
                                      <p:cBhvr>
                                        <p:cTn id="19" dur="1" fill="hold">
                                          <p:stCondLst>
                                            <p:cond delay="0"/>
                                          </p:stCondLst>
                                        </p:cTn>
                                        <p:tgtEl>
                                          <p:spTgt spid="13319"/>
                                        </p:tgtEl>
                                        <p:attrNameLst>
                                          <p:attrName>style.visibility</p:attrName>
                                        </p:attrNameLst>
                                      </p:cBhvr>
                                      <p:to>
                                        <p:strVal val="visible"/>
                                      </p:to>
                                    </p:set>
                                    <p:set>
                                      <p:cBhvr>
                                        <p:cTn id="20" dur="227" fill="hold">
                                          <p:stCondLst>
                                            <p:cond delay="0"/>
                                          </p:stCondLst>
                                        </p:cTn>
                                        <p:tgtEl>
                                          <p:spTgt spid="13319"/>
                                        </p:tgtEl>
                                        <p:attrNameLst>
                                          <p:attrName>style.rotation</p:attrName>
                                        </p:attrNameLst>
                                      </p:cBhvr>
                                      <p:to>
                                        <p:strVal val="-45.0"/>
                                      </p:to>
                                    </p:set>
                                    <p:anim calcmode="lin" valueType="num">
                                      <p:cBhvr>
                                        <p:cTn id="21" dur="227" fill="hold">
                                          <p:stCondLst>
                                            <p:cond delay="227"/>
                                          </p:stCondLst>
                                        </p:cTn>
                                        <p:tgtEl>
                                          <p:spTgt spid="13319"/>
                                        </p:tgtEl>
                                        <p:attrNameLst>
                                          <p:attrName>style.rotation</p:attrName>
                                        </p:attrNameLst>
                                      </p:cBhvr>
                                      <p:tavLst>
                                        <p:tav tm="0">
                                          <p:val>
                                            <p:fltVal val="-45"/>
                                          </p:val>
                                        </p:tav>
                                        <p:tav tm="69900">
                                          <p:val>
                                            <p:fltVal val="45"/>
                                          </p:val>
                                        </p:tav>
                                        <p:tav tm="100000">
                                          <p:val>
                                            <p:fltVal val="0"/>
                                          </p:val>
                                        </p:tav>
                                      </p:tavLst>
                                    </p:anim>
                                    <p:anim calcmode="lin" valueType="num">
                                      <p:cBhvr>
                                        <p:cTn id="22" dur="227" fill="hold">
                                          <p:stCondLst>
                                            <p:cond delay="0"/>
                                          </p:stCondLst>
                                        </p:cTn>
                                        <p:tgtEl>
                                          <p:spTgt spid="13319"/>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7"/>
                                          </p:stCondLst>
                                        </p:cTn>
                                        <p:tgtEl>
                                          <p:spTgt spid="13319"/>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13319"/>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2099"/>
                            </p:stCondLst>
                            <p:childTnLst>
                              <p:par>
                                <p:cTn id="26" presetID="52" presetClass="entr" presetSubtype="0" fill="hold" nodeType="afterEffect">
                                  <p:stCondLst>
                                    <p:cond delay="0"/>
                                  </p:stCondLst>
                                  <p:childTnLst>
                                    <p:set>
                                      <p:cBhvr>
                                        <p:cTn id="27" dur="1" fill="hold">
                                          <p:stCondLst>
                                            <p:cond delay="0"/>
                                          </p:stCondLst>
                                        </p:cTn>
                                        <p:tgtEl>
                                          <p:spTgt spid="13325"/>
                                        </p:tgtEl>
                                        <p:attrNameLst>
                                          <p:attrName>style.visibility</p:attrName>
                                        </p:attrNameLst>
                                      </p:cBhvr>
                                      <p:to>
                                        <p:strVal val="visible"/>
                                      </p:to>
                                    </p:set>
                                    <p:animScale>
                                      <p:cBhvr>
                                        <p:cTn id="28" dur="500" decel="50000" fill="hold">
                                          <p:stCondLst>
                                            <p:cond delay="0"/>
                                          </p:stCondLst>
                                        </p:cTn>
                                        <p:tgtEl>
                                          <p:spTgt spid="133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13325"/>
                                        </p:tgtEl>
                                        <p:attrNameLst>
                                          <p:attrName>ppt_x</p:attrName>
                                          <p:attrName>ppt_y</p:attrName>
                                        </p:attrNameLst>
                                      </p:cBhvr>
                                    </p:animMotion>
                                    <p:animEffect filter="fade">
                                      <p:cBhvr>
                                        <p:cTn id="30" dur="500"/>
                                        <p:tgtEl>
                                          <p:spTgt spid="13325"/>
                                        </p:tgtEl>
                                      </p:cBhvr>
                                    </p:animEffect>
                                  </p:childTnLst>
                                </p:cTn>
                              </p:par>
                            </p:childTnLst>
                          </p:cTn>
                        </p:par>
                        <p:par>
                          <p:cTn id="31" fill="hold">
                            <p:stCondLst>
                              <p:cond delay="2599"/>
                            </p:stCondLst>
                            <p:childTnLst>
                              <p:par>
                                <p:cTn id="32" presetID="37" presetClass="entr" presetSubtype="0" fill="hold" nodeType="afterEffect">
                                  <p:stCondLst>
                                    <p:cond delay="0"/>
                                  </p:stCondLst>
                                  <p:childTnLst>
                                    <p:set>
                                      <p:cBhvr>
                                        <p:cTn id="33" dur="1" fill="hold">
                                          <p:stCondLst>
                                            <p:cond delay="0"/>
                                          </p:stCondLst>
                                        </p:cTn>
                                        <p:tgtEl>
                                          <p:spTgt spid="13334"/>
                                        </p:tgtEl>
                                        <p:attrNameLst>
                                          <p:attrName>style.visibility</p:attrName>
                                        </p:attrNameLst>
                                      </p:cBhvr>
                                      <p:to>
                                        <p:strVal val="visible"/>
                                      </p:to>
                                    </p:set>
                                    <p:animEffect filter="fade">
                                      <p:cBhvr>
                                        <p:cTn id="34" dur="500"/>
                                        <p:tgtEl>
                                          <p:spTgt spid="13334"/>
                                        </p:tgtEl>
                                      </p:cBhvr>
                                    </p:animEffect>
                                    <p:anim calcmode="lin" valueType="num">
                                      <p:cBhvr>
                                        <p:cTn id="35" dur="500" fill="hold"/>
                                        <p:tgtEl>
                                          <p:spTgt spid="13334"/>
                                        </p:tgtEl>
                                        <p:attrNameLst>
                                          <p:attrName>ppt_x</p:attrName>
                                        </p:attrNameLst>
                                      </p:cBhvr>
                                      <p:tavLst>
                                        <p:tav tm="0">
                                          <p:val>
                                            <p:strVal val="#ppt_x"/>
                                          </p:val>
                                        </p:tav>
                                        <p:tav tm="100000">
                                          <p:val>
                                            <p:strVal val="#ppt_x"/>
                                          </p:val>
                                        </p:tav>
                                      </p:tavLst>
                                    </p:anim>
                                    <p:anim calcmode="lin" valueType="num">
                                      <p:cBhvr>
                                        <p:cTn id="36" dur="450" decel="100000" fill="hold"/>
                                        <p:tgtEl>
                                          <p:spTgt spid="13334"/>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13334"/>
                                        </p:tgtEl>
                                        <p:attrNameLst>
                                          <p:attrName>ppt_y</p:attrName>
                                        </p:attrNameLst>
                                      </p:cBhvr>
                                      <p:tavLst>
                                        <p:tav tm="0">
                                          <p:val>
                                            <p:strVal val="#ppt_y-.03"/>
                                          </p:val>
                                        </p:tav>
                                        <p:tav tm="100000">
                                          <p:val>
                                            <p:strVal val="#ppt_y"/>
                                          </p:val>
                                        </p:tav>
                                      </p:tavLst>
                                    </p:anim>
                                  </p:childTnLst>
                                </p:cTn>
                              </p:par>
                            </p:childTnLst>
                          </p:cTn>
                        </p:par>
                        <p:par>
                          <p:cTn id="38" fill="hold">
                            <p:stCondLst>
                              <p:cond delay="3099"/>
                            </p:stCondLst>
                            <p:childTnLst>
                              <p:par>
                                <p:cTn id="39" presetID="38" presetClass="entr" presetSubtype="0" accel="50000" fill="hold" grpId="0" nodeType="afterEffect">
                                  <p:stCondLst>
                                    <p:cond delay="0"/>
                                  </p:stCondLst>
                                  <p:iterate type="lt">
                                    <p:tmPct val="5000"/>
                                  </p:iterate>
                                  <p:childTnLst>
                                    <p:set>
                                      <p:cBhvr>
                                        <p:cTn id="40" dur="1" fill="hold">
                                          <p:stCondLst>
                                            <p:cond delay="0"/>
                                          </p:stCondLst>
                                        </p:cTn>
                                        <p:tgtEl>
                                          <p:spTgt spid="13320"/>
                                        </p:tgtEl>
                                        <p:attrNameLst>
                                          <p:attrName>style.visibility</p:attrName>
                                        </p:attrNameLst>
                                      </p:cBhvr>
                                      <p:to>
                                        <p:strVal val="visible"/>
                                      </p:to>
                                    </p:set>
                                    <p:set>
                                      <p:cBhvr>
                                        <p:cTn id="41" dur="227" fill="hold">
                                          <p:stCondLst>
                                            <p:cond delay="0"/>
                                          </p:stCondLst>
                                        </p:cTn>
                                        <p:tgtEl>
                                          <p:spTgt spid="13320"/>
                                        </p:tgtEl>
                                        <p:attrNameLst>
                                          <p:attrName>style.rotation</p:attrName>
                                        </p:attrNameLst>
                                      </p:cBhvr>
                                      <p:to>
                                        <p:strVal val="-45.0"/>
                                      </p:to>
                                    </p:set>
                                    <p:anim calcmode="lin" valueType="num">
                                      <p:cBhvr>
                                        <p:cTn id="42" dur="227" fill="hold">
                                          <p:stCondLst>
                                            <p:cond delay="227"/>
                                          </p:stCondLst>
                                        </p:cTn>
                                        <p:tgtEl>
                                          <p:spTgt spid="13320"/>
                                        </p:tgtEl>
                                        <p:attrNameLst>
                                          <p:attrName>style.rotation</p:attrName>
                                        </p:attrNameLst>
                                      </p:cBhvr>
                                      <p:tavLst>
                                        <p:tav tm="0">
                                          <p:val>
                                            <p:fltVal val="-45"/>
                                          </p:val>
                                        </p:tav>
                                        <p:tav tm="69900">
                                          <p:val>
                                            <p:fltVal val="45"/>
                                          </p:val>
                                        </p:tav>
                                        <p:tav tm="100000">
                                          <p:val>
                                            <p:fltVal val="0"/>
                                          </p:val>
                                        </p:tav>
                                      </p:tavLst>
                                    </p:anim>
                                    <p:anim calcmode="lin" valueType="num">
                                      <p:cBhvr>
                                        <p:cTn id="43" dur="227" fill="hold">
                                          <p:stCondLst>
                                            <p:cond delay="0"/>
                                          </p:stCondLst>
                                        </p:cTn>
                                        <p:tgtEl>
                                          <p:spTgt spid="13320"/>
                                        </p:tgtEl>
                                        <p:attrNameLst>
                                          <p:attrName>ppt_y</p:attrName>
                                        </p:attrNameLst>
                                      </p:cBhvr>
                                      <p:tavLst>
                                        <p:tav tm="0">
                                          <p:val>
                                            <p:strVal val="#ppt_y-1"/>
                                          </p:val>
                                        </p:tav>
                                        <p:tav tm="100000">
                                          <p:val>
                                            <p:strVal val="#ppt_y-(0.354*#ppt_w-0.172*#ppt_h)"/>
                                          </p:val>
                                        </p:tav>
                                      </p:tavLst>
                                    </p:anim>
                                    <p:anim calcmode="lin" valueType="num">
                                      <p:cBhvr>
                                        <p:cTn id="44" dur="78" decel="50000" autoRev="1" fill="hold">
                                          <p:stCondLst>
                                            <p:cond delay="227"/>
                                          </p:stCondLst>
                                        </p:cTn>
                                        <p:tgtEl>
                                          <p:spTgt spid="13320"/>
                                        </p:tgtEl>
                                        <p:attrNameLst>
                                          <p:attrName>ppt_y</p:attrName>
                                        </p:attrNameLst>
                                      </p:cBhvr>
                                      <p:tavLst>
                                        <p:tav tm="0">
                                          <p:val>
                                            <p:strVal val="#ppt_y-(0.354*#ppt_w-0.172*#ppt_h)"/>
                                          </p:val>
                                        </p:tav>
                                        <p:tav tm="100000">
                                          <p:val>
                                            <p:strVal val="#ppt_y-(0.354*#ppt_w-0.172*#ppt_h)-#ppt_h/2"/>
                                          </p:val>
                                        </p:tav>
                                      </p:tavLst>
                                    </p:anim>
                                    <p:anim calcmode="lin" valueType="num">
                                      <p:cBhvr>
                                        <p:cTn id="45" dur="68" fill="hold">
                                          <p:stCondLst>
                                            <p:cond delay="432"/>
                                          </p:stCondLst>
                                        </p:cTn>
                                        <p:tgtEl>
                                          <p:spTgt spid="13320"/>
                                        </p:tgtEl>
                                        <p:attrNameLst>
                                          <p:attrName>ppt_y</p:attrName>
                                        </p:attrNameLst>
                                      </p:cBhvr>
                                      <p:tavLst>
                                        <p:tav tm="0">
                                          <p:val>
                                            <p:strVal val="#ppt_y-(0.354*#ppt_w-0.172*#ppt_h)"/>
                                          </p:val>
                                        </p:tav>
                                        <p:tav tm="100000">
                                          <p:val>
                                            <p:strVal val="#ppt_y"/>
                                          </p:val>
                                        </p:tav>
                                      </p:tavLst>
                                    </p:anim>
                                  </p:childTnLst>
                                </p:cTn>
                              </p:par>
                            </p:childTnLst>
                          </p:cTn>
                        </p:par>
                        <p:par>
                          <p:cTn id="46" fill="hold">
                            <p:stCondLst>
                              <p:cond delay="4025"/>
                            </p:stCondLst>
                            <p:childTnLst>
                              <p:par>
                                <p:cTn id="47" presetID="52" presetClass="entr" presetSubtype="0" fill="hold" nodeType="afterEffect">
                                  <p:stCondLst>
                                    <p:cond delay="0"/>
                                  </p:stCondLst>
                                  <p:childTnLst>
                                    <p:set>
                                      <p:cBhvr>
                                        <p:cTn id="48" dur="1" fill="hold">
                                          <p:stCondLst>
                                            <p:cond delay="0"/>
                                          </p:stCondLst>
                                        </p:cTn>
                                        <p:tgtEl>
                                          <p:spTgt spid="13328"/>
                                        </p:tgtEl>
                                        <p:attrNameLst>
                                          <p:attrName>style.visibility</p:attrName>
                                        </p:attrNameLst>
                                      </p:cBhvr>
                                      <p:to>
                                        <p:strVal val="visible"/>
                                      </p:to>
                                    </p:set>
                                    <p:animScale>
                                      <p:cBhvr>
                                        <p:cTn id="49" dur="500" decel="50000" fill="hold">
                                          <p:stCondLst>
                                            <p:cond delay="0"/>
                                          </p:stCondLst>
                                        </p:cTn>
                                        <p:tgtEl>
                                          <p:spTgt spid="13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3328"/>
                                        </p:tgtEl>
                                        <p:attrNameLst>
                                          <p:attrName>ppt_x</p:attrName>
                                          <p:attrName>ppt_y</p:attrName>
                                        </p:attrNameLst>
                                      </p:cBhvr>
                                    </p:animMotion>
                                    <p:animEffect filter="fade">
                                      <p:cBhvr>
                                        <p:cTn id="51" dur="500"/>
                                        <p:tgtEl>
                                          <p:spTgt spid="13328"/>
                                        </p:tgtEl>
                                      </p:cBhvr>
                                    </p:animEffect>
                                  </p:childTnLst>
                                </p:cTn>
                              </p:par>
                            </p:childTnLst>
                          </p:cTn>
                        </p:par>
                        <p:par>
                          <p:cTn id="52" fill="hold">
                            <p:stCondLst>
                              <p:cond delay="4525"/>
                            </p:stCondLst>
                            <p:childTnLst>
                              <p:par>
                                <p:cTn id="53" presetID="37" presetClass="entr" presetSubtype="0" fill="hold" nodeType="afterEffect">
                                  <p:stCondLst>
                                    <p:cond delay="0"/>
                                  </p:stCondLst>
                                  <p:childTnLst>
                                    <p:set>
                                      <p:cBhvr>
                                        <p:cTn id="54" dur="1" fill="hold">
                                          <p:stCondLst>
                                            <p:cond delay="0"/>
                                          </p:stCondLst>
                                        </p:cTn>
                                        <p:tgtEl>
                                          <p:spTgt spid="13337"/>
                                        </p:tgtEl>
                                        <p:attrNameLst>
                                          <p:attrName>style.visibility</p:attrName>
                                        </p:attrNameLst>
                                      </p:cBhvr>
                                      <p:to>
                                        <p:strVal val="visible"/>
                                      </p:to>
                                    </p:set>
                                    <p:animEffect filter="fade">
                                      <p:cBhvr>
                                        <p:cTn id="55" dur="500"/>
                                        <p:tgtEl>
                                          <p:spTgt spid="13337"/>
                                        </p:tgtEl>
                                      </p:cBhvr>
                                    </p:animEffect>
                                    <p:anim calcmode="lin" valueType="num">
                                      <p:cBhvr>
                                        <p:cTn id="56" dur="500" fill="hold"/>
                                        <p:tgtEl>
                                          <p:spTgt spid="13337"/>
                                        </p:tgtEl>
                                        <p:attrNameLst>
                                          <p:attrName>ppt_x</p:attrName>
                                        </p:attrNameLst>
                                      </p:cBhvr>
                                      <p:tavLst>
                                        <p:tav tm="0">
                                          <p:val>
                                            <p:strVal val="#ppt_x"/>
                                          </p:val>
                                        </p:tav>
                                        <p:tav tm="100000">
                                          <p:val>
                                            <p:strVal val="#ppt_x"/>
                                          </p:val>
                                        </p:tav>
                                      </p:tavLst>
                                    </p:anim>
                                    <p:anim calcmode="lin" valueType="num">
                                      <p:cBhvr>
                                        <p:cTn id="57" dur="450" decel="100000" fill="hold"/>
                                        <p:tgtEl>
                                          <p:spTgt spid="13337"/>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13337"/>
                                        </p:tgtEl>
                                        <p:attrNameLst>
                                          <p:attrName>ppt_y</p:attrName>
                                        </p:attrNameLst>
                                      </p:cBhvr>
                                      <p:tavLst>
                                        <p:tav tm="0">
                                          <p:val>
                                            <p:strVal val="#ppt_y-.03"/>
                                          </p:val>
                                        </p:tav>
                                        <p:tav tm="100000">
                                          <p:val>
                                            <p:strVal val="#ppt_y"/>
                                          </p:val>
                                        </p:tav>
                                      </p:tavLst>
                                    </p:anim>
                                  </p:childTnLst>
                                </p:cTn>
                              </p:par>
                            </p:childTnLst>
                          </p:cTn>
                        </p:par>
                        <p:par>
                          <p:cTn id="59" fill="hold">
                            <p:stCondLst>
                              <p:cond delay="5025"/>
                            </p:stCondLst>
                            <p:childTnLst>
                              <p:par>
                                <p:cTn id="60" presetID="38" presetClass="entr" presetSubtype="0" accel="50000" fill="hold" grpId="0" nodeType="afterEffect">
                                  <p:stCondLst>
                                    <p:cond delay="0"/>
                                  </p:stCondLst>
                                  <p:iterate type="lt">
                                    <p:tmPct val="5000"/>
                                  </p:iterate>
                                  <p:childTnLst>
                                    <p:set>
                                      <p:cBhvr>
                                        <p:cTn id="61" dur="1" fill="hold">
                                          <p:stCondLst>
                                            <p:cond delay="0"/>
                                          </p:stCondLst>
                                        </p:cTn>
                                        <p:tgtEl>
                                          <p:spTgt spid="13321"/>
                                        </p:tgtEl>
                                        <p:attrNameLst>
                                          <p:attrName>style.visibility</p:attrName>
                                        </p:attrNameLst>
                                      </p:cBhvr>
                                      <p:to>
                                        <p:strVal val="visible"/>
                                      </p:to>
                                    </p:set>
                                    <p:set>
                                      <p:cBhvr>
                                        <p:cTn id="62" dur="227" fill="hold">
                                          <p:stCondLst>
                                            <p:cond delay="0"/>
                                          </p:stCondLst>
                                        </p:cTn>
                                        <p:tgtEl>
                                          <p:spTgt spid="13321"/>
                                        </p:tgtEl>
                                        <p:attrNameLst>
                                          <p:attrName>style.rotation</p:attrName>
                                        </p:attrNameLst>
                                      </p:cBhvr>
                                      <p:to>
                                        <p:strVal val="-45.0"/>
                                      </p:to>
                                    </p:set>
                                    <p:anim calcmode="lin" valueType="num">
                                      <p:cBhvr>
                                        <p:cTn id="63" dur="227" fill="hold">
                                          <p:stCondLst>
                                            <p:cond delay="227"/>
                                          </p:stCondLst>
                                        </p:cTn>
                                        <p:tgtEl>
                                          <p:spTgt spid="13321"/>
                                        </p:tgtEl>
                                        <p:attrNameLst>
                                          <p:attrName>style.rotation</p:attrName>
                                        </p:attrNameLst>
                                      </p:cBhvr>
                                      <p:tavLst>
                                        <p:tav tm="0">
                                          <p:val>
                                            <p:fltVal val="-45"/>
                                          </p:val>
                                        </p:tav>
                                        <p:tav tm="69900">
                                          <p:val>
                                            <p:fltVal val="45"/>
                                          </p:val>
                                        </p:tav>
                                        <p:tav tm="100000">
                                          <p:val>
                                            <p:fltVal val="0"/>
                                          </p:val>
                                        </p:tav>
                                      </p:tavLst>
                                    </p:anim>
                                    <p:anim calcmode="lin" valueType="num">
                                      <p:cBhvr>
                                        <p:cTn id="64" dur="227" fill="hold">
                                          <p:stCondLst>
                                            <p:cond delay="0"/>
                                          </p:stCondLst>
                                        </p:cTn>
                                        <p:tgtEl>
                                          <p:spTgt spid="13321"/>
                                        </p:tgtEl>
                                        <p:attrNameLst>
                                          <p:attrName>ppt_y</p:attrName>
                                        </p:attrNameLst>
                                      </p:cBhvr>
                                      <p:tavLst>
                                        <p:tav tm="0">
                                          <p:val>
                                            <p:strVal val="#ppt_y-1"/>
                                          </p:val>
                                        </p:tav>
                                        <p:tav tm="100000">
                                          <p:val>
                                            <p:strVal val="#ppt_y-(0.354*#ppt_w-0.172*#ppt_h)"/>
                                          </p:val>
                                        </p:tav>
                                      </p:tavLst>
                                    </p:anim>
                                    <p:anim calcmode="lin" valueType="num">
                                      <p:cBhvr>
                                        <p:cTn id="65" dur="78" decel="50000" autoRev="1" fill="hold">
                                          <p:stCondLst>
                                            <p:cond delay="227"/>
                                          </p:stCondLst>
                                        </p:cTn>
                                        <p:tgtEl>
                                          <p:spTgt spid="13321"/>
                                        </p:tgtEl>
                                        <p:attrNameLst>
                                          <p:attrName>ppt_y</p:attrName>
                                        </p:attrNameLst>
                                      </p:cBhvr>
                                      <p:tavLst>
                                        <p:tav tm="0">
                                          <p:val>
                                            <p:strVal val="#ppt_y-(0.354*#ppt_w-0.172*#ppt_h)"/>
                                          </p:val>
                                        </p:tav>
                                        <p:tav tm="100000">
                                          <p:val>
                                            <p:strVal val="#ppt_y-(0.354*#ppt_w-0.172*#ppt_h)-#ppt_h/2"/>
                                          </p:val>
                                        </p:tav>
                                      </p:tavLst>
                                    </p:anim>
                                    <p:anim calcmode="lin" valueType="num">
                                      <p:cBhvr>
                                        <p:cTn id="66" dur="68" fill="hold">
                                          <p:stCondLst>
                                            <p:cond delay="432"/>
                                          </p:stCondLst>
                                        </p:cTn>
                                        <p:tgtEl>
                                          <p:spTgt spid="13321"/>
                                        </p:tgtEl>
                                        <p:attrNameLst>
                                          <p:attrName>ppt_y</p:attrName>
                                        </p:attrNameLst>
                                      </p:cBhvr>
                                      <p:tavLst>
                                        <p:tav tm="0">
                                          <p:val>
                                            <p:strVal val="#ppt_y-(0.354*#ppt_w-0.172*#ppt_h)"/>
                                          </p:val>
                                        </p:tav>
                                        <p:tav tm="100000">
                                          <p:val>
                                            <p:strVal val="#ppt_y"/>
                                          </p:val>
                                        </p:tav>
                                      </p:tavLst>
                                    </p:anim>
                                  </p:childTnLst>
                                </p:cTn>
                              </p:par>
                            </p:childTnLst>
                          </p:cTn>
                        </p:par>
                        <p:par>
                          <p:cTn id="67" fill="hold">
                            <p:stCondLst>
                              <p:cond delay="5925"/>
                            </p:stCondLst>
                            <p:childTnLst>
                              <p:par>
                                <p:cTn id="68" presetID="37" presetClass="exit" presetSubtype="0" fill="hold" nodeType="afterEffect">
                                  <p:stCondLst>
                                    <p:cond delay="1000"/>
                                  </p:stCondLst>
                                  <p:childTnLst>
                                    <p:animEffect filter="fade">
                                      <p:cBhvr>
                                        <p:cTn id="69" dur="1000"/>
                                        <p:tgtEl>
                                          <p:spTgt spid="13322"/>
                                        </p:tgtEl>
                                      </p:cBhvr>
                                    </p:animEffect>
                                    <p:anim calcmode="lin" valueType="num">
                                      <p:cBhvr>
                                        <p:cTn id="70" dur="1000"/>
                                        <p:tgtEl>
                                          <p:spTgt spid="13322"/>
                                        </p:tgtEl>
                                        <p:attrNameLst>
                                          <p:attrName>ppt_x</p:attrName>
                                        </p:attrNameLst>
                                      </p:cBhvr>
                                      <p:tavLst>
                                        <p:tav tm="0">
                                          <p:val>
                                            <p:strVal val="ppt_x"/>
                                          </p:val>
                                        </p:tav>
                                        <p:tav tm="100000">
                                          <p:val>
                                            <p:strVal val="ppt_x"/>
                                          </p:val>
                                        </p:tav>
                                      </p:tavLst>
                                    </p:anim>
                                    <p:anim calcmode="lin" valueType="num">
                                      <p:cBhvr>
                                        <p:cTn id="71" dur="100" decel="100000"/>
                                        <p:tgtEl>
                                          <p:spTgt spid="13322"/>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3322"/>
                                        </p:tgtEl>
                                        <p:attrNameLst>
                                          <p:attrName>ppt_y</p:attrName>
                                        </p:attrNameLst>
                                      </p:cBhvr>
                                      <p:tavLst>
                                        <p:tav tm="0">
                                          <p:val>
                                            <p:strVal val="ppt_y"/>
                                          </p:val>
                                        </p:tav>
                                        <p:tav tm="100000">
                                          <p:val>
                                            <p:strVal val="ppt_y+1"/>
                                          </p:val>
                                        </p:tav>
                                      </p:tavLst>
                                    </p:anim>
                                    <p:set>
                                      <p:cBhvr>
                                        <p:cTn id="73" dur="1" fill="hold">
                                          <p:stCondLst>
                                            <p:cond delay="999"/>
                                          </p:stCondLst>
                                        </p:cTn>
                                        <p:tgtEl>
                                          <p:spTgt spid="13322"/>
                                        </p:tgtEl>
                                        <p:attrNameLst>
                                          <p:attrName>style.visibility</p:attrName>
                                        </p:attrNameLst>
                                      </p:cBhvr>
                                      <p:to>
                                        <p:strVal val="hidden"/>
                                      </p:to>
                                    </p:set>
                                  </p:childTnLst>
                                </p:cTn>
                              </p:par>
                              <p:par>
                                <p:cTn id="74" presetID="37" presetClass="exit" presetSubtype="0" fill="hold" nodeType="withEffect">
                                  <p:stCondLst>
                                    <p:cond delay="1000"/>
                                  </p:stCondLst>
                                  <p:childTnLst>
                                    <p:animEffect filter="fade">
                                      <p:cBhvr>
                                        <p:cTn id="75" dur="1000"/>
                                        <p:tgtEl>
                                          <p:spTgt spid="13331"/>
                                        </p:tgtEl>
                                      </p:cBhvr>
                                    </p:animEffect>
                                    <p:anim calcmode="lin" valueType="num">
                                      <p:cBhvr>
                                        <p:cTn id="76" dur="1000"/>
                                        <p:tgtEl>
                                          <p:spTgt spid="13331"/>
                                        </p:tgtEl>
                                        <p:attrNameLst>
                                          <p:attrName>ppt_x</p:attrName>
                                        </p:attrNameLst>
                                      </p:cBhvr>
                                      <p:tavLst>
                                        <p:tav tm="0">
                                          <p:val>
                                            <p:strVal val="ppt_x"/>
                                          </p:val>
                                        </p:tav>
                                        <p:tav tm="100000">
                                          <p:val>
                                            <p:strVal val="ppt_x"/>
                                          </p:val>
                                        </p:tav>
                                      </p:tavLst>
                                    </p:anim>
                                    <p:anim calcmode="lin" valueType="num">
                                      <p:cBhvr>
                                        <p:cTn id="77" dur="100" decel="100000"/>
                                        <p:tgtEl>
                                          <p:spTgt spid="13331"/>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13331"/>
                                        </p:tgtEl>
                                        <p:attrNameLst>
                                          <p:attrName>ppt_y</p:attrName>
                                        </p:attrNameLst>
                                      </p:cBhvr>
                                      <p:tavLst>
                                        <p:tav tm="0">
                                          <p:val>
                                            <p:strVal val="ppt_y"/>
                                          </p:val>
                                        </p:tav>
                                        <p:tav tm="100000">
                                          <p:val>
                                            <p:strVal val="ppt_y+1"/>
                                          </p:val>
                                        </p:tav>
                                      </p:tavLst>
                                    </p:anim>
                                    <p:set>
                                      <p:cBhvr>
                                        <p:cTn id="79" dur="1" fill="hold">
                                          <p:stCondLst>
                                            <p:cond delay="999"/>
                                          </p:stCondLst>
                                        </p:cTn>
                                        <p:tgtEl>
                                          <p:spTgt spid="13331"/>
                                        </p:tgtEl>
                                        <p:attrNameLst>
                                          <p:attrName>style.visibility</p:attrName>
                                        </p:attrNameLst>
                                      </p:cBhvr>
                                      <p:to>
                                        <p:strVal val="hidden"/>
                                      </p:to>
                                    </p:set>
                                  </p:childTnLst>
                                </p:cTn>
                              </p:par>
                              <p:par>
                                <p:cTn id="80" presetID="37" presetClass="exit" presetSubtype="0" fill="hold" grpId="1" nodeType="withEffect">
                                  <p:stCondLst>
                                    <p:cond delay="1000"/>
                                  </p:stCondLst>
                                  <p:iterate type="lt">
                                    <p:tmAbs val="0"/>
                                  </p:iterate>
                                  <p:childTnLst>
                                    <p:animEffect filter="fade">
                                      <p:cBhvr>
                                        <p:cTn id="81" dur="1000"/>
                                        <p:tgtEl>
                                          <p:spTgt spid="13319"/>
                                        </p:tgtEl>
                                      </p:cBhvr>
                                    </p:animEffect>
                                    <p:anim calcmode="lin" valueType="num">
                                      <p:cBhvr>
                                        <p:cTn id="82" dur="1000"/>
                                        <p:tgtEl>
                                          <p:spTgt spid="13319"/>
                                        </p:tgtEl>
                                        <p:attrNameLst>
                                          <p:attrName>ppt_x</p:attrName>
                                        </p:attrNameLst>
                                      </p:cBhvr>
                                      <p:tavLst>
                                        <p:tav tm="0">
                                          <p:val>
                                            <p:strVal val="ppt_x"/>
                                          </p:val>
                                        </p:tav>
                                        <p:tav tm="100000">
                                          <p:val>
                                            <p:strVal val="ppt_x"/>
                                          </p:val>
                                        </p:tav>
                                      </p:tavLst>
                                    </p:anim>
                                    <p:anim calcmode="lin" valueType="num">
                                      <p:cBhvr>
                                        <p:cTn id="83" dur="100" decel="100000"/>
                                        <p:tgtEl>
                                          <p:spTgt spid="13319"/>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13319"/>
                                        </p:tgtEl>
                                        <p:attrNameLst>
                                          <p:attrName>ppt_y</p:attrName>
                                        </p:attrNameLst>
                                      </p:cBhvr>
                                      <p:tavLst>
                                        <p:tav tm="0">
                                          <p:val>
                                            <p:strVal val="ppt_y"/>
                                          </p:val>
                                        </p:tav>
                                        <p:tav tm="100000">
                                          <p:val>
                                            <p:strVal val="ppt_y+1"/>
                                          </p:val>
                                        </p:tav>
                                      </p:tavLst>
                                    </p:anim>
                                    <p:set>
                                      <p:cBhvr>
                                        <p:cTn id="85" dur="1" fill="hold">
                                          <p:stCondLst>
                                            <p:cond delay="999"/>
                                          </p:stCondLst>
                                        </p:cTn>
                                        <p:tgtEl>
                                          <p:spTgt spid="13319"/>
                                        </p:tgtEl>
                                        <p:attrNameLst>
                                          <p:attrName>style.visibility</p:attrName>
                                        </p:attrNameLst>
                                      </p:cBhvr>
                                      <p:to>
                                        <p:strVal val="hidden"/>
                                      </p:to>
                                    </p:set>
                                  </p:childTnLst>
                                </p:cTn>
                              </p:par>
                              <p:par>
                                <p:cTn id="86" presetID="37" presetClass="exit" presetSubtype="0" fill="hold" nodeType="withEffect">
                                  <p:stCondLst>
                                    <p:cond delay="1000"/>
                                  </p:stCondLst>
                                  <p:childTnLst>
                                    <p:animEffect filter="fade">
                                      <p:cBhvr>
                                        <p:cTn id="87" dur="1000"/>
                                        <p:tgtEl>
                                          <p:spTgt spid="13325"/>
                                        </p:tgtEl>
                                      </p:cBhvr>
                                    </p:animEffect>
                                    <p:anim calcmode="lin" valueType="num">
                                      <p:cBhvr>
                                        <p:cTn id="88" dur="1000"/>
                                        <p:tgtEl>
                                          <p:spTgt spid="13325"/>
                                        </p:tgtEl>
                                        <p:attrNameLst>
                                          <p:attrName>ppt_x</p:attrName>
                                        </p:attrNameLst>
                                      </p:cBhvr>
                                      <p:tavLst>
                                        <p:tav tm="0">
                                          <p:val>
                                            <p:strVal val="ppt_x"/>
                                          </p:val>
                                        </p:tav>
                                        <p:tav tm="100000">
                                          <p:val>
                                            <p:strVal val="ppt_x"/>
                                          </p:val>
                                        </p:tav>
                                      </p:tavLst>
                                    </p:anim>
                                    <p:anim calcmode="lin" valueType="num">
                                      <p:cBhvr>
                                        <p:cTn id="89" dur="100" decel="100000"/>
                                        <p:tgtEl>
                                          <p:spTgt spid="13325"/>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13325"/>
                                        </p:tgtEl>
                                        <p:attrNameLst>
                                          <p:attrName>ppt_y</p:attrName>
                                        </p:attrNameLst>
                                      </p:cBhvr>
                                      <p:tavLst>
                                        <p:tav tm="0">
                                          <p:val>
                                            <p:strVal val="ppt_y"/>
                                          </p:val>
                                        </p:tav>
                                        <p:tav tm="100000">
                                          <p:val>
                                            <p:strVal val="ppt_y+1"/>
                                          </p:val>
                                        </p:tav>
                                      </p:tavLst>
                                    </p:anim>
                                    <p:set>
                                      <p:cBhvr>
                                        <p:cTn id="91" dur="1" fill="hold">
                                          <p:stCondLst>
                                            <p:cond delay="999"/>
                                          </p:stCondLst>
                                        </p:cTn>
                                        <p:tgtEl>
                                          <p:spTgt spid="13325"/>
                                        </p:tgtEl>
                                        <p:attrNameLst>
                                          <p:attrName>style.visibility</p:attrName>
                                        </p:attrNameLst>
                                      </p:cBhvr>
                                      <p:to>
                                        <p:strVal val="hidden"/>
                                      </p:to>
                                    </p:set>
                                  </p:childTnLst>
                                </p:cTn>
                              </p:par>
                              <p:par>
                                <p:cTn id="92" presetID="37" presetClass="exit" presetSubtype="0" fill="hold" nodeType="withEffect">
                                  <p:stCondLst>
                                    <p:cond delay="1000"/>
                                  </p:stCondLst>
                                  <p:childTnLst>
                                    <p:animEffect filter="fade">
                                      <p:cBhvr>
                                        <p:cTn id="93" dur="1000"/>
                                        <p:tgtEl>
                                          <p:spTgt spid="13334"/>
                                        </p:tgtEl>
                                      </p:cBhvr>
                                    </p:animEffect>
                                    <p:anim calcmode="lin" valueType="num">
                                      <p:cBhvr>
                                        <p:cTn id="94" dur="1000"/>
                                        <p:tgtEl>
                                          <p:spTgt spid="13334"/>
                                        </p:tgtEl>
                                        <p:attrNameLst>
                                          <p:attrName>ppt_x</p:attrName>
                                        </p:attrNameLst>
                                      </p:cBhvr>
                                      <p:tavLst>
                                        <p:tav tm="0">
                                          <p:val>
                                            <p:strVal val="ppt_x"/>
                                          </p:val>
                                        </p:tav>
                                        <p:tav tm="100000">
                                          <p:val>
                                            <p:strVal val="ppt_x"/>
                                          </p:val>
                                        </p:tav>
                                      </p:tavLst>
                                    </p:anim>
                                    <p:anim calcmode="lin" valueType="num">
                                      <p:cBhvr>
                                        <p:cTn id="95" dur="100" decel="100000"/>
                                        <p:tgtEl>
                                          <p:spTgt spid="13334"/>
                                        </p:tgtEl>
                                        <p:attrNameLst>
                                          <p:attrName>ppt_y</p:attrName>
                                        </p:attrNameLst>
                                      </p:cBhvr>
                                      <p:tavLst>
                                        <p:tav tm="0">
                                          <p:val>
                                            <p:strVal val="ppt_y"/>
                                          </p:val>
                                        </p:tav>
                                        <p:tav tm="100000">
                                          <p:val>
                                            <p:strVal val="ppt_y-.03"/>
                                          </p:val>
                                        </p:tav>
                                      </p:tavLst>
                                    </p:anim>
                                    <p:anim calcmode="lin" valueType="num">
                                      <p:cBhvr>
                                        <p:cTn id="96" dur="900" accel="100000">
                                          <p:stCondLst>
                                            <p:cond delay="100"/>
                                          </p:stCondLst>
                                        </p:cTn>
                                        <p:tgtEl>
                                          <p:spTgt spid="13334"/>
                                        </p:tgtEl>
                                        <p:attrNameLst>
                                          <p:attrName>ppt_y</p:attrName>
                                        </p:attrNameLst>
                                      </p:cBhvr>
                                      <p:tavLst>
                                        <p:tav tm="0">
                                          <p:val>
                                            <p:strVal val="ppt_y"/>
                                          </p:val>
                                        </p:tav>
                                        <p:tav tm="100000">
                                          <p:val>
                                            <p:strVal val="ppt_y+1"/>
                                          </p:val>
                                        </p:tav>
                                      </p:tavLst>
                                    </p:anim>
                                    <p:set>
                                      <p:cBhvr>
                                        <p:cTn id="97" dur="1" fill="hold">
                                          <p:stCondLst>
                                            <p:cond delay="999"/>
                                          </p:stCondLst>
                                        </p:cTn>
                                        <p:tgtEl>
                                          <p:spTgt spid="13334"/>
                                        </p:tgtEl>
                                        <p:attrNameLst>
                                          <p:attrName>style.visibility</p:attrName>
                                        </p:attrNameLst>
                                      </p:cBhvr>
                                      <p:to>
                                        <p:strVal val="hidden"/>
                                      </p:to>
                                    </p:set>
                                  </p:childTnLst>
                                </p:cTn>
                              </p:par>
                              <p:par>
                                <p:cTn id="98" presetID="37" presetClass="exit" presetSubtype="0" fill="hold" grpId="1" nodeType="withEffect">
                                  <p:stCondLst>
                                    <p:cond delay="1000"/>
                                  </p:stCondLst>
                                  <p:iterate type="lt">
                                    <p:tmAbs val="0"/>
                                  </p:iterate>
                                  <p:childTnLst>
                                    <p:animEffect filter="fade">
                                      <p:cBhvr>
                                        <p:cTn id="99" dur="1000"/>
                                        <p:tgtEl>
                                          <p:spTgt spid="13320"/>
                                        </p:tgtEl>
                                      </p:cBhvr>
                                    </p:animEffect>
                                    <p:anim calcmode="lin" valueType="num">
                                      <p:cBhvr>
                                        <p:cTn id="100" dur="1000"/>
                                        <p:tgtEl>
                                          <p:spTgt spid="13320"/>
                                        </p:tgtEl>
                                        <p:attrNameLst>
                                          <p:attrName>ppt_x</p:attrName>
                                        </p:attrNameLst>
                                      </p:cBhvr>
                                      <p:tavLst>
                                        <p:tav tm="0">
                                          <p:val>
                                            <p:strVal val="ppt_x"/>
                                          </p:val>
                                        </p:tav>
                                        <p:tav tm="100000">
                                          <p:val>
                                            <p:strVal val="ppt_x"/>
                                          </p:val>
                                        </p:tav>
                                      </p:tavLst>
                                    </p:anim>
                                    <p:anim calcmode="lin" valueType="num">
                                      <p:cBhvr>
                                        <p:cTn id="101" dur="100" decel="100000"/>
                                        <p:tgtEl>
                                          <p:spTgt spid="13320"/>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13320"/>
                                        </p:tgtEl>
                                        <p:attrNameLst>
                                          <p:attrName>ppt_y</p:attrName>
                                        </p:attrNameLst>
                                      </p:cBhvr>
                                      <p:tavLst>
                                        <p:tav tm="0">
                                          <p:val>
                                            <p:strVal val="ppt_y"/>
                                          </p:val>
                                        </p:tav>
                                        <p:tav tm="100000">
                                          <p:val>
                                            <p:strVal val="ppt_y+1"/>
                                          </p:val>
                                        </p:tav>
                                      </p:tavLst>
                                    </p:anim>
                                    <p:set>
                                      <p:cBhvr>
                                        <p:cTn id="103" dur="1" fill="hold">
                                          <p:stCondLst>
                                            <p:cond delay="999"/>
                                          </p:stCondLst>
                                        </p:cTn>
                                        <p:tgtEl>
                                          <p:spTgt spid="13320"/>
                                        </p:tgtEl>
                                        <p:attrNameLst>
                                          <p:attrName>style.visibility</p:attrName>
                                        </p:attrNameLst>
                                      </p:cBhvr>
                                      <p:to>
                                        <p:strVal val="hidden"/>
                                      </p:to>
                                    </p:set>
                                  </p:childTnLst>
                                </p:cTn>
                              </p:par>
                              <p:par>
                                <p:cTn id="104" presetID="37" presetClass="exit" presetSubtype="0" fill="hold" nodeType="withEffect">
                                  <p:stCondLst>
                                    <p:cond delay="1000"/>
                                  </p:stCondLst>
                                  <p:childTnLst>
                                    <p:animEffect filter="fade">
                                      <p:cBhvr>
                                        <p:cTn id="105" dur="1000"/>
                                        <p:tgtEl>
                                          <p:spTgt spid="13328"/>
                                        </p:tgtEl>
                                      </p:cBhvr>
                                    </p:animEffect>
                                    <p:anim calcmode="lin" valueType="num">
                                      <p:cBhvr>
                                        <p:cTn id="106" dur="1000"/>
                                        <p:tgtEl>
                                          <p:spTgt spid="13328"/>
                                        </p:tgtEl>
                                        <p:attrNameLst>
                                          <p:attrName>ppt_x</p:attrName>
                                        </p:attrNameLst>
                                      </p:cBhvr>
                                      <p:tavLst>
                                        <p:tav tm="0">
                                          <p:val>
                                            <p:strVal val="ppt_x"/>
                                          </p:val>
                                        </p:tav>
                                        <p:tav tm="100000">
                                          <p:val>
                                            <p:strVal val="ppt_x"/>
                                          </p:val>
                                        </p:tav>
                                      </p:tavLst>
                                    </p:anim>
                                    <p:anim calcmode="lin" valueType="num">
                                      <p:cBhvr>
                                        <p:cTn id="107" dur="100" decel="100000"/>
                                        <p:tgtEl>
                                          <p:spTgt spid="13328"/>
                                        </p:tgtEl>
                                        <p:attrNameLst>
                                          <p:attrName>ppt_y</p:attrName>
                                        </p:attrNameLst>
                                      </p:cBhvr>
                                      <p:tavLst>
                                        <p:tav tm="0">
                                          <p:val>
                                            <p:strVal val="ppt_y"/>
                                          </p:val>
                                        </p:tav>
                                        <p:tav tm="100000">
                                          <p:val>
                                            <p:strVal val="ppt_y-.03"/>
                                          </p:val>
                                        </p:tav>
                                      </p:tavLst>
                                    </p:anim>
                                    <p:anim calcmode="lin" valueType="num">
                                      <p:cBhvr>
                                        <p:cTn id="108" dur="900" accel="100000">
                                          <p:stCondLst>
                                            <p:cond delay="100"/>
                                          </p:stCondLst>
                                        </p:cTn>
                                        <p:tgtEl>
                                          <p:spTgt spid="13328"/>
                                        </p:tgtEl>
                                        <p:attrNameLst>
                                          <p:attrName>ppt_y</p:attrName>
                                        </p:attrNameLst>
                                      </p:cBhvr>
                                      <p:tavLst>
                                        <p:tav tm="0">
                                          <p:val>
                                            <p:strVal val="ppt_y"/>
                                          </p:val>
                                        </p:tav>
                                        <p:tav tm="100000">
                                          <p:val>
                                            <p:strVal val="ppt_y+1"/>
                                          </p:val>
                                        </p:tav>
                                      </p:tavLst>
                                    </p:anim>
                                    <p:set>
                                      <p:cBhvr>
                                        <p:cTn id="109" dur="1" fill="hold">
                                          <p:stCondLst>
                                            <p:cond delay="999"/>
                                          </p:stCondLst>
                                        </p:cTn>
                                        <p:tgtEl>
                                          <p:spTgt spid="13328"/>
                                        </p:tgtEl>
                                        <p:attrNameLst>
                                          <p:attrName>style.visibility</p:attrName>
                                        </p:attrNameLst>
                                      </p:cBhvr>
                                      <p:to>
                                        <p:strVal val="hidden"/>
                                      </p:to>
                                    </p:set>
                                  </p:childTnLst>
                                </p:cTn>
                              </p:par>
                              <p:par>
                                <p:cTn id="110" presetID="37" presetClass="exit" presetSubtype="0" fill="hold" nodeType="withEffect">
                                  <p:stCondLst>
                                    <p:cond delay="1000"/>
                                  </p:stCondLst>
                                  <p:childTnLst>
                                    <p:animEffect filter="fade">
                                      <p:cBhvr>
                                        <p:cTn id="111" dur="1000"/>
                                        <p:tgtEl>
                                          <p:spTgt spid="13337"/>
                                        </p:tgtEl>
                                      </p:cBhvr>
                                    </p:animEffect>
                                    <p:anim calcmode="lin" valueType="num">
                                      <p:cBhvr>
                                        <p:cTn id="112" dur="1000"/>
                                        <p:tgtEl>
                                          <p:spTgt spid="13337"/>
                                        </p:tgtEl>
                                        <p:attrNameLst>
                                          <p:attrName>ppt_x</p:attrName>
                                        </p:attrNameLst>
                                      </p:cBhvr>
                                      <p:tavLst>
                                        <p:tav tm="0">
                                          <p:val>
                                            <p:strVal val="ppt_x"/>
                                          </p:val>
                                        </p:tav>
                                        <p:tav tm="100000">
                                          <p:val>
                                            <p:strVal val="ppt_x"/>
                                          </p:val>
                                        </p:tav>
                                      </p:tavLst>
                                    </p:anim>
                                    <p:anim calcmode="lin" valueType="num">
                                      <p:cBhvr>
                                        <p:cTn id="113" dur="100" decel="100000"/>
                                        <p:tgtEl>
                                          <p:spTgt spid="13337"/>
                                        </p:tgtEl>
                                        <p:attrNameLst>
                                          <p:attrName>ppt_y</p:attrName>
                                        </p:attrNameLst>
                                      </p:cBhvr>
                                      <p:tavLst>
                                        <p:tav tm="0">
                                          <p:val>
                                            <p:strVal val="ppt_y"/>
                                          </p:val>
                                        </p:tav>
                                        <p:tav tm="100000">
                                          <p:val>
                                            <p:strVal val="ppt_y-.03"/>
                                          </p:val>
                                        </p:tav>
                                      </p:tavLst>
                                    </p:anim>
                                    <p:anim calcmode="lin" valueType="num">
                                      <p:cBhvr>
                                        <p:cTn id="114" dur="900" accel="100000">
                                          <p:stCondLst>
                                            <p:cond delay="100"/>
                                          </p:stCondLst>
                                        </p:cTn>
                                        <p:tgtEl>
                                          <p:spTgt spid="13337"/>
                                        </p:tgtEl>
                                        <p:attrNameLst>
                                          <p:attrName>ppt_y</p:attrName>
                                        </p:attrNameLst>
                                      </p:cBhvr>
                                      <p:tavLst>
                                        <p:tav tm="0">
                                          <p:val>
                                            <p:strVal val="ppt_y"/>
                                          </p:val>
                                        </p:tav>
                                        <p:tav tm="100000">
                                          <p:val>
                                            <p:strVal val="ppt_y+1"/>
                                          </p:val>
                                        </p:tav>
                                      </p:tavLst>
                                    </p:anim>
                                    <p:set>
                                      <p:cBhvr>
                                        <p:cTn id="115" dur="1" fill="hold">
                                          <p:stCondLst>
                                            <p:cond delay="999"/>
                                          </p:stCondLst>
                                        </p:cTn>
                                        <p:tgtEl>
                                          <p:spTgt spid="13337"/>
                                        </p:tgtEl>
                                        <p:attrNameLst>
                                          <p:attrName>style.visibility</p:attrName>
                                        </p:attrNameLst>
                                      </p:cBhvr>
                                      <p:to>
                                        <p:strVal val="hidden"/>
                                      </p:to>
                                    </p:set>
                                  </p:childTnLst>
                                </p:cTn>
                              </p:par>
                              <p:par>
                                <p:cTn id="116" presetID="37" presetClass="exit" presetSubtype="0" fill="hold" grpId="1" nodeType="withEffect">
                                  <p:stCondLst>
                                    <p:cond delay="1000"/>
                                  </p:stCondLst>
                                  <p:iterate type="lt">
                                    <p:tmAbs val="0"/>
                                  </p:iterate>
                                  <p:childTnLst>
                                    <p:animEffect filter="fade">
                                      <p:cBhvr>
                                        <p:cTn id="117" dur="1000"/>
                                        <p:tgtEl>
                                          <p:spTgt spid="13321"/>
                                        </p:tgtEl>
                                      </p:cBhvr>
                                    </p:animEffect>
                                    <p:anim calcmode="lin" valueType="num">
                                      <p:cBhvr>
                                        <p:cTn id="118" dur="1000"/>
                                        <p:tgtEl>
                                          <p:spTgt spid="13321"/>
                                        </p:tgtEl>
                                        <p:attrNameLst>
                                          <p:attrName>ppt_x</p:attrName>
                                        </p:attrNameLst>
                                      </p:cBhvr>
                                      <p:tavLst>
                                        <p:tav tm="0">
                                          <p:val>
                                            <p:strVal val="ppt_x"/>
                                          </p:val>
                                        </p:tav>
                                        <p:tav tm="100000">
                                          <p:val>
                                            <p:strVal val="ppt_x"/>
                                          </p:val>
                                        </p:tav>
                                      </p:tavLst>
                                    </p:anim>
                                    <p:anim calcmode="lin" valueType="num">
                                      <p:cBhvr>
                                        <p:cTn id="119" dur="100" decel="100000"/>
                                        <p:tgtEl>
                                          <p:spTgt spid="13321"/>
                                        </p:tgtEl>
                                        <p:attrNameLst>
                                          <p:attrName>ppt_y</p:attrName>
                                        </p:attrNameLst>
                                      </p:cBhvr>
                                      <p:tavLst>
                                        <p:tav tm="0">
                                          <p:val>
                                            <p:strVal val="ppt_y"/>
                                          </p:val>
                                        </p:tav>
                                        <p:tav tm="100000">
                                          <p:val>
                                            <p:strVal val="ppt_y-.03"/>
                                          </p:val>
                                        </p:tav>
                                      </p:tavLst>
                                    </p:anim>
                                    <p:anim calcmode="lin" valueType="num">
                                      <p:cBhvr>
                                        <p:cTn id="120" dur="900" accel="100000">
                                          <p:stCondLst>
                                            <p:cond delay="100"/>
                                          </p:stCondLst>
                                        </p:cTn>
                                        <p:tgtEl>
                                          <p:spTgt spid="13321"/>
                                        </p:tgtEl>
                                        <p:attrNameLst>
                                          <p:attrName>ppt_y</p:attrName>
                                        </p:attrNameLst>
                                      </p:cBhvr>
                                      <p:tavLst>
                                        <p:tav tm="0">
                                          <p:val>
                                            <p:strVal val="ppt_y"/>
                                          </p:val>
                                        </p:tav>
                                        <p:tav tm="100000">
                                          <p:val>
                                            <p:strVal val="ppt_y+1"/>
                                          </p:val>
                                        </p:tav>
                                      </p:tavLst>
                                    </p:anim>
                                    <p:set>
                                      <p:cBhvr>
                                        <p:cTn id="121" dur="1" fill="hold">
                                          <p:stCondLst>
                                            <p:cond delay="999"/>
                                          </p:stCondLst>
                                        </p:cTn>
                                        <p:tgtEl>
                                          <p:spTgt spid="13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ldLvl="0"/>
      <p:bldP spid="13319" grpId="1" bldLvl="0"/>
      <p:bldP spid="13320" grpId="0" bldLvl="0"/>
      <p:bldP spid="13320" grpId="1" bldLvl="0"/>
      <p:bldP spid="13321" grpId="0" bldLvl="0"/>
      <p:bldP spid="13321" grpId="1"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4339"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4340" name="组合 14339"/>
          <p:cNvGrpSpPr/>
          <p:nvPr/>
        </p:nvGrpSpPr>
        <p:grpSpPr>
          <a:xfrm>
            <a:off x="-85725" y="144463"/>
            <a:ext cx="3387725" cy="506412"/>
            <a:chOff x="0" y="0"/>
            <a:chExt cx="3390042" cy="506308"/>
          </a:xfrm>
        </p:grpSpPr>
        <p:sp>
          <p:nvSpPr>
            <p:cNvPr id="14341"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4342"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4343" name="Rectangle 6"/>
          <p:cNvSpPr/>
          <p:nvPr/>
        </p:nvSpPr>
        <p:spPr>
          <a:xfrm>
            <a:off x="1522413" y="900113"/>
            <a:ext cx="26987" cy="2951162"/>
          </a:xfrm>
          <a:prstGeom prst="rect">
            <a:avLst/>
          </a:pr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4" name="Freeform 7"/>
          <p:cNvSpPr/>
          <p:nvPr/>
        </p:nvSpPr>
        <p:spPr>
          <a:xfrm>
            <a:off x="2036763"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5" name="Line 8"/>
          <p:cNvSpPr/>
          <p:nvPr/>
        </p:nvSpPr>
        <p:spPr>
          <a:xfrm>
            <a:off x="2036763"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6" name="Freeform 9"/>
          <p:cNvSpPr/>
          <p:nvPr/>
        </p:nvSpPr>
        <p:spPr>
          <a:xfrm>
            <a:off x="2544763"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7" name="Line 10"/>
          <p:cNvSpPr/>
          <p:nvPr/>
        </p:nvSpPr>
        <p:spPr>
          <a:xfrm>
            <a:off x="2544763"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8" name="Freeform 11"/>
          <p:cNvSpPr/>
          <p:nvPr/>
        </p:nvSpPr>
        <p:spPr>
          <a:xfrm>
            <a:off x="3051175"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49" name="Line 12"/>
          <p:cNvSpPr/>
          <p:nvPr/>
        </p:nvSpPr>
        <p:spPr>
          <a:xfrm>
            <a:off x="3051175"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0" name="Freeform 13"/>
          <p:cNvSpPr/>
          <p:nvPr/>
        </p:nvSpPr>
        <p:spPr>
          <a:xfrm>
            <a:off x="3557588"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1" name="Line 14"/>
          <p:cNvSpPr/>
          <p:nvPr/>
        </p:nvSpPr>
        <p:spPr>
          <a:xfrm>
            <a:off x="3557588"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2" name="Freeform 15"/>
          <p:cNvSpPr/>
          <p:nvPr/>
        </p:nvSpPr>
        <p:spPr>
          <a:xfrm>
            <a:off x="4064000"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3" name="Line 16"/>
          <p:cNvSpPr/>
          <p:nvPr/>
        </p:nvSpPr>
        <p:spPr>
          <a:xfrm>
            <a:off x="4064000"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4" name="Freeform 17"/>
          <p:cNvSpPr/>
          <p:nvPr/>
        </p:nvSpPr>
        <p:spPr>
          <a:xfrm>
            <a:off x="4570413"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5" name="Line 18"/>
          <p:cNvSpPr/>
          <p:nvPr/>
        </p:nvSpPr>
        <p:spPr>
          <a:xfrm>
            <a:off x="4570413"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6" name="Freeform 19"/>
          <p:cNvSpPr/>
          <p:nvPr/>
        </p:nvSpPr>
        <p:spPr>
          <a:xfrm>
            <a:off x="5076825"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7" name="Line 20"/>
          <p:cNvSpPr/>
          <p:nvPr/>
        </p:nvSpPr>
        <p:spPr>
          <a:xfrm>
            <a:off x="5076825"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8" name="Freeform 21"/>
          <p:cNvSpPr/>
          <p:nvPr/>
        </p:nvSpPr>
        <p:spPr>
          <a:xfrm>
            <a:off x="5575300"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59" name="Line 22"/>
          <p:cNvSpPr/>
          <p:nvPr/>
        </p:nvSpPr>
        <p:spPr>
          <a:xfrm>
            <a:off x="5575300"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0" name="Freeform 23"/>
          <p:cNvSpPr/>
          <p:nvPr/>
        </p:nvSpPr>
        <p:spPr>
          <a:xfrm>
            <a:off x="6081713"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1" name="Line 24"/>
          <p:cNvSpPr/>
          <p:nvPr/>
        </p:nvSpPr>
        <p:spPr>
          <a:xfrm>
            <a:off x="6081713"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2" name="Freeform 25"/>
          <p:cNvSpPr/>
          <p:nvPr/>
        </p:nvSpPr>
        <p:spPr>
          <a:xfrm>
            <a:off x="6588125"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3" name="Line 26"/>
          <p:cNvSpPr/>
          <p:nvPr/>
        </p:nvSpPr>
        <p:spPr>
          <a:xfrm>
            <a:off x="6588125"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4" name="Freeform 27"/>
          <p:cNvSpPr/>
          <p:nvPr/>
        </p:nvSpPr>
        <p:spPr>
          <a:xfrm>
            <a:off x="7094538"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5" name="Line 28"/>
          <p:cNvSpPr/>
          <p:nvPr/>
        </p:nvSpPr>
        <p:spPr>
          <a:xfrm>
            <a:off x="7094538"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6" name="Freeform 29"/>
          <p:cNvSpPr/>
          <p:nvPr/>
        </p:nvSpPr>
        <p:spPr>
          <a:xfrm>
            <a:off x="7600950" y="900113"/>
            <a:ext cx="0" cy="2951162"/>
          </a:xfrm>
          <a:custGeom>
            <a:avLst/>
            <a:gdLst>
              <a:gd name="txL" fmla="*/ 0 w 635"/>
              <a:gd name="txT" fmla="*/ 0 h 1859"/>
              <a:gd name="txR" fmla="*/ 635 w 635"/>
              <a:gd name="txB" fmla="*/ 1859 h 1859"/>
            </a:gdLst>
            <a:ahLst/>
            <a:cxnLst>
              <a:cxn ang="0">
                <a:pos x="0" y="0"/>
              </a:cxn>
              <a:cxn ang="0">
                <a:pos x="0" y="1859"/>
              </a:cxn>
              <a:cxn ang="0">
                <a:pos x="0" y="0"/>
              </a:cxn>
            </a:cxnLst>
            <a:rect l="txL" t="txT" r="txR" b="txB"/>
            <a:pathLst>
              <a:path w="635" h="1859">
                <a:moveTo>
                  <a:pt x="0" y="0"/>
                </a:moveTo>
                <a:lnTo>
                  <a:pt x="0" y="1859"/>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7" name="Line 30"/>
          <p:cNvSpPr/>
          <p:nvPr/>
        </p:nvSpPr>
        <p:spPr>
          <a:xfrm>
            <a:off x="7600950" y="900113"/>
            <a:ext cx="0" cy="2951162"/>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8" name="Rectangle 31"/>
          <p:cNvSpPr/>
          <p:nvPr/>
        </p:nvSpPr>
        <p:spPr>
          <a:xfrm>
            <a:off x="1539875" y="3833813"/>
            <a:ext cx="6283325" cy="26987"/>
          </a:xfrm>
          <a:prstGeom prst="rect">
            <a:avLst/>
          </a:pr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69" name="Freeform 32"/>
          <p:cNvSpPr/>
          <p:nvPr/>
        </p:nvSpPr>
        <p:spPr>
          <a:xfrm>
            <a:off x="1539875" y="3362325"/>
            <a:ext cx="6283325" cy="1588"/>
          </a:xfrm>
          <a:custGeom>
            <a:avLst/>
            <a:gdLst>
              <a:gd name="txL" fmla="*/ 0 w 3958"/>
              <a:gd name="txT" fmla="*/ 0 h 635"/>
              <a:gd name="txR" fmla="*/ 3958 w 3958"/>
              <a:gd name="txB" fmla="*/ 635 h 635"/>
            </a:gdLst>
            <a:ahLst/>
            <a:cxnLst>
              <a:cxn ang="0">
                <a:pos x="0" y="0"/>
              </a:cxn>
              <a:cxn ang="0">
                <a:pos x="3958" y="0"/>
              </a:cxn>
              <a:cxn ang="0">
                <a:pos x="0" y="0"/>
              </a:cxn>
            </a:cxnLst>
            <a:rect l="txL" t="txT" r="txR" b="txB"/>
            <a:pathLst>
              <a:path w="3958" h="635">
                <a:moveTo>
                  <a:pt x="0" y="0"/>
                </a:moveTo>
                <a:lnTo>
                  <a:pt x="3958" y="0"/>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0" name="Line 33"/>
          <p:cNvSpPr/>
          <p:nvPr/>
        </p:nvSpPr>
        <p:spPr>
          <a:xfrm>
            <a:off x="1539875" y="3362325"/>
            <a:ext cx="6283325" cy="1588"/>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1" name="Freeform 34"/>
          <p:cNvSpPr/>
          <p:nvPr/>
        </p:nvSpPr>
        <p:spPr>
          <a:xfrm>
            <a:off x="1539875" y="2873375"/>
            <a:ext cx="6283325" cy="1588"/>
          </a:xfrm>
          <a:custGeom>
            <a:avLst/>
            <a:gdLst>
              <a:gd name="txL" fmla="*/ 0 w 3958"/>
              <a:gd name="txT" fmla="*/ 0 h 635"/>
              <a:gd name="txR" fmla="*/ 3958 w 3958"/>
              <a:gd name="txB" fmla="*/ 635 h 635"/>
            </a:gdLst>
            <a:ahLst/>
            <a:cxnLst>
              <a:cxn ang="0">
                <a:pos x="0" y="0"/>
              </a:cxn>
              <a:cxn ang="0">
                <a:pos x="3958" y="0"/>
              </a:cxn>
              <a:cxn ang="0">
                <a:pos x="0" y="0"/>
              </a:cxn>
            </a:cxnLst>
            <a:rect l="txL" t="txT" r="txR" b="txB"/>
            <a:pathLst>
              <a:path w="3958" h="635">
                <a:moveTo>
                  <a:pt x="0" y="0"/>
                </a:moveTo>
                <a:lnTo>
                  <a:pt x="3958" y="0"/>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2" name="Line 35"/>
          <p:cNvSpPr/>
          <p:nvPr/>
        </p:nvSpPr>
        <p:spPr>
          <a:xfrm>
            <a:off x="1539875" y="2873375"/>
            <a:ext cx="6283325" cy="1588"/>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3" name="Freeform 36"/>
          <p:cNvSpPr/>
          <p:nvPr/>
        </p:nvSpPr>
        <p:spPr>
          <a:xfrm>
            <a:off x="1539875" y="2384425"/>
            <a:ext cx="6283325" cy="1588"/>
          </a:xfrm>
          <a:custGeom>
            <a:avLst/>
            <a:gdLst>
              <a:gd name="txL" fmla="*/ 0 w 3958"/>
              <a:gd name="txT" fmla="*/ 0 h 635"/>
              <a:gd name="txR" fmla="*/ 3958 w 3958"/>
              <a:gd name="txB" fmla="*/ 635 h 635"/>
            </a:gdLst>
            <a:ahLst/>
            <a:cxnLst>
              <a:cxn ang="0">
                <a:pos x="0" y="0"/>
              </a:cxn>
              <a:cxn ang="0">
                <a:pos x="3958" y="0"/>
              </a:cxn>
              <a:cxn ang="0">
                <a:pos x="0" y="0"/>
              </a:cxn>
            </a:cxnLst>
            <a:rect l="txL" t="txT" r="txR" b="txB"/>
            <a:pathLst>
              <a:path w="3958" h="635">
                <a:moveTo>
                  <a:pt x="0" y="0"/>
                </a:moveTo>
                <a:lnTo>
                  <a:pt x="3958" y="0"/>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4" name="Line 37"/>
          <p:cNvSpPr/>
          <p:nvPr/>
        </p:nvSpPr>
        <p:spPr>
          <a:xfrm>
            <a:off x="1539875" y="2384425"/>
            <a:ext cx="6283325" cy="1588"/>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5" name="Freeform 38"/>
          <p:cNvSpPr/>
          <p:nvPr/>
        </p:nvSpPr>
        <p:spPr>
          <a:xfrm>
            <a:off x="1539875" y="1895475"/>
            <a:ext cx="6283325" cy="1588"/>
          </a:xfrm>
          <a:custGeom>
            <a:avLst/>
            <a:gdLst>
              <a:gd name="txL" fmla="*/ 0 w 3958"/>
              <a:gd name="txT" fmla="*/ 0 h 635"/>
              <a:gd name="txR" fmla="*/ 3958 w 3958"/>
              <a:gd name="txB" fmla="*/ 635 h 635"/>
            </a:gdLst>
            <a:ahLst/>
            <a:cxnLst>
              <a:cxn ang="0">
                <a:pos x="0" y="0"/>
              </a:cxn>
              <a:cxn ang="0">
                <a:pos x="3958" y="0"/>
              </a:cxn>
              <a:cxn ang="0">
                <a:pos x="0" y="0"/>
              </a:cxn>
            </a:cxnLst>
            <a:rect l="txL" t="txT" r="txR" b="txB"/>
            <a:pathLst>
              <a:path w="3958" h="635">
                <a:moveTo>
                  <a:pt x="0" y="0"/>
                </a:moveTo>
                <a:lnTo>
                  <a:pt x="3958" y="0"/>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6" name="Line 39"/>
          <p:cNvSpPr/>
          <p:nvPr/>
        </p:nvSpPr>
        <p:spPr>
          <a:xfrm>
            <a:off x="1539875" y="1895475"/>
            <a:ext cx="6283325" cy="1588"/>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7" name="Freeform 40"/>
          <p:cNvSpPr/>
          <p:nvPr/>
        </p:nvSpPr>
        <p:spPr>
          <a:xfrm>
            <a:off x="1539875" y="1406525"/>
            <a:ext cx="6283325" cy="1588"/>
          </a:xfrm>
          <a:custGeom>
            <a:avLst/>
            <a:gdLst>
              <a:gd name="txL" fmla="*/ 0 w 3958"/>
              <a:gd name="txT" fmla="*/ 0 h 635"/>
              <a:gd name="txR" fmla="*/ 3958 w 3958"/>
              <a:gd name="txB" fmla="*/ 635 h 635"/>
            </a:gdLst>
            <a:ahLst/>
            <a:cxnLst>
              <a:cxn ang="0">
                <a:pos x="0" y="0"/>
              </a:cxn>
              <a:cxn ang="0">
                <a:pos x="3958" y="0"/>
              </a:cxn>
              <a:cxn ang="0">
                <a:pos x="0" y="0"/>
              </a:cxn>
            </a:cxnLst>
            <a:rect l="txL" t="txT" r="txR" b="txB"/>
            <a:pathLst>
              <a:path w="3958" h="635">
                <a:moveTo>
                  <a:pt x="0" y="0"/>
                </a:moveTo>
                <a:lnTo>
                  <a:pt x="3958" y="0"/>
                </a:lnTo>
                <a:lnTo>
                  <a:pt x="0" y="0"/>
                </a:lnTo>
                <a:close/>
              </a:path>
            </a:pathLst>
          </a:custGeom>
          <a:solidFill>
            <a:schemeClr val="bg1"/>
          </a:solidFill>
          <a:ln w="25400" cap="flat" cmpd="sng">
            <a:solidFill>
              <a:schemeClr val="bg1"/>
            </a:solidFill>
            <a:prstDash val="solid"/>
            <a:bevel/>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78" name="Line 41"/>
          <p:cNvSpPr/>
          <p:nvPr/>
        </p:nvSpPr>
        <p:spPr>
          <a:xfrm>
            <a:off x="1539875" y="1406525"/>
            <a:ext cx="6283325" cy="1588"/>
          </a:xfrm>
          <a:prstGeom prst="line">
            <a:avLst/>
          </a:prstGeom>
          <a:ln w="25400" cap="flat" cmpd="sng">
            <a:solidFill>
              <a:schemeClr val="bg1"/>
            </a:solidFill>
            <a:prstDash val="solid"/>
            <a:headEnd type="none" w="med" len="med"/>
            <a:tailEnd type="none" w="med" len="med"/>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grpSp>
        <p:nvGrpSpPr>
          <p:cNvPr id="14379" name="组合 14378"/>
          <p:cNvGrpSpPr/>
          <p:nvPr/>
        </p:nvGrpSpPr>
        <p:grpSpPr>
          <a:xfrm>
            <a:off x="1530350" y="1584325"/>
            <a:ext cx="6169025" cy="1155700"/>
            <a:chOff x="0" y="0"/>
            <a:chExt cx="6169025" cy="1155700"/>
          </a:xfrm>
        </p:grpSpPr>
        <p:sp>
          <p:nvSpPr>
            <p:cNvPr id="14380" name="Freeform 42"/>
            <p:cNvSpPr/>
            <p:nvPr/>
          </p:nvSpPr>
          <p:spPr>
            <a:xfrm>
              <a:off x="0" y="53975"/>
              <a:ext cx="6169025" cy="1084262"/>
            </a:xfrm>
            <a:custGeom>
              <a:avLst/>
              <a:gdLst>
                <a:gd name="txL" fmla="*/ 0 w 3886"/>
                <a:gd name="txT" fmla="*/ 0 h 683"/>
                <a:gd name="txR" fmla="*/ 3886 w 3886"/>
                <a:gd name="txB" fmla="*/ 683 h 683"/>
              </a:gdLst>
              <a:ahLst/>
              <a:cxnLst>
                <a:cxn ang="0">
                  <a:pos x="6" y="683"/>
                </a:cxn>
                <a:cxn ang="0">
                  <a:pos x="0" y="672"/>
                </a:cxn>
                <a:cxn ang="0">
                  <a:pos x="420" y="364"/>
                </a:cxn>
                <a:cxn ang="0">
                  <a:pos x="829" y="638"/>
                </a:cxn>
                <a:cxn ang="0">
                  <a:pos x="1165" y="246"/>
                </a:cxn>
                <a:cxn ang="0">
                  <a:pos x="1725" y="62"/>
                </a:cxn>
                <a:cxn ang="0">
                  <a:pos x="2133" y="364"/>
                </a:cxn>
                <a:cxn ang="0">
                  <a:pos x="2676" y="0"/>
                </a:cxn>
                <a:cxn ang="0">
                  <a:pos x="3080" y="594"/>
                </a:cxn>
                <a:cxn ang="0">
                  <a:pos x="3410" y="336"/>
                </a:cxn>
                <a:cxn ang="0">
                  <a:pos x="3886" y="414"/>
                </a:cxn>
                <a:cxn ang="0">
                  <a:pos x="3886" y="431"/>
                </a:cxn>
                <a:cxn ang="0">
                  <a:pos x="3415" y="347"/>
                </a:cxn>
                <a:cxn ang="0">
                  <a:pos x="3074" y="610"/>
                </a:cxn>
                <a:cxn ang="0">
                  <a:pos x="2671" y="17"/>
                </a:cxn>
                <a:cxn ang="0">
                  <a:pos x="2133" y="381"/>
                </a:cxn>
                <a:cxn ang="0">
                  <a:pos x="1725" y="78"/>
                </a:cxn>
                <a:cxn ang="0">
                  <a:pos x="1176" y="258"/>
                </a:cxn>
                <a:cxn ang="0">
                  <a:pos x="835" y="661"/>
                </a:cxn>
                <a:cxn ang="0">
                  <a:pos x="426" y="381"/>
                </a:cxn>
                <a:cxn ang="0">
                  <a:pos x="6" y="683"/>
                </a:cxn>
              </a:cxnLst>
              <a:rect l="txL" t="txT" r="txR" b="txB"/>
              <a:pathLst>
                <a:path w="3886" h="683">
                  <a:moveTo>
                    <a:pt x="6" y="683"/>
                  </a:moveTo>
                  <a:lnTo>
                    <a:pt x="0" y="672"/>
                  </a:lnTo>
                  <a:lnTo>
                    <a:pt x="420" y="364"/>
                  </a:lnTo>
                  <a:lnTo>
                    <a:pt x="829" y="638"/>
                  </a:lnTo>
                  <a:lnTo>
                    <a:pt x="1165" y="246"/>
                  </a:lnTo>
                  <a:lnTo>
                    <a:pt x="1725" y="62"/>
                  </a:lnTo>
                  <a:lnTo>
                    <a:pt x="2133" y="364"/>
                  </a:lnTo>
                  <a:lnTo>
                    <a:pt x="2676" y="0"/>
                  </a:lnTo>
                  <a:lnTo>
                    <a:pt x="3080" y="594"/>
                  </a:lnTo>
                  <a:lnTo>
                    <a:pt x="3410" y="336"/>
                  </a:lnTo>
                  <a:lnTo>
                    <a:pt x="3886" y="414"/>
                  </a:lnTo>
                  <a:lnTo>
                    <a:pt x="3886" y="431"/>
                  </a:lnTo>
                  <a:lnTo>
                    <a:pt x="3415" y="347"/>
                  </a:lnTo>
                  <a:lnTo>
                    <a:pt x="3074" y="610"/>
                  </a:lnTo>
                  <a:lnTo>
                    <a:pt x="2671" y="17"/>
                  </a:lnTo>
                  <a:lnTo>
                    <a:pt x="2133" y="381"/>
                  </a:lnTo>
                  <a:lnTo>
                    <a:pt x="1725" y="78"/>
                  </a:lnTo>
                  <a:lnTo>
                    <a:pt x="1176" y="258"/>
                  </a:lnTo>
                  <a:lnTo>
                    <a:pt x="835" y="661"/>
                  </a:lnTo>
                  <a:lnTo>
                    <a:pt x="426" y="381"/>
                  </a:lnTo>
                  <a:lnTo>
                    <a:pt x="6" y="683"/>
                  </a:lnTo>
                  <a:close/>
                </a:path>
              </a:pathLst>
            </a:cu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1" name="Oval 43"/>
            <p:cNvSpPr/>
            <p:nvPr/>
          </p:nvSpPr>
          <p:spPr>
            <a:xfrm>
              <a:off x="604837" y="577850"/>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2" name="Oval 44"/>
            <p:cNvSpPr/>
            <p:nvPr/>
          </p:nvSpPr>
          <p:spPr>
            <a:xfrm>
              <a:off x="1254125" y="1031875"/>
              <a:ext cx="133350" cy="123825"/>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3" name="Oval 45"/>
            <p:cNvSpPr/>
            <p:nvPr/>
          </p:nvSpPr>
          <p:spPr>
            <a:xfrm>
              <a:off x="1787525" y="382588"/>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4" name="Oval 46"/>
            <p:cNvSpPr/>
            <p:nvPr/>
          </p:nvSpPr>
          <p:spPr>
            <a:xfrm>
              <a:off x="2667000" y="98425"/>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5" name="Oval 47"/>
            <p:cNvSpPr/>
            <p:nvPr/>
          </p:nvSpPr>
          <p:spPr>
            <a:xfrm>
              <a:off x="3316287" y="577850"/>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6" name="Oval 48"/>
            <p:cNvSpPr/>
            <p:nvPr/>
          </p:nvSpPr>
          <p:spPr>
            <a:xfrm>
              <a:off x="4178300" y="0"/>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7" name="Oval 49"/>
            <p:cNvSpPr/>
            <p:nvPr/>
          </p:nvSpPr>
          <p:spPr>
            <a:xfrm>
              <a:off x="4818062" y="942975"/>
              <a:ext cx="123825"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88" name="Oval 50"/>
            <p:cNvSpPr/>
            <p:nvPr/>
          </p:nvSpPr>
          <p:spPr>
            <a:xfrm>
              <a:off x="5351462" y="533400"/>
              <a:ext cx="133350" cy="133350"/>
            </a:xfrm>
            <a:prstGeom prst="ellipse">
              <a:avLst/>
            </a:prstGeom>
            <a:solidFill>
              <a:srgbClr val="262626"/>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grpSp>
      <p:grpSp>
        <p:nvGrpSpPr>
          <p:cNvPr id="14389" name="组合 14388"/>
          <p:cNvGrpSpPr/>
          <p:nvPr/>
        </p:nvGrpSpPr>
        <p:grpSpPr>
          <a:xfrm>
            <a:off x="1522413" y="1673225"/>
            <a:ext cx="6184900" cy="1984375"/>
            <a:chOff x="0" y="0"/>
            <a:chExt cx="6184900" cy="1982788"/>
          </a:xfrm>
        </p:grpSpPr>
        <p:sp>
          <p:nvSpPr>
            <p:cNvPr id="14390" name="Freeform 51"/>
            <p:cNvSpPr/>
            <p:nvPr/>
          </p:nvSpPr>
          <p:spPr>
            <a:xfrm>
              <a:off x="0" y="0"/>
              <a:ext cx="6184900" cy="1930400"/>
            </a:xfrm>
            <a:custGeom>
              <a:avLst/>
              <a:gdLst>
                <a:gd name="txL" fmla="*/ 0 w 3896"/>
                <a:gd name="txT" fmla="*/ 0 h 1216"/>
                <a:gd name="txR" fmla="*/ 3896 w 3896"/>
                <a:gd name="txB" fmla="*/ 1216 h 1216"/>
              </a:gdLst>
              <a:ahLst/>
              <a:cxnLst>
                <a:cxn ang="0">
                  <a:pos x="2133" y="1216"/>
                </a:cxn>
                <a:cxn ang="0">
                  <a:pos x="1724" y="616"/>
                </a:cxn>
                <a:cxn ang="0">
                  <a:pos x="1170" y="443"/>
                </a:cxn>
                <a:cxn ang="0">
                  <a:pos x="834" y="308"/>
                </a:cxn>
                <a:cxn ang="0">
                  <a:pos x="431" y="56"/>
                </a:cxn>
                <a:cxn ang="0">
                  <a:pos x="17" y="1148"/>
                </a:cxn>
                <a:cxn ang="0">
                  <a:pos x="0" y="1143"/>
                </a:cxn>
                <a:cxn ang="0">
                  <a:pos x="425" y="40"/>
                </a:cxn>
                <a:cxn ang="0">
                  <a:pos x="840" y="297"/>
                </a:cxn>
                <a:cxn ang="0">
                  <a:pos x="1175" y="432"/>
                </a:cxn>
                <a:cxn ang="0">
                  <a:pos x="1735" y="605"/>
                </a:cxn>
                <a:cxn ang="0">
                  <a:pos x="1735" y="611"/>
                </a:cxn>
                <a:cxn ang="0">
                  <a:pos x="2133" y="1193"/>
                </a:cxn>
                <a:cxn ang="0">
                  <a:pos x="2676" y="527"/>
                </a:cxn>
                <a:cxn ang="0">
                  <a:pos x="3079" y="902"/>
                </a:cxn>
                <a:cxn ang="0">
                  <a:pos x="3415" y="594"/>
                </a:cxn>
                <a:cxn ang="0">
                  <a:pos x="3885" y="0"/>
                </a:cxn>
                <a:cxn ang="0">
                  <a:pos x="3896" y="12"/>
                </a:cxn>
                <a:cxn ang="0">
                  <a:pos x="3426" y="605"/>
                </a:cxn>
                <a:cxn ang="0">
                  <a:pos x="3079" y="919"/>
                </a:cxn>
                <a:cxn ang="0">
                  <a:pos x="2676" y="549"/>
                </a:cxn>
                <a:cxn ang="0">
                  <a:pos x="2133" y="1216"/>
                </a:cxn>
              </a:cxnLst>
              <a:rect l="txL" t="txT" r="txR" b="txB"/>
              <a:pathLst>
                <a:path w="3896" h="1216">
                  <a:moveTo>
                    <a:pt x="2133" y="1216"/>
                  </a:moveTo>
                  <a:lnTo>
                    <a:pt x="1724" y="616"/>
                  </a:lnTo>
                  <a:lnTo>
                    <a:pt x="1170" y="443"/>
                  </a:lnTo>
                  <a:lnTo>
                    <a:pt x="834" y="308"/>
                  </a:lnTo>
                  <a:lnTo>
                    <a:pt x="431" y="56"/>
                  </a:lnTo>
                  <a:lnTo>
                    <a:pt x="17" y="1148"/>
                  </a:lnTo>
                  <a:lnTo>
                    <a:pt x="0" y="1143"/>
                  </a:lnTo>
                  <a:lnTo>
                    <a:pt x="425" y="40"/>
                  </a:lnTo>
                  <a:lnTo>
                    <a:pt x="840" y="297"/>
                  </a:lnTo>
                  <a:lnTo>
                    <a:pt x="1175" y="432"/>
                  </a:lnTo>
                  <a:lnTo>
                    <a:pt x="1735" y="605"/>
                  </a:lnTo>
                  <a:lnTo>
                    <a:pt x="1735" y="611"/>
                  </a:lnTo>
                  <a:lnTo>
                    <a:pt x="2133" y="1193"/>
                  </a:lnTo>
                  <a:lnTo>
                    <a:pt x="2676" y="527"/>
                  </a:lnTo>
                  <a:lnTo>
                    <a:pt x="3079" y="902"/>
                  </a:lnTo>
                  <a:lnTo>
                    <a:pt x="3415" y="594"/>
                  </a:lnTo>
                  <a:lnTo>
                    <a:pt x="3885" y="0"/>
                  </a:lnTo>
                  <a:lnTo>
                    <a:pt x="3896" y="12"/>
                  </a:lnTo>
                  <a:lnTo>
                    <a:pt x="3426" y="605"/>
                  </a:lnTo>
                  <a:lnTo>
                    <a:pt x="3079" y="919"/>
                  </a:lnTo>
                  <a:lnTo>
                    <a:pt x="2676" y="549"/>
                  </a:lnTo>
                  <a:lnTo>
                    <a:pt x="2133" y="1216"/>
                  </a:lnTo>
                  <a:close/>
                </a:path>
              </a:pathLst>
            </a:cu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1" name="Oval 52"/>
            <p:cNvSpPr/>
            <p:nvPr/>
          </p:nvSpPr>
          <p:spPr>
            <a:xfrm>
              <a:off x="612775" y="9525"/>
              <a:ext cx="133350"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2" name="Oval 53"/>
            <p:cNvSpPr/>
            <p:nvPr/>
          </p:nvSpPr>
          <p:spPr>
            <a:xfrm>
              <a:off x="1262063" y="419099"/>
              <a:ext cx="133350" cy="13320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3" name="Oval 54"/>
            <p:cNvSpPr/>
            <p:nvPr/>
          </p:nvSpPr>
          <p:spPr>
            <a:xfrm>
              <a:off x="1812925" y="631825"/>
              <a:ext cx="133350"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4" name="Oval 55"/>
            <p:cNvSpPr/>
            <p:nvPr/>
          </p:nvSpPr>
          <p:spPr>
            <a:xfrm>
              <a:off x="2684463" y="908050"/>
              <a:ext cx="123825"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5" name="Oval 56"/>
            <p:cNvSpPr/>
            <p:nvPr/>
          </p:nvSpPr>
          <p:spPr>
            <a:xfrm>
              <a:off x="3324225" y="1849438"/>
              <a:ext cx="133350"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6" name="Oval 57"/>
            <p:cNvSpPr/>
            <p:nvPr/>
          </p:nvSpPr>
          <p:spPr>
            <a:xfrm>
              <a:off x="4186238" y="800100"/>
              <a:ext cx="133350"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7" name="Oval 58"/>
            <p:cNvSpPr/>
            <p:nvPr/>
          </p:nvSpPr>
          <p:spPr>
            <a:xfrm>
              <a:off x="4826000" y="1370013"/>
              <a:ext cx="123825"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14398" name="Oval 59"/>
            <p:cNvSpPr/>
            <p:nvPr/>
          </p:nvSpPr>
          <p:spPr>
            <a:xfrm>
              <a:off x="5359400" y="871538"/>
              <a:ext cx="133350" cy="133350"/>
            </a:xfrm>
            <a:prstGeom prst="ellipse">
              <a:avLst/>
            </a:pr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grpSp>
      <p:grpSp>
        <p:nvGrpSpPr>
          <p:cNvPr id="14399" name="组合 14398"/>
          <p:cNvGrpSpPr/>
          <p:nvPr/>
        </p:nvGrpSpPr>
        <p:grpSpPr>
          <a:xfrm>
            <a:off x="2025650" y="4156075"/>
            <a:ext cx="2408238" cy="641350"/>
            <a:chOff x="0" y="0"/>
            <a:chExt cx="2408653" cy="641243"/>
          </a:xfrm>
        </p:grpSpPr>
        <p:sp>
          <p:nvSpPr>
            <p:cNvPr id="14400" name="圆角矩形 204"/>
            <p:cNvSpPr/>
            <p:nvPr/>
          </p:nvSpPr>
          <p:spPr>
            <a:xfrm>
              <a:off x="0" y="0"/>
              <a:ext cx="2408653" cy="641243"/>
            </a:xfrm>
            <a:prstGeom prst="roundRect">
              <a:avLst>
                <a:gd name="adj" fmla="val 16667"/>
              </a:avLst>
            </a:prstGeom>
            <a:solidFill>
              <a:srgbClr val="262626"/>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14401" name="矩形 205"/>
            <p:cNvSpPr/>
            <p:nvPr/>
          </p:nvSpPr>
          <p:spPr>
            <a:xfrm>
              <a:off x="352595" y="107283"/>
              <a:ext cx="2031326" cy="461665"/>
            </a:xfrm>
            <a:prstGeom prst="rect">
              <a:avLst/>
            </a:prstGeom>
            <a:noFill/>
            <a:ln w="9525">
              <a:noFill/>
            </a:ln>
          </p:spPr>
          <p:txBody>
            <a:bodyPr wrap="none">
              <a:spAutoFit/>
            </a:bodyPr>
            <a:lstStyle/>
            <a:p>
              <a:pPr algn="ctr"/>
              <a:r>
                <a:rPr lang="zh-CN" altLang="en-US" sz="2400" b="1" dirty="0">
                  <a:solidFill>
                    <a:schemeClr val="bg1"/>
                  </a:solidFill>
                  <a:latin typeface="时尚中黑简体" pitchFamily="2" charset="-122"/>
                  <a:ea typeface="时尚中黑简体" pitchFamily="2" charset="-122"/>
                  <a:sym typeface="时尚中黑简体" pitchFamily="2" charset="-122"/>
                </a:rPr>
                <a:t>点击输入文字</a:t>
              </a:r>
              <a:endParaRPr lang="en-US" altLang="zh-CN" sz="24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14402" name="组合 14401"/>
          <p:cNvGrpSpPr/>
          <p:nvPr/>
        </p:nvGrpSpPr>
        <p:grpSpPr>
          <a:xfrm>
            <a:off x="5086350" y="4156075"/>
            <a:ext cx="2409825" cy="641350"/>
            <a:chOff x="0" y="0"/>
            <a:chExt cx="2408653" cy="641243"/>
          </a:xfrm>
        </p:grpSpPr>
        <p:sp>
          <p:nvSpPr>
            <p:cNvPr id="14403" name="圆角矩形 207"/>
            <p:cNvSpPr/>
            <p:nvPr/>
          </p:nvSpPr>
          <p:spPr>
            <a:xfrm>
              <a:off x="0" y="0"/>
              <a:ext cx="2408653" cy="641243"/>
            </a:xfrm>
            <a:prstGeom prst="roundRect">
              <a:avLst>
                <a:gd name="adj" fmla="val 16667"/>
              </a:avLst>
            </a:prstGeom>
            <a:solidFill>
              <a:srgbClr val="262626"/>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14404" name="矩形 208"/>
            <p:cNvSpPr/>
            <p:nvPr/>
          </p:nvSpPr>
          <p:spPr>
            <a:xfrm>
              <a:off x="359772" y="107570"/>
              <a:ext cx="2031326" cy="461665"/>
            </a:xfrm>
            <a:prstGeom prst="rect">
              <a:avLst/>
            </a:prstGeom>
            <a:noFill/>
            <a:ln w="9525">
              <a:noFill/>
            </a:ln>
          </p:spPr>
          <p:txBody>
            <a:bodyPr wrap="none">
              <a:spAutoFit/>
            </a:bodyPr>
            <a:lstStyle/>
            <a:p>
              <a:pPr algn="ctr"/>
              <a:r>
                <a:rPr lang="zh-CN" altLang="en-US" sz="2400" b="1" dirty="0">
                  <a:solidFill>
                    <a:schemeClr val="bg1"/>
                  </a:solidFill>
                  <a:latin typeface="时尚中黑简体" pitchFamily="2" charset="-122"/>
                  <a:ea typeface="时尚中黑简体" pitchFamily="2" charset="-122"/>
                  <a:sym typeface="时尚中黑简体" pitchFamily="2" charset="-122"/>
                </a:rPr>
                <a:t>点击输入文字</a:t>
              </a:r>
              <a:endParaRPr lang="en-US" altLang="zh-CN" sz="24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14405" name="组合 14404"/>
          <p:cNvGrpSpPr/>
          <p:nvPr/>
        </p:nvGrpSpPr>
        <p:grpSpPr>
          <a:xfrm>
            <a:off x="1774825" y="4138613"/>
            <a:ext cx="647700" cy="658812"/>
            <a:chOff x="0" y="0"/>
            <a:chExt cx="648072" cy="658991"/>
          </a:xfrm>
        </p:grpSpPr>
        <p:sp>
          <p:nvSpPr>
            <p:cNvPr id="14406" name="椭圆 210"/>
            <p:cNvSpPr/>
            <p:nvPr/>
          </p:nvSpPr>
          <p:spPr>
            <a:xfrm>
              <a:off x="0" y="0"/>
              <a:ext cx="648072" cy="658991"/>
            </a:xfrm>
            <a:prstGeom prst="ellipse">
              <a:avLst/>
            </a:prstGeom>
            <a:solidFill>
              <a:schemeClr val="tx1"/>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14407" name="Freeform 86"/>
            <p:cNvSpPr>
              <a:spLocks noEditPoints="1"/>
            </p:cNvSpPr>
            <p:nvPr/>
          </p:nvSpPr>
          <p:spPr>
            <a:xfrm>
              <a:off x="148822" y="150288"/>
              <a:ext cx="334851" cy="358413"/>
            </a:xfrm>
            <a:custGeom>
              <a:avLst/>
              <a:gdLst>
                <a:gd name="txL" fmla="*/ 0 w 292"/>
                <a:gd name="txT" fmla="*/ 0 h 294"/>
                <a:gd name="txR" fmla="*/ 292 w 292"/>
                <a:gd name="txB" fmla="*/ 294 h 294"/>
              </a:gdLst>
              <a:ahLst/>
              <a:cxnLst>
                <a:cxn ang="0">
                  <a:pos x="287" y="113"/>
                </a:cxn>
                <a:cxn ang="0">
                  <a:pos x="239" y="105"/>
                </a:cxn>
                <a:cxn ang="0">
                  <a:pos x="252" y="58"/>
                </a:cxn>
                <a:cxn ang="0">
                  <a:pos x="229" y="32"/>
                </a:cxn>
                <a:cxn ang="0">
                  <a:pos x="187" y="57"/>
                </a:cxn>
                <a:cxn ang="0">
                  <a:pos x="167" y="6"/>
                </a:cxn>
                <a:cxn ang="0">
                  <a:pos x="132" y="0"/>
                </a:cxn>
                <a:cxn ang="0">
                  <a:pos x="115" y="53"/>
                </a:cxn>
                <a:cxn ang="0">
                  <a:pos x="72" y="31"/>
                </a:cxn>
                <a:cxn ang="0">
                  <a:pos x="42" y="49"/>
                </a:cxn>
                <a:cxn ang="0">
                  <a:pos x="59" y="95"/>
                </a:cxn>
                <a:cxn ang="0">
                  <a:pos x="12" y="107"/>
                </a:cxn>
                <a:cxn ang="0">
                  <a:pos x="0" y="140"/>
                </a:cxn>
                <a:cxn ang="0">
                  <a:pos x="43" y="164"/>
                </a:cxn>
                <a:cxn ang="0">
                  <a:pos x="14" y="204"/>
                </a:cxn>
                <a:cxn ang="0">
                  <a:pos x="27" y="237"/>
                </a:cxn>
                <a:cxn ang="0">
                  <a:pos x="75" y="227"/>
                </a:cxn>
                <a:cxn ang="0">
                  <a:pos x="79" y="276"/>
                </a:cxn>
                <a:cxn ang="0">
                  <a:pos x="109" y="293"/>
                </a:cxn>
                <a:cxn ang="0">
                  <a:pos x="140" y="255"/>
                </a:cxn>
                <a:cxn ang="0">
                  <a:pos x="152" y="255"/>
                </a:cxn>
                <a:cxn ang="0">
                  <a:pos x="183" y="293"/>
                </a:cxn>
                <a:cxn ang="0">
                  <a:pos x="213" y="276"/>
                </a:cxn>
                <a:cxn ang="0">
                  <a:pos x="217" y="227"/>
                </a:cxn>
                <a:cxn ang="0">
                  <a:pos x="265" y="237"/>
                </a:cxn>
                <a:cxn ang="0">
                  <a:pos x="278" y="204"/>
                </a:cxn>
                <a:cxn ang="0">
                  <a:pos x="249" y="164"/>
                </a:cxn>
                <a:cxn ang="0">
                  <a:pos x="292" y="140"/>
                </a:cxn>
                <a:cxn ang="0">
                  <a:pos x="187" y="193"/>
                </a:cxn>
                <a:cxn ang="0">
                  <a:pos x="105" y="193"/>
                </a:cxn>
                <a:cxn ang="0">
                  <a:pos x="105" y="111"/>
                </a:cxn>
                <a:cxn ang="0">
                  <a:pos x="187" y="111"/>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bg1"/>
            </a:solidFill>
            <a:ln w="9525">
              <a:noFill/>
            </a:ln>
          </p:spPr>
          <p:txBody>
            <a:bodyPr vert="horz" wrap="square" anchor="t"/>
            <a:lstStyle/>
            <a:p>
              <a:endParaRPr sz="1200">
                <a:solidFill>
                  <a:srgbClr val="000000"/>
                </a:solidFill>
                <a:latin typeface="时尚中黑简体" pitchFamily="2" charset="-122"/>
                <a:ea typeface="时尚中黑简体" pitchFamily="2" charset="-122"/>
                <a:sym typeface="时尚中黑简体" pitchFamily="2" charset="-122"/>
              </a:endParaRPr>
            </a:p>
          </p:txBody>
        </p:sp>
      </p:grpSp>
      <p:grpSp>
        <p:nvGrpSpPr>
          <p:cNvPr id="14408" name="组合 14407"/>
          <p:cNvGrpSpPr/>
          <p:nvPr/>
        </p:nvGrpSpPr>
        <p:grpSpPr>
          <a:xfrm>
            <a:off x="4835525" y="4138613"/>
            <a:ext cx="649288" cy="658812"/>
            <a:chOff x="0" y="0"/>
            <a:chExt cx="648072" cy="658991"/>
          </a:xfrm>
        </p:grpSpPr>
        <p:sp>
          <p:nvSpPr>
            <p:cNvPr id="14409" name="椭圆 213"/>
            <p:cNvSpPr/>
            <p:nvPr/>
          </p:nvSpPr>
          <p:spPr>
            <a:xfrm>
              <a:off x="0" y="0"/>
              <a:ext cx="648072" cy="658991"/>
            </a:xfrm>
            <a:prstGeom prst="ellipse">
              <a:avLst/>
            </a:prstGeom>
            <a:solidFill>
              <a:schemeClr val="tx1"/>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pic>
          <p:nvPicPr>
            <p:cNvPr id="14410" name="Picture 34" descr="Efficiency.png"/>
            <p:cNvPicPr>
              <a:picLocks noChangeAspect="1"/>
            </p:cNvPicPr>
            <p:nvPr/>
          </p:nvPicPr>
          <p:blipFill>
            <a:blip r:embed="rId2" cstate="email"/>
            <a:stretch>
              <a:fillRect/>
            </a:stretch>
          </p:blipFill>
          <p:spPr>
            <a:xfrm>
              <a:off x="61480" y="74568"/>
              <a:ext cx="525112" cy="533959"/>
            </a:xfrm>
            <a:prstGeom prst="rect">
              <a:avLst/>
            </a:prstGeom>
            <a:noFill/>
            <a:ln w="9525">
              <a:noFill/>
            </a:ln>
          </p:spPr>
        </p:pic>
      </p:grpSp>
      <p:sp>
        <p:nvSpPr>
          <p:cNvPr id="2" name="灯片编号占位符 1"/>
          <p:cNvSpPr>
            <a:spLocks noGrp="1"/>
          </p:cNvSpPr>
          <p:nvPr>
            <p:ph type="sldNum" sz="quarter" idx="12"/>
          </p:nvPr>
        </p:nvSpPr>
        <p:spPr/>
        <p:txBody>
          <a:bodyPr/>
          <a:lstStyle/>
          <a:p>
            <a:pPr lvl="0"/>
            <a:fld id="{9A0DB2DC-4C9A-4742-B13C-FB6460FD3503}" type="slidenum">
              <a:rPr lang="zh-CN" altLang="en-US" dirty="0"/>
              <a:t>11</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68"/>
                                        </p:tgtEl>
                                        <p:attrNameLst>
                                          <p:attrName>style.visibility</p:attrName>
                                        </p:attrNameLst>
                                      </p:cBhvr>
                                      <p:to>
                                        <p:strVal val="visible"/>
                                      </p:to>
                                    </p:set>
                                    <p:animEffect filter="wipe(left)">
                                      <p:cBhvr>
                                        <p:cTn id="7" dur="500"/>
                                        <p:tgtEl>
                                          <p:spTgt spid="143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filter="wipe(down)">
                                      <p:cBhvr>
                                        <p:cTn id="10" dur="500"/>
                                        <p:tgtEl>
                                          <p:spTgt spid="1434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344"/>
                                        </p:tgtEl>
                                        <p:attrNameLst>
                                          <p:attrName>style.visibility</p:attrName>
                                        </p:attrNameLst>
                                      </p:cBhvr>
                                      <p:to>
                                        <p:strVal val="visible"/>
                                      </p:to>
                                    </p:set>
                                    <p:animEffect filter="wipe(down)">
                                      <p:cBhvr>
                                        <p:cTn id="14" dur="500"/>
                                        <p:tgtEl>
                                          <p:spTgt spid="1434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345"/>
                                        </p:tgtEl>
                                        <p:attrNameLst>
                                          <p:attrName>style.visibility</p:attrName>
                                        </p:attrNameLst>
                                      </p:cBhvr>
                                      <p:to>
                                        <p:strVal val="visible"/>
                                      </p:to>
                                    </p:set>
                                    <p:animEffect filter="wipe(down)">
                                      <p:cBhvr>
                                        <p:cTn id="17" dur="500"/>
                                        <p:tgtEl>
                                          <p:spTgt spid="1434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346"/>
                                        </p:tgtEl>
                                        <p:attrNameLst>
                                          <p:attrName>style.visibility</p:attrName>
                                        </p:attrNameLst>
                                      </p:cBhvr>
                                      <p:to>
                                        <p:strVal val="visible"/>
                                      </p:to>
                                    </p:set>
                                    <p:animEffect filter="wipe(down)">
                                      <p:cBhvr>
                                        <p:cTn id="20" dur="500"/>
                                        <p:tgtEl>
                                          <p:spTgt spid="1434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347"/>
                                        </p:tgtEl>
                                        <p:attrNameLst>
                                          <p:attrName>style.visibility</p:attrName>
                                        </p:attrNameLst>
                                      </p:cBhvr>
                                      <p:to>
                                        <p:strVal val="visible"/>
                                      </p:to>
                                    </p:set>
                                    <p:animEffect filter="wipe(down)">
                                      <p:cBhvr>
                                        <p:cTn id="23" dur="500"/>
                                        <p:tgtEl>
                                          <p:spTgt spid="1434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348"/>
                                        </p:tgtEl>
                                        <p:attrNameLst>
                                          <p:attrName>style.visibility</p:attrName>
                                        </p:attrNameLst>
                                      </p:cBhvr>
                                      <p:to>
                                        <p:strVal val="visible"/>
                                      </p:to>
                                    </p:set>
                                    <p:animEffect filter="wipe(down)">
                                      <p:cBhvr>
                                        <p:cTn id="26" dur="500"/>
                                        <p:tgtEl>
                                          <p:spTgt spid="1434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animEffect filter="wipe(down)">
                                      <p:cBhvr>
                                        <p:cTn id="29" dur="500"/>
                                        <p:tgtEl>
                                          <p:spTgt spid="1434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350"/>
                                        </p:tgtEl>
                                        <p:attrNameLst>
                                          <p:attrName>style.visibility</p:attrName>
                                        </p:attrNameLst>
                                      </p:cBhvr>
                                      <p:to>
                                        <p:strVal val="visible"/>
                                      </p:to>
                                    </p:set>
                                    <p:animEffect filter="wipe(down)">
                                      <p:cBhvr>
                                        <p:cTn id="32" dur="500"/>
                                        <p:tgtEl>
                                          <p:spTgt spid="1435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351"/>
                                        </p:tgtEl>
                                        <p:attrNameLst>
                                          <p:attrName>style.visibility</p:attrName>
                                        </p:attrNameLst>
                                      </p:cBhvr>
                                      <p:to>
                                        <p:strVal val="visible"/>
                                      </p:to>
                                    </p:set>
                                    <p:animEffect filter="wipe(down)">
                                      <p:cBhvr>
                                        <p:cTn id="35" dur="500"/>
                                        <p:tgtEl>
                                          <p:spTgt spid="1435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352"/>
                                        </p:tgtEl>
                                        <p:attrNameLst>
                                          <p:attrName>style.visibility</p:attrName>
                                        </p:attrNameLst>
                                      </p:cBhvr>
                                      <p:to>
                                        <p:strVal val="visible"/>
                                      </p:to>
                                    </p:set>
                                    <p:animEffect filter="wipe(down)">
                                      <p:cBhvr>
                                        <p:cTn id="38" dur="500"/>
                                        <p:tgtEl>
                                          <p:spTgt spid="1435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353"/>
                                        </p:tgtEl>
                                        <p:attrNameLst>
                                          <p:attrName>style.visibility</p:attrName>
                                        </p:attrNameLst>
                                      </p:cBhvr>
                                      <p:to>
                                        <p:strVal val="visible"/>
                                      </p:to>
                                    </p:set>
                                    <p:animEffect filter="wipe(down)">
                                      <p:cBhvr>
                                        <p:cTn id="41" dur="500"/>
                                        <p:tgtEl>
                                          <p:spTgt spid="1435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354"/>
                                        </p:tgtEl>
                                        <p:attrNameLst>
                                          <p:attrName>style.visibility</p:attrName>
                                        </p:attrNameLst>
                                      </p:cBhvr>
                                      <p:to>
                                        <p:strVal val="visible"/>
                                      </p:to>
                                    </p:set>
                                    <p:animEffect filter="wipe(down)">
                                      <p:cBhvr>
                                        <p:cTn id="44" dur="500"/>
                                        <p:tgtEl>
                                          <p:spTgt spid="1435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355"/>
                                        </p:tgtEl>
                                        <p:attrNameLst>
                                          <p:attrName>style.visibility</p:attrName>
                                        </p:attrNameLst>
                                      </p:cBhvr>
                                      <p:to>
                                        <p:strVal val="visible"/>
                                      </p:to>
                                    </p:set>
                                    <p:animEffect filter="wipe(down)">
                                      <p:cBhvr>
                                        <p:cTn id="47" dur="500"/>
                                        <p:tgtEl>
                                          <p:spTgt spid="1435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356"/>
                                        </p:tgtEl>
                                        <p:attrNameLst>
                                          <p:attrName>style.visibility</p:attrName>
                                        </p:attrNameLst>
                                      </p:cBhvr>
                                      <p:to>
                                        <p:strVal val="visible"/>
                                      </p:to>
                                    </p:set>
                                    <p:animEffect filter="wipe(down)">
                                      <p:cBhvr>
                                        <p:cTn id="50" dur="500"/>
                                        <p:tgtEl>
                                          <p:spTgt spid="1435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357"/>
                                        </p:tgtEl>
                                        <p:attrNameLst>
                                          <p:attrName>style.visibility</p:attrName>
                                        </p:attrNameLst>
                                      </p:cBhvr>
                                      <p:to>
                                        <p:strVal val="visible"/>
                                      </p:to>
                                    </p:set>
                                    <p:animEffect filter="wipe(down)">
                                      <p:cBhvr>
                                        <p:cTn id="53" dur="500"/>
                                        <p:tgtEl>
                                          <p:spTgt spid="143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358"/>
                                        </p:tgtEl>
                                        <p:attrNameLst>
                                          <p:attrName>style.visibility</p:attrName>
                                        </p:attrNameLst>
                                      </p:cBhvr>
                                      <p:to>
                                        <p:strVal val="visible"/>
                                      </p:to>
                                    </p:set>
                                    <p:animEffect filter="wipe(down)">
                                      <p:cBhvr>
                                        <p:cTn id="56" dur="500"/>
                                        <p:tgtEl>
                                          <p:spTgt spid="1435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4359"/>
                                        </p:tgtEl>
                                        <p:attrNameLst>
                                          <p:attrName>style.visibility</p:attrName>
                                        </p:attrNameLst>
                                      </p:cBhvr>
                                      <p:to>
                                        <p:strVal val="visible"/>
                                      </p:to>
                                    </p:set>
                                    <p:animEffect filter="wipe(down)">
                                      <p:cBhvr>
                                        <p:cTn id="59" dur="500"/>
                                        <p:tgtEl>
                                          <p:spTgt spid="1435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360"/>
                                        </p:tgtEl>
                                        <p:attrNameLst>
                                          <p:attrName>style.visibility</p:attrName>
                                        </p:attrNameLst>
                                      </p:cBhvr>
                                      <p:to>
                                        <p:strVal val="visible"/>
                                      </p:to>
                                    </p:set>
                                    <p:animEffect filter="wipe(down)">
                                      <p:cBhvr>
                                        <p:cTn id="62" dur="500"/>
                                        <p:tgtEl>
                                          <p:spTgt spid="1436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4361"/>
                                        </p:tgtEl>
                                        <p:attrNameLst>
                                          <p:attrName>style.visibility</p:attrName>
                                        </p:attrNameLst>
                                      </p:cBhvr>
                                      <p:to>
                                        <p:strVal val="visible"/>
                                      </p:to>
                                    </p:set>
                                    <p:animEffect filter="wipe(down)">
                                      <p:cBhvr>
                                        <p:cTn id="65" dur="500"/>
                                        <p:tgtEl>
                                          <p:spTgt spid="1436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4362"/>
                                        </p:tgtEl>
                                        <p:attrNameLst>
                                          <p:attrName>style.visibility</p:attrName>
                                        </p:attrNameLst>
                                      </p:cBhvr>
                                      <p:to>
                                        <p:strVal val="visible"/>
                                      </p:to>
                                    </p:set>
                                    <p:animEffect filter="wipe(down)">
                                      <p:cBhvr>
                                        <p:cTn id="68" dur="500"/>
                                        <p:tgtEl>
                                          <p:spTgt spid="1436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4363"/>
                                        </p:tgtEl>
                                        <p:attrNameLst>
                                          <p:attrName>style.visibility</p:attrName>
                                        </p:attrNameLst>
                                      </p:cBhvr>
                                      <p:to>
                                        <p:strVal val="visible"/>
                                      </p:to>
                                    </p:set>
                                    <p:animEffect filter="wipe(down)">
                                      <p:cBhvr>
                                        <p:cTn id="71" dur="500"/>
                                        <p:tgtEl>
                                          <p:spTgt spid="1436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4364"/>
                                        </p:tgtEl>
                                        <p:attrNameLst>
                                          <p:attrName>style.visibility</p:attrName>
                                        </p:attrNameLst>
                                      </p:cBhvr>
                                      <p:to>
                                        <p:strVal val="visible"/>
                                      </p:to>
                                    </p:set>
                                    <p:animEffect filter="wipe(down)">
                                      <p:cBhvr>
                                        <p:cTn id="74" dur="500"/>
                                        <p:tgtEl>
                                          <p:spTgt spid="1436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4365"/>
                                        </p:tgtEl>
                                        <p:attrNameLst>
                                          <p:attrName>style.visibility</p:attrName>
                                        </p:attrNameLst>
                                      </p:cBhvr>
                                      <p:to>
                                        <p:strVal val="visible"/>
                                      </p:to>
                                    </p:set>
                                    <p:animEffect filter="wipe(down)">
                                      <p:cBhvr>
                                        <p:cTn id="77" dur="500"/>
                                        <p:tgtEl>
                                          <p:spTgt spid="1436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4366"/>
                                        </p:tgtEl>
                                        <p:attrNameLst>
                                          <p:attrName>style.visibility</p:attrName>
                                        </p:attrNameLst>
                                      </p:cBhvr>
                                      <p:to>
                                        <p:strVal val="visible"/>
                                      </p:to>
                                    </p:set>
                                    <p:animEffect filter="wipe(down)">
                                      <p:cBhvr>
                                        <p:cTn id="80" dur="500"/>
                                        <p:tgtEl>
                                          <p:spTgt spid="1436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4367"/>
                                        </p:tgtEl>
                                        <p:attrNameLst>
                                          <p:attrName>style.visibility</p:attrName>
                                        </p:attrNameLst>
                                      </p:cBhvr>
                                      <p:to>
                                        <p:strVal val="visible"/>
                                      </p:to>
                                    </p:set>
                                    <p:animEffect filter="wipe(down)">
                                      <p:cBhvr>
                                        <p:cTn id="83" dur="500"/>
                                        <p:tgtEl>
                                          <p:spTgt spid="1436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4369"/>
                                        </p:tgtEl>
                                        <p:attrNameLst>
                                          <p:attrName>style.visibility</p:attrName>
                                        </p:attrNameLst>
                                      </p:cBhvr>
                                      <p:to>
                                        <p:strVal val="visible"/>
                                      </p:to>
                                    </p:set>
                                    <p:animEffect filter="wipe(down)">
                                      <p:cBhvr>
                                        <p:cTn id="86" dur="500"/>
                                        <p:tgtEl>
                                          <p:spTgt spid="1436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370"/>
                                        </p:tgtEl>
                                        <p:attrNameLst>
                                          <p:attrName>style.visibility</p:attrName>
                                        </p:attrNameLst>
                                      </p:cBhvr>
                                      <p:to>
                                        <p:strVal val="visible"/>
                                      </p:to>
                                    </p:set>
                                    <p:animEffect filter="wipe(left)">
                                      <p:cBhvr>
                                        <p:cTn id="89" dur="500"/>
                                        <p:tgtEl>
                                          <p:spTgt spid="1437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4371"/>
                                        </p:tgtEl>
                                        <p:attrNameLst>
                                          <p:attrName>style.visibility</p:attrName>
                                        </p:attrNameLst>
                                      </p:cBhvr>
                                      <p:to>
                                        <p:strVal val="visible"/>
                                      </p:to>
                                    </p:set>
                                    <p:animEffect filter="wipe(down)">
                                      <p:cBhvr>
                                        <p:cTn id="92" dur="500"/>
                                        <p:tgtEl>
                                          <p:spTgt spid="1437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372"/>
                                        </p:tgtEl>
                                        <p:attrNameLst>
                                          <p:attrName>style.visibility</p:attrName>
                                        </p:attrNameLst>
                                      </p:cBhvr>
                                      <p:to>
                                        <p:strVal val="visible"/>
                                      </p:to>
                                    </p:set>
                                    <p:animEffect filter="wipe(left)">
                                      <p:cBhvr>
                                        <p:cTn id="95" dur="500"/>
                                        <p:tgtEl>
                                          <p:spTgt spid="1437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4373"/>
                                        </p:tgtEl>
                                        <p:attrNameLst>
                                          <p:attrName>style.visibility</p:attrName>
                                        </p:attrNameLst>
                                      </p:cBhvr>
                                      <p:to>
                                        <p:strVal val="visible"/>
                                      </p:to>
                                    </p:set>
                                    <p:animEffect filter="wipe(down)">
                                      <p:cBhvr>
                                        <p:cTn id="98" dur="500"/>
                                        <p:tgtEl>
                                          <p:spTgt spid="1437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374"/>
                                        </p:tgtEl>
                                        <p:attrNameLst>
                                          <p:attrName>style.visibility</p:attrName>
                                        </p:attrNameLst>
                                      </p:cBhvr>
                                      <p:to>
                                        <p:strVal val="visible"/>
                                      </p:to>
                                    </p:set>
                                    <p:animEffect filter="wipe(left)">
                                      <p:cBhvr>
                                        <p:cTn id="101" dur="500"/>
                                        <p:tgtEl>
                                          <p:spTgt spid="1437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4375"/>
                                        </p:tgtEl>
                                        <p:attrNameLst>
                                          <p:attrName>style.visibility</p:attrName>
                                        </p:attrNameLst>
                                      </p:cBhvr>
                                      <p:to>
                                        <p:strVal val="visible"/>
                                      </p:to>
                                    </p:set>
                                    <p:animEffect filter="wipe(down)">
                                      <p:cBhvr>
                                        <p:cTn id="104" dur="500"/>
                                        <p:tgtEl>
                                          <p:spTgt spid="1437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4376"/>
                                        </p:tgtEl>
                                        <p:attrNameLst>
                                          <p:attrName>style.visibility</p:attrName>
                                        </p:attrNameLst>
                                      </p:cBhvr>
                                      <p:to>
                                        <p:strVal val="visible"/>
                                      </p:to>
                                    </p:set>
                                    <p:animEffect filter="wipe(left)">
                                      <p:cBhvr>
                                        <p:cTn id="107" dur="500"/>
                                        <p:tgtEl>
                                          <p:spTgt spid="1437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4377"/>
                                        </p:tgtEl>
                                        <p:attrNameLst>
                                          <p:attrName>style.visibility</p:attrName>
                                        </p:attrNameLst>
                                      </p:cBhvr>
                                      <p:to>
                                        <p:strVal val="visible"/>
                                      </p:to>
                                    </p:set>
                                    <p:animEffect filter="wipe(down)">
                                      <p:cBhvr>
                                        <p:cTn id="110" dur="500"/>
                                        <p:tgtEl>
                                          <p:spTgt spid="1437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4378"/>
                                        </p:tgtEl>
                                        <p:attrNameLst>
                                          <p:attrName>style.visibility</p:attrName>
                                        </p:attrNameLst>
                                      </p:cBhvr>
                                      <p:to>
                                        <p:strVal val="visible"/>
                                      </p:to>
                                    </p:set>
                                    <p:animEffect filter="wipe(left)">
                                      <p:cBhvr>
                                        <p:cTn id="113" dur="500"/>
                                        <p:tgtEl>
                                          <p:spTgt spid="14378"/>
                                        </p:tgtEl>
                                      </p:cBhvr>
                                    </p:animEffect>
                                  </p:childTnLst>
                                </p:cTn>
                              </p:par>
                            </p:childTnLst>
                          </p:cTn>
                        </p:par>
                        <p:par>
                          <p:cTn id="114" fill="hold">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14379"/>
                                        </p:tgtEl>
                                        <p:attrNameLst>
                                          <p:attrName>style.visibility</p:attrName>
                                        </p:attrNameLst>
                                      </p:cBhvr>
                                      <p:to>
                                        <p:strVal val="visible"/>
                                      </p:to>
                                    </p:set>
                                    <p:animEffect filter="wipe(left)">
                                      <p:cBhvr>
                                        <p:cTn id="117" dur="500"/>
                                        <p:tgtEl>
                                          <p:spTgt spid="14379"/>
                                        </p:tgtEl>
                                      </p:cBhvr>
                                    </p:animEffect>
                                  </p:childTnLst>
                                </p:cTn>
                              </p:par>
                            </p:childTnLst>
                          </p:cTn>
                        </p:par>
                        <p:par>
                          <p:cTn id="118" fill="hold">
                            <p:stCondLst>
                              <p:cond delay="1500"/>
                            </p:stCondLst>
                            <p:childTnLst>
                              <p:par>
                                <p:cTn id="119" presetID="49" presetClass="entr" presetSubtype="0" decel="100000" fill="hold" nodeType="afterEffect">
                                  <p:stCondLst>
                                    <p:cond delay="0"/>
                                  </p:stCondLst>
                                  <p:childTnLst>
                                    <p:set>
                                      <p:cBhvr>
                                        <p:cTn id="120" dur="1" fill="hold">
                                          <p:stCondLst>
                                            <p:cond delay="0"/>
                                          </p:stCondLst>
                                        </p:cTn>
                                        <p:tgtEl>
                                          <p:spTgt spid="14405"/>
                                        </p:tgtEl>
                                        <p:attrNameLst>
                                          <p:attrName>style.visibility</p:attrName>
                                        </p:attrNameLst>
                                      </p:cBhvr>
                                      <p:to>
                                        <p:strVal val="visible"/>
                                      </p:to>
                                    </p:set>
                                    <p:anim calcmode="lin" valueType="num">
                                      <p:cBhvr>
                                        <p:cTn id="121" dur="500" fill="hold"/>
                                        <p:tgtEl>
                                          <p:spTgt spid="14405"/>
                                        </p:tgtEl>
                                        <p:attrNameLst>
                                          <p:attrName>ppt_w</p:attrName>
                                        </p:attrNameLst>
                                      </p:cBhvr>
                                      <p:tavLst>
                                        <p:tav tm="0">
                                          <p:val>
                                            <p:fltVal val="0"/>
                                          </p:val>
                                        </p:tav>
                                        <p:tav tm="100000">
                                          <p:val>
                                            <p:strVal val="#ppt_w"/>
                                          </p:val>
                                        </p:tav>
                                      </p:tavLst>
                                    </p:anim>
                                    <p:anim calcmode="lin" valueType="num">
                                      <p:cBhvr>
                                        <p:cTn id="122" dur="500" fill="hold"/>
                                        <p:tgtEl>
                                          <p:spTgt spid="14405"/>
                                        </p:tgtEl>
                                        <p:attrNameLst>
                                          <p:attrName>ppt_h</p:attrName>
                                        </p:attrNameLst>
                                      </p:cBhvr>
                                      <p:tavLst>
                                        <p:tav tm="0">
                                          <p:val>
                                            <p:fltVal val="0"/>
                                          </p:val>
                                        </p:tav>
                                        <p:tav tm="100000">
                                          <p:val>
                                            <p:strVal val="#ppt_h"/>
                                          </p:val>
                                        </p:tav>
                                      </p:tavLst>
                                    </p:anim>
                                    <p:anim calcmode="lin" valueType="num">
                                      <p:cBhvr>
                                        <p:cTn id="123" dur="500" fill="hold"/>
                                        <p:tgtEl>
                                          <p:spTgt spid="14405"/>
                                        </p:tgtEl>
                                        <p:attrNameLst>
                                          <p:attrName>style.rotation</p:attrName>
                                        </p:attrNameLst>
                                      </p:cBhvr>
                                      <p:tavLst>
                                        <p:tav tm="0">
                                          <p:val>
                                            <p:fltVal val="360"/>
                                          </p:val>
                                        </p:tav>
                                        <p:tav tm="100000">
                                          <p:val>
                                            <p:fltVal val="0"/>
                                          </p:val>
                                        </p:tav>
                                      </p:tavLst>
                                    </p:anim>
                                    <p:animEffect filter="fade">
                                      <p:cBhvr>
                                        <p:cTn id="124" dur="500"/>
                                        <p:tgtEl>
                                          <p:spTgt spid="14405"/>
                                        </p:tgtEl>
                                      </p:cBhvr>
                                    </p:animEffect>
                                  </p:childTnLst>
                                </p:cTn>
                              </p:par>
                            </p:childTnLst>
                          </p:cTn>
                        </p:par>
                        <p:par>
                          <p:cTn id="125" fill="hold">
                            <p:stCondLst>
                              <p:cond delay="2000"/>
                            </p:stCondLst>
                            <p:childTnLst>
                              <p:par>
                                <p:cTn id="126" presetID="22" presetClass="entr" presetSubtype="8" fill="hold" nodeType="afterEffect">
                                  <p:stCondLst>
                                    <p:cond delay="0"/>
                                  </p:stCondLst>
                                  <p:childTnLst>
                                    <p:set>
                                      <p:cBhvr>
                                        <p:cTn id="127" dur="1" fill="hold">
                                          <p:stCondLst>
                                            <p:cond delay="0"/>
                                          </p:stCondLst>
                                        </p:cTn>
                                        <p:tgtEl>
                                          <p:spTgt spid="14399"/>
                                        </p:tgtEl>
                                        <p:attrNameLst>
                                          <p:attrName>style.visibility</p:attrName>
                                        </p:attrNameLst>
                                      </p:cBhvr>
                                      <p:to>
                                        <p:strVal val="visible"/>
                                      </p:to>
                                    </p:set>
                                    <p:animEffect filter="wipe(left)">
                                      <p:cBhvr>
                                        <p:cTn id="128" dur="500"/>
                                        <p:tgtEl>
                                          <p:spTgt spid="14399"/>
                                        </p:tgtEl>
                                      </p:cBhvr>
                                    </p:animEffect>
                                  </p:childTnLst>
                                </p:cTn>
                              </p:par>
                            </p:childTnLst>
                          </p:cTn>
                        </p:par>
                        <p:par>
                          <p:cTn id="129" fill="hold">
                            <p:stCondLst>
                              <p:cond delay="2500"/>
                            </p:stCondLst>
                            <p:childTnLst>
                              <p:par>
                                <p:cTn id="130" presetID="22" presetClass="entr" presetSubtype="8" fill="hold" nodeType="afterEffect">
                                  <p:stCondLst>
                                    <p:cond delay="0"/>
                                  </p:stCondLst>
                                  <p:childTnLst>
                                    <p:set>
                                      <p:cBhvr>
                                        <p:cTn id="131" dur="1" fill="hold">
                                          <p:stCondLst>
                                            <p:cond delay="0"/>
                                          </p:stCondLst>
                                        </p:cTn>
                                        <p:tgtEl>
                                          <p:spTgt spid="14389"/>
                                        </p:tgtEl>
                                        <p:attrNameLst>
                                          <p:attrName>style.visibility</p:attrName>
                                        </p:attrNameLst>
                                      </p:cBhvr>
                                      <p:to>
                                        <p:strVal val="visible"/>
                                      </p:to>
                                    </p:set>
                                    <p:animEffect filter="wipe(left)">
                                      <p:cBhvr>
                                        <p:cTn id="132" dur="500"/>
                                        <p:tgtEl>
                                          <p:spTgt spid="14389"/>
                                        </p:tgtEl>
                                      </p:cBhvr>
                                    </p:animEffect>
                                  </p:childTnLst>
                                </p:cTn>
                              </p:par>
                            </p:childTnLst>
                          </p:cTn>
                        </p:par>
                        <p:par>
                          <p:cTn id="133" fill="hold">
                            <p:stCondLst>
                              <p:cond delay="3000"/>
                            </p:stCondLst>
                            <p:childTnLst>
                              <p:par>
                                <p:cTn id="134" presetID="49" presetClass="entr" presetSubtype="0" decel="100000" fill="hold" nodeType="afterEffect">
                                  <p:stCondLst>
                                    <p:cond delay="0"/>
                                  </p:stCondLst>
                                  <p:childTnLst>
                                    <p:set>
                                      <p:cBhvr>
                                        <p:cTn id="135" dur="1" fill="hold">
                                          <p:stCondLst>
                                            <p:cond delay="0"/>
                                          </p:stCondLst>
                                        </p:cTn>
                                        <p:tgtEl>
                                          <p:spTgt spid="14408"/>
                                        </p:tgtEl>
                                        <p:attrNameLst>
                                          <p:attrName>style.visibility</p:attrName>
                                        </p:attrNameLst>
                                      </p:cBhvr>
                                      <p:to>
                                        <p:strVal val="visible"/>
                                      </p:to>
                                    </p:set>
                                    <p:anim calcmode="lin" valueType="num">
                                      <p:cBhvr>
                                        <p:cTn id="136" dur="500" fill="hold"/>
                                        <p:tgtEl>
                                          <p:spTgt spid="14408"/>
                                        </p:tgtEl>
                                        <p:attrNameLst>
                                          <p:attrName>ppt_w</p:attrName>
                                        </p:attrNameLst>
                                      </p:cBhvr>
                                      <p:tavLst>
                                        <p:tav tm="0">
                                          <p:val>
                                            <p:fltVal val="0"/>
                                          </p:val>
                                        </p:tav>
                                        <p:tav tm="100000">
                                          <p:val>
                                            <p:strVal val="#ppt_w"/>
                                          </p:val>
                                        </p:tav>
                                      </p:tavLst>
                                    </p:anim>
                                    <p:anim calcmode="lin" valueType="num">
                                      <p:cBhvr>
                                        <p:cTn id="137" dur="500" fill="hold"/>
                                        <p:tgtEl>
                                          <p:spTgt spid="14408"/>
                                        </p:tgtEl>
                                        <p:attrNameLst>
                                          <p:attrName>ppt_h</p:attrName>
                                        </p:attrNameLst>
                                      </p:cBhvr>
                                      <p:tavLst>
                                        <p:tav tm="0">
                                          <p:val>
                                            <p:fltVal val="0"/>
                                          </p:val>
                                        </p:tav>
                                        <p:tav tm="100000">
                                          <p:val>
                                            <p:strVal val="#ppt_h"/>
                                          </p:val>
                                        </p:tav>
                                      </p:tavLst>
                                    </p:anim>
                                    <p:anim calcmode="lin" valueType="num">
                                      <p:cBhvr>
                                        <p:cTn id="138" dur="500" fill="hold"/>
                                        <p:tgtEl>
                                          <p:spTgt spid="14408"/>
                                        </p:tgtEl>
                                        <p:attrNameLst>
                                          <p:attrName>style.rotation</p:attrName>
                                        </p:attrNameLst>
                                      </p:cBhvr>
                                      <p:tavLst>
                                        <p:tav tm="0">
                                          <p:val>
                                            <p:fltVal val="360"/>
                                          </p:val>
                                        </p:tav>
                                        <p:tav tm="100000">
                                          <p:val>
                                            <p:fltVal val="0"/>
                                          </p:val>
                                        </p:tav>
                                      </p:tavLst>
                                    </p:anim>
                                    <p:animEffect filter="fade">
                                      <p:cBhvr>
                                        <p:cTn id="139" dur="500"/>
                                        <p:tgtEl>
                                          <p:spTgt spid="14408"/>
                                        </p:tgtEl>
                                      </p:cBhvr>
                                    </p:animEffect>
                                  </p:childTnLst>
                                </p:cTn>
                              </p:par>
                            </p:childTnLst>
                          </p:cTn>
                        </p:par>
                        <p:par>
                          <p:cTn id="140" fill="hold">
                            <p:stCondLst>
                              <p:cond delay="3500"/>
                            </p:stCondLst>
                            <p:childTnLst>
                              <p:par>
                                <p:cTn id="141" presetID="22" presetClass="entr" presetSubtype="8" fill="hold" nodeType="afterEffect">
                                  <p:stCondLst>
                                    <p:cond delay="0"/>
                                  </p:stCondLst>
                                  <p:childTnLst>
                                    <p:set>
                                      <p:cBhvr>
                                        <p:cTn id="142" dur="1" fill="hold">
                                          <p:stCondLst>
                                            <p:cond delay="0"/>
                                          </p:stCondLst>
                                        </p:cTn>
                                        <p:tgtEl>
                                          <p:spTgt spid="14402"/>
                                        </p:tgtEl>
                                        <p:attrNameLst>
                                          <p:attrName>style.visibility</p:attrName>
                                        </p:attrNameLst>
                                      </p:cBhvr>
                                      <p:to>
                                        <p:strVal val="visible"/>
                                      </p:to>
                                    </p:set>
                                    <p:animEffect filter="wipe(left)">
                                      <p:cBhvr>
                                        <p:cTn id="143" dur="500"/>
                                        <p:tgtEl>
                                          <p:spTgt spid="14402"/>
                                        </p:tgtEl>
                                      </p:cBhvr>
                                    </p:animEffect>
                                  </p:childTnLst>
                                </p:cTn>
                              </p:par>
                            </p:childTnLst>
                          </p:cTn>
                        </p:par>
                        <p:par>
                          <p:cTn id="144" fill="hold">
                            <p:stCondLst>
                              <p:cond delay="4000"/>
                            </p:stCondLst>
                            <p:childTnLst>
                              <p:par>
                                <p:cTn id="145" presetID="10" presetClass="exit" presetSubtype="0" fill="hold" grpId="1" nodeType="afterEffect">
                                  <p:stCondLst>
                                    <p:cond delay="1000"/>
                                  </p:stCondLst>
                                  <p:childTnLst>
                                    <p:anim calcmode="lin" valueType="num">
                                      <p:cBhvr>
                                        <p:cTn id="146" dur="500"/>
                                        <p:tgtEl>
                                          <p:spTgt spid="14368"/>
                                        </p:tgtEl>
                                        <p:attrNameLst>
                                          <p:attrName>ppt_w</p:attrName>
                                        </p:attrNameLst>
                                      </p:cBhvr>
                                      <p:tavLst>
                                        <p:tav tm="0">
                                          <p:val>
                                            <p:strVal val="ppt_w"/>
                                          </p:val>
                                        </p:tav>
                                        <p:tav tm="100000">
                                          <p:val>
                                            <p:fltVal val="0"/>
                                          </p:val>
                                        </p:tav>
                                      </p:tavLst>
                                    </p:anim>
                                    <p:anim calcmode="lin" valueType="num">
                                      <p:cBhvr>
                                        <p:cTn id="147" dur="500"/>
                                        <p:tgtEl>
                                          <p:spTgt spid="14368"/>
                                        </p:tgtEl>
                                        <p:attrNameLst>
                                          <p:attrName>ppt_h</p:attrName>
                                        </p:attrNameLst>
                                      </p:cBhvr>
                                      <p:tavLst>
                                        <p:tav tm="0">
                                          <p:val>
                                            <p:strVal val="ppt_h"/>
                                          </p:val>
                                        </p:tav>
                                        <p:tav tm="100000">
                                          <p:val>
                                            <p:fltVal val="0"/>
                                          </p:val>
                                        </p:tav>
                                      </p:tavLst>
                                    </p:anim>
                                    <p:animEffect filter="fade">
                                      <p:cBhvr>
                                        <p:cTn id="148" dur="500"/>
                                        <p:tgtEl>
                                          <p:spTgt spid="14368"/>
                                        </p:tgtEl>
                                      </p:cBhvr>
                                    </p:animEffect>
                                    <p:anim calcmode="lin" valueType="num">
                                      <p:cBhvr>
                                        <p:cTn id="149" dur="500"/>
                                        <p:tgtEl>
                                          <p:spTgt spid="14368"/>
                                        </p:tgtEl>
                                        <p:attrNameLst>
                                          <p:attrName>ppt_x</p:attrName>
                                        </p:attrNameLst>
                                      </p:cBhvr>
                                      <p:tavLst>
                                        <p:tav tm="0">
                                          <p:val>
                                            <p:strVal val="ppt_x"/>
                                          </p:val>
                                        </p:tav>
                                        <p:tav tm="100000">
                                          <p:val>
                                            <p:fltVal val="0.5"/>
                                          </p:val>
                                        </p:tav>
                                      </p:tavLst>
                                    </p:anim>
                                    <p:anim calcmode="lin" valueType="num">
                                      <p:cBhvr>
                                        <p:cTn id="150" dur="500"/>
                                        <p:tgtEl>
                                          <p:spTgt spid="14368"/>
                                        </p:tgtEl>
                                        <p:attrNameLst>
                                          <p:attrName>ppt_y</p:attrName>
                                        </p:attrNameLst>
                                      </p:cBhvr>
                                      <p:tavLst>
                                        <p:tav tm="0">
                                          <p:val>
                                            <p:strVal val="ppt_y"/>
                                          </p:val>
                                        </p:tav>
                                        <p:tav tm="100000">
                                          <p:val>
                                            <p:fltVal val="0.5"/>
                                          </p:val>
                                        </p:tav>
                                      </p:tavLst>
                                    </p:anim>
                                    <p:set>
                                      <p:cBhvr>
                                        <p:cTn id="151" dur="1" fill="hold">
                                          <p:stCondLst>
                                            <p:cond delay="499"/>
                                          </p:stCondLst>
                                        </p:cTn>
                                        <p:tgtEl>
                                          <p:spTgt spid="14368"/>
                                        </p:tgtEl>
                                        <p:attrNameLst>
                                          <p:attrName>style.visibility</p:attrName>
                                        </p:attrNameLst>
                                      </p:cBhvr>
                                      <p:to>
                                        <p:strVal val="hidden"/>
                                      </p:to>
                                    </p:set>
                                  </p:childTnLst>
                                </p:cTn>
                              </p:par>
                              <p:par>
                                <p:cTn id="152" presetID="10" presetClass="exit" presetSubtype="0" fill="hold" grpId="1" nodeType="withEffect">
                                  <p:stCondLst>
                                    <p:cond delay="1000"/>
                                  </p:stCondLst>
                                  <p:childTnLst>
                                    <p:anim calcmode="lin" valueType="num">
                                      <p:cBhvr>
                                        <p:cTn id="153" dur="500"/>
                                        <p:tgtEl>
                                          <p:spTgt spid="14343"/>
                                        </p:tgtEl>
                                        <p:attrNameLst>
                                          <p:attrName>ppt_w</p:attrName>
                                        </p:attrNameLst>
                                      </p:cBhvr>
                                      <p:tavLst>
                                        <p:tav tm="0">
                                          <p:val>
                                            <p:strVal val="ppt_w"/>
                                          </p:val>
                                        </p:tav>
                                        <p:tav tm="100000">
                                          <p:val>
                                            <p:fltVal val="0"/>
                                          </p:val>
                                        </p:tav>
                                      </p:tavLst>
                                    </p:anim>
                                    <p:anim calcmode="lin" valueType="num">
                                      <p:cBhvr>
                                        <p:cTn id="154" dur="500"/>
                                        <p:tgtEl>
                                          <p:spTgt spid="14343"/>
                                        </p:tgtEl>
                                        <p:attrNameLst>
                                          <p:attrName>ppt_h</p:attrName>
                                        </p:attrNameLst>
                                      </p:cBhvr>
                                      <p:tavLst>
                                        <p:tav tm="0">
                                          <p:val>
                                            <p:strVal val="ppt_h"/>
                                          </p:val>
                                        </p:tav>
                                        <p:tav tm="100000">
                                          <p:val>
                                            <p:fltVal val="0"/>
                                          </p:val>
                                        </p:tav>
                                      </p:tavLst>
                                    </p:anim>
                                    <p:animEffect filter="fade">
                                      <p:cBhvr>
                                        <p:cTn id="155" dur="500"/>
                                        <p:tgtEl>
                                          <p:spTgt spid="14343"/>
                                        </p:tgtEl>
                                      </p:cBhvr>
                                    </p:animEffect>
                                    <p:anim calcmode="lin" valueType="num">
                                      <p:cBhvr>
                                        <p:cTn id="156" dur="500"/>
                                        <p:tgtEl>
                                          <p:spTgt spid="14343"/>
                                        </p:tgtEl>
                                        <p:attrNameLst>
                                          <p:attrName>ppt_x</p:attrName>
                                        </p:attrNameLst>
                                      </p:cBhvr>
                                      <p:tavLst>
                                        <p:tav tm="0">
                                          <p:val>
                                            <p:strVal val="ppt_x"/>
                                          </p:val>
                                        </p:tav>
                                        <p:tav tm="100000">
                                          <p:val>
                                            <p:fltVal val="0.5"/>
                                          </p:val>
                                        </p:tav>
                                      </p:tavLst>
                                    </p:anim>
                                    <p:anim calcmode="lin" valueType="num">
                                      <p:cBhvr>
                                        <p:cTn id="157" dur="500"/>
                                        <p:tgtEl>
                                          <p:spTgt spid="14343"/>
                                        </p:tgtEl>
                                        <p:attrNameLst>
                                          <p:attrName>ppt_y</p:attrName>
                                        </p:attrNameLst>
                                      </p:cBhvr>
                                      <p:tavLst>
                                        <p:tav tm="0">
                                          <p:val>
                                            <p:strVal val="ppt_y"/>
                                          </p:val>
                                        </p:tav>
                                        <p:tav tm="100000">
                                          <p:val>
                                            <p:fltVal val="0.5"/>
                                          </p:val>
                                        </p:tav>
                                      </p:tavLst>
                                    </p:anim>
                                    <p:set>
                                      <p:cBhvr>
                                        <p:cTn id="158" dur="1" fill="hold">
                                          <p:stCondLst>
                                            <p:cond delay="499"/>
                                          </p:stCondLst>
                                        </p:cTn>
                                        <p:tgtEl>
                                          <p:spTgt spid="14343"/>
                                        </p:tgtEl>
                                        <p:attrNameLst>
                                          <p:attrName>style.visibility</p:attrName>
                                        </p:attrNameLst>
                                      </p:cBhvr>
                                      <p:to>
                                        <p:strVal val="hidden"/>
                                      </p:to>
                                    </p:set>
                                  </p:childTnLst>
                                </p:cTn>
                              </p:par>
                              <p:par>
                                <p:cTn id="159" presetID="10" presetClass="exit" presetSubtype="0" fill="hold" grpId="1" nodeType="withEffect">
                                  <p:stCondLst>
                                    <p:cond delay="1000"/>
                                  </p:stCondLst>
                                  <p:childTnLst>
                                    <p:anim calcmode="lin" valueType="num">
                                      <p:cBhvr>
                                        <p:cTn id="160" dur="500"/>
                                        <p:tgtEl>
                                          <p:spTgt spid="14344"/>
                                        </p:tgtEl>
                                        <p:attrNameLst>
                                          <p:attrName>ppt_w</p:attrName>
                                        </p:attrNameLst>
                                      </p:cBhvr>
                                      <p:tavLst>
                                        <p:tav tm="0">
                                          <p:val>
                                            <p:strVal val="ppt_w"/>
                                          </p:val>
                                        </p:tav>
                                        <p:tav tm="100000">
                                          <p:val>
                                            <p:fltVal val="0"/>
                                          </p:val>
                                        </p:tav>
                                      </p:tavLst>
                                    </p:anim>
                                    <p:anim calcmode="lin" valueType="num">
                                      <p:cBhvr>
                                        <p:cTn id="161" dur="500"/>
                                        <p:tgtEl>
                                          <p:spTgt spid="14344"/>
                                        </p:tgtEl>
                                        <p:attrNameLst>
                                          <p:attrName>ppt_h</p:attrName>
                                        </p:attrNameLst>
                                      </p:cBhvr>
                                      <p:tavLst>
                                        <p:tav tm="0">
                                          <p:val>
                                            <p:strVal val="ppt_h"/>
                                          </p:val>
                                        </p:tav>
                                        <p:tav tm="100000">
                                          <p:val>
                                            <p:fltVal val="0"/>
                                          </p:val>
                                        </p:tav>
                                      </p:tavLst>
                                    </p:anim>
                                    <p:animEffect filter="fade">
                                      <p:cBhvr>
                                        <p:cTn id="162" dur="500"/>
                                        <p:tgtEl>
                                          <p:spTgt spid="14344"/>
                                        </p:tgtEl>
                                      </p:cBhvr>
                                    </p:animEffect>
                                    <p:anim calcmode="lin" valueType="num">
                                      <p:cBhvr>
                                        <p:cTn id="163" dur="500"/>
                                        <p:tgtEl>
                                          <p:spTgt spid="14344"/>
                                        </p:tgtEl>
                                        <p:attrNameLst>
                                          <p:attrName>ppt_x</p:attrName>
                                        </p:attrNameLst>
                                      </p:cBhvr>
                                      <p:tavLst>
                                        <p:tav tm="0">
                                          <p:val>
                                            <p:strVal val="ppt_x"/>
                                          </p:val>
                                        </p:tav>
                                        <p:tav tm="100000">
                                          <p:val>
                                            <p:fltVal val="0.5"/>
                                          </p:val>
                                        </p:tav>
                                      </p:tavLst>
                                    </p:anim>
                                    <p:anim calcmode="lin" valueType="num">
                                      <p:cBhvr>
                                        <p:cTn id="164" dur="500"/>
                                        <p:tgtEl>
                                          <p:spTgt spid="14344"/>
                                        </p:tgtEl>
                                        <p:attrNameLst>
                                          <p:attrName>ppt_y</p:attrName>
                                        </p:attrNameLst>
                                      </p:cBhvr>
                                      <p:tavLst>
                                        <p:tav tm="0">
                                          <p:val>
                                            <p:strVal val="ppt_y"/>
                                          </p:val>
                                        </p:tav>
                                        <p:tav tm="100000">
                                          <p:val>
                                            <p:fltVal val="0.5"/>
                                          </p:val>
                                        </p:tav>
                                      </p:tavLst>
                                    </p:anim>
                                    <p:set>
                                      <p:cBhvr>
                                        <p:cTn id="165" dur="1" fill="hold">
                                          <p:stCondLst>
                                            <p:cond delay="499"/>
                                          </p:stCondLst>
                                        </p:cTn>
                                        <p:tgtEl>
                                          <p:spTgt spid="14344"/>
                                        </p:tgtEl>
                                        <p:attrNameLst>
                                          <p:attrName>style.visibility</p:attrName>
                                        </p:attrNameLst>
                                      </p:cBhvr>
                                      <p:to>
                                        <p:strVal val="hidden"/>
                                      </p:to>
                                    </p:set>
                                  </p:childTnLst>
                                </p:cTn>
                              </p:par>
                              <p:par>
                                <p:cTn id="166" presetID="10" presetClass="exit" presetSubtype="0" fill="hold" grpId="1" nodeType="withEffect">
                                  <p:stCondLst>
                                    <p:cond delay="1000"/>
                                  </p:stCondLst>
                                  <p:childTnLst>
                                    <p:anim calcmode="lin" valueType="num">
                                      <p:cBhvr>
                                        <p:cTn id="167" dur="500"/>
                                        <p:tgtEl>
                                          <p:spTgt spid="14345"/>
                                        </p:tgtEl>
                                        <p:attrNameLst>
                                          <p:attrName>ppt_w</p:attrName>
                                        </p:attrNameLst>
                                      </p:cBhvr>
                                      <p:tavLst>
                                        <p:tav tm="0">
                                          <p:val>
                                            <p:strVal val="ppt_w"/>
                                          </p:val>
                                        </p:tav>
                                        <p:tav tm="100000">
                                          <p:val>
                                            <p:fltVal val="0"/>
                                          </p:val>
                                        </p:tav>
                                      </p:tavLst>
                                    </p:anim>
                                    <p:anim calcmode="lin" valueType="num">
                                      <p:cBhvr>
                                        <p:cTn id="168" dur="500"/>
                                        <p:tgtEl>
                                          <p:spTgt spid="14345"/>
                                        </p:tgtEl>
                                        <p:attrNameLst>
                                          <p:attrName>ppt_h</p:attrName>
                                        </p:attrNameLst>
                                      </p:cBhvr>
                                      <p:tavLst>
                                        <p:tav tm="0">
                                          <p:val>
                                            <p:strVal val="ppt_h"/>
                                          </p:val>
                                        </p:tav>
                                        <p:tav tm="100000">
                                          <p:val>
                                            <p:fltVal val="0"/>
                                          </p:val>
                                        </p:tav>
                                      </p:tavLst>
                                    </p:anim>
                                    <p:animEffect filter="fade">
                                      <p:cBhvr>
                                        <p:cTn id="169" dur="500"/>
                                        <p:tgtEl>
                                          <p:spTgt spid="14345"/>
                                        </p:tgtEl>
                                      </p:cBhvr>
                                    </p:animEffect>
                                    <p:anim calcmode="lin" valueType="num">
                                      <p:cBhvr>
                                        <p:cTn id="170" dur="500"/>
                                        <p:tgtEl>
                                          <p:spTgt spid="14345"/>
                                        </p:tgtEl>
                                        <p:attrNameLst>
                                          <p:attrName>ppt_x</p:attrName>
                                        </p:attrNameLst>
                                      </p:cBhvr>
                                      <p:tavLst>
                                        <p:tav tm="0">
                                          <p:val>
                                            <p:strVal val="ppt_x"/>
                                          </p:val>
                                        </p:tav>
                                        <p:tav tm="100000">
                                          <p:val>
                                            <p:fltVal val="0.5"/>
                                          </p:val>
                                        </p:tav>
                                      </p:tavLst>
                                    </p:anim>
                                    <p:anim calcmode="lin" valueType="num">
                                      <p:cBhvr>
                                        <p:cTn id="171" dur="500"/>
                                        <p:tgtEl>
                                          <p:spTgt spid="14345"/>
                                        </p:tgtEl>
                                        <p:attrNameLst>
                                          <p:attrName>ppt_y</p:attrName>
                                        </p:attrNameLst>
                                      </p:cBhvr>
                                      <p:tavLst>
                                        <p:tav tm="0">
                                          <p:val>
                                            <p:strVal val="ppt_y"/>
                                          </p:val>
                                        </p:tav>
                                        <p:tav tm="100000">
                                          <p:val>
                                            <p:fltVal val="0.5"/>
                                          </p:val>
                                        </p:tav>
                                      </p:tavLst>
                                    </p:anim>
                                    <p:set>
                                      <p:cBhvr>
                                        <p:cTn id="172" dur="1" fill="hold">
                                          <p:stCondLst>
                                            <p:cond delay="499"/>
                                          </p:stCondLst>
                                        </p:cTn>
                                        <p:tgtEl>
                                          <p:spTgt spid="14345"/>
                                        </p:tgtEl>
                                        <p:attrNameLst>
                                          <p:attrName>style.visibility</p:attrName>
                                        </p:attrNameLst>
                                      </p:cBhvr>
                                      <p:to>
                                        <p:strVal val="hidden"/>
                                      </p:to>
                                    </p:set>
                                  </p:childTnLst>
                                </p:cTn>
                              </p:par>
                              <p:par>
                                <p:cTn id="173" presetID="10" presetClass="exit" presetSubtype="0" fill="hold" grpId="1" nodeType="withEffect">
                                  <p:stCondLst>
                                    <p:cond delay="1000"/>
                                  </p:stCondLst>
                                  <p:childTnLst>
                                    <p:anim calcmode="lin" valueType="num">
                                      <p:cBhvr>
                                        <p:cTn id="174" dur="500"/>
                                        <p:tgtEl>
                                          <p:spTgt spid="14346"/>
                                        </p:tgtEl>
                                        <p:attrNameLst>
                                          <p:attrName>ppt_w</p:attrName>
                                        </p:attrNameLst>
                                      </p:cBhvr>
                                      <p:tavLst>
                                        <p:tav tm="0">
                                          <p:val>
                                            <p:strVal val="ppt_w"/>
                                          </p:val>
                                        </p:tav>
                                        <p:tav tm="100000">
                                          <p:val>
                                            <p:fltVal val="0"/>
                                          </p:val>
                                        </p:tav>
                                      </p:tavLst>
                                    </p:anim>
                                    <p:anim calcmode="lin" valueType="num">
                                      <p:cBhvr>
                                        <p:cTn id="175" dur="500"/>
                                        <p:tgtEl>
                                          <p:spTgt spid="14346"/>
                                        </p:tgtEl>
                                        <p:attrNameLst>
                                          <p:attrName>ppt_h</p:attrName>
                                        </p:attrNameLst>
                                      </p:cBhvr>
                                      <p:tavLst>
                                        <p:tav tm="0">
                                          <p:val>
                                            <p:strVal val="ppt_h"/>
                                          </p:val>
                                        </p:tav>
                                        <p:tav tm="100000">
                                          <p:val>
                                            <p:fltVal val="0"/>
                                          </p:val>
                                        </p:tav>
                                      </p:tavLst>
                                    </p:anim>
                                    <p:animEffect filter="fade">
                                      <p:cBhvr>
                                        <p:cTn id="176" dur="500"/>
                                        <p:tgtEl>
                                          <p:spTgt spid="14346"/>
                                        </p:tgtEl>
                                      </p:cBhvr>
                                    </p:animEffect>
                                    <p:anim calcmode="lin" valueType="num">
                                      <p:cBhvr>
                                        <p:cTn id="177" dur="500"/>
                                        <p:tgtEl>
                                          <p:spTgt spid="14346"/>
                                        </p:tgtEl>
                                        <p:attrNameLst>
                                          <p:attrName>ppt_x</p:attrName>
                                        </p:attrNameLst>
                                      </p:cBhvr>
                                      <p:tavLst>
                                        <p:tav tm="0">
                                          <p:val>
                                            <p:strVal val="ppt_x"/>
                                          </p:val>
                                        </p:tav>
                                        <p:tav tm="100000">
                                          <p:val>
                                            <p:fltVal val="0.5"/>
                                          </p:val>
                                        </p:tav>
                                      </p:tavLst>
                                    </p:anim>
                                    <p:anim calcmode="lin" valueType="num">
                                      <p:cBhvr>
                                        <p:cTn id="178" dur="500"/>
                                        <p:tgtEl>
                                          <p:spTgt spid="14346"/>
                                        </p:tgtEl>
                                        <p:attrNameLst>
                                          <p:attrName>ppt_y</p:attrName>
                                        </p:attrNameLst>
                                      </p:cBhvr>
                                      <p:tavLst>
                                        <p:tav tm="0">
                                          <p:val>
                                            <p:strVal val="ppt_y"/>
                                          </p:val>
                                        </p:tav>
                                        <p:tav tm="100000">
                                          <p:val>
                                            <p:fltVal val="0.5"/>
                                          </p:val>
                                        </p:tav>
                                      </p:tavLst>
                                    </p:anim>
                                    <p:set>
                                      <p:cBhvr>
                                        <p:cTn id="179" dur="1" fill="hold">
                                          <p:stCondLst>
                                            <p:cond delay="499"/>
                                          </p:stCondLst>
                                        </p:cTn>
                                        <p:tgtEl>
                                          <p:spTgt spid="14346"/>
                                        </p:tgtEl>
                                        <p:attrNameLst>
                                          <p:attrName>style.visibility</p:attrName>
                                        </p:attrNameLst>
                                      </p:cBhvr>
                                      <p:to>
                                        <p:strVal val="hidden"/>
                                      </p:to>
                                    </p:set>
                                  </p:childTnLst>
                                </p:cTn>
                              </p:par>
                              <p:par>
                                <p:cTn id="180" presetID="10" presetClass="exit" presetSubtype="0" fill="hold" grpId="1" nodeType="withEffect">
                                  <p:stCondLst>
                                    <p:cond delay="1000"/>
                                  </p:stCondLst>
                                  <p:childTnLst>
                                    <p:anim calcmode="lin" valueType="num">
                                      <p:cBhvr>
                                        <p:cTn id="181" dur="500"/>
                                        <p:tgtEl>
                                          <p:spTgt spid="14347"/>
                                        </p:tgtEl>
                                        <p:attrNameLst>
                                          <p:attrName>ppt_w</p:attrName>
                                        </p:attrNameLst>
                                      </p:cBhvr>
                                      <p:tavLst>
                                        <p:tav tm="0">
                                          <p:val>
                                            <p:strVal val="ppt_w"/>
                                          </p:val>
                                        </p:tav>
                                        <p:tav tm="100000">
                                          <p:val>
                                            <p:fltVal val="0"/>
                                          </p:val>
                                        </p:tav>
                                      </p:tavLst>
                                    </p:anim>
                                    <p:anim calcmode="lin" valueType="num">
                                      <p:cBhvr>
                                        <p:cTn id="182" dur="500"/>
                                        <p:tgtEl>
                                          <p:spTgt spid="14347"/>
                                        </p:tgtEl>
                                        <p:attrNameLst>
                                          <p:attrName>ppt_h</p:attrName>
                                        </p:attrNameLst>
                                      </p:cBhvr>
                                      <p:tavLst>
                                        <p:tav tm="0">
                                          <p:val>
                                            <p:strVal val="ppt_h"/>
                                          </p:val>
                                        </p:tav>
                                        <p:tav tm="100000">
                                          <p:val>
                                            <p:fltVal val="0"/>
                                          </p:val>
                                        </p:tav>
                                      </p:tavLst>
                                    </p:anim>
                                    <p:animEffect filter="fade">
                                      <p:cBhvr>
                                        <p:cTn id="183" dur="500"/>
                                        <p:tgtEl>
                                          <p:spTgt spid="14347"/>
                                        </p:tgtEl>
                                      </p:cBhvr>
                                    </p:animEffect>
                                    <p:anim calcmode="lin" valueType="num">
                                      <p:cBhvr>
                                        <p:cTn id="184" dur="500"/>
                                        <p:tgtEl>
                                          <p:spTgt spid="14347"/>
                                        </p:tgtEl>
                                        <p:attrNameLst>
                                          <p:attrName>ppt_x</p:attrName>
                                        </p:attrNameLst>
                                      </p:cBhvr>
                                      <p:tavLst>
                                        <p:tav tm="0">
                                          <p:val>
                                            <p:strVal val="ppt_x"/>
                                          </p:val>
                                        </p:tav>
                                        <p:tav tm="100000">
                                          <p:val>
                                            <p:fltVal val="0.5"/>
                                          </p:val>
                                        </p:tav>
                                      </p:tavLst>
                                    </p:anim>
                                    <p:anim calcmode="lin" valueType="num">
                                      <p:cBhvr>
                                        <p:cTn id="185" dur="500"/>
                                        <p:tgtEl>
                                          <p:spTgt spid="14347"/>
                                        </p:tgtEl>
                                        <p:attrNameLst>
                                          <p:attrName>ppt_y</p:attrName>
                                        </p:attrNameLst>
                                      </p:cBhvr>
                                      <p:tavLst>
                                        <p:tav tm="0">
                                          <p:val>
                                            <p:strVal val="ppt_y"/>
                                          </p:val>
                                        </p:tav>
                                        <p:tav tm="100000">
                                          <p:val>
                                            <p:fltVal val="0.5"/>
                                          </p:val>
                                        </p:tav>
                                      </p:tavLst>
                                    </p:anim>
                                    <p:set>
                                      <p:cBhvr>
                                        <p:cTn id="186" dur="1" fill="hold">
                                          <p:stCondLst>
                                            <p:cond delay="499"/>
                                          </p:stCondLst>
                                        </p:cTn>
                                        <p:tgtEl>
                                          <p:spTgt spid="14347"/>
                                        </p:tgtEl>
                                        <p:attrNameLst>
                                          <p:attrName>style.visibility</p:attrName>
                                        </p:attrNameLst>
                                      </p:cBhvr>
                                      <p:to>
                                        <p:strVal val="hidden"/>
                                      </p:to>
                                    </p:set>
                                  </p:childTnLst>
                                </p:cTn>
                              </p:par>
                              <p:par>
                                <p:cTn id="187" presetID="10" presetClass="exit" presetSubtype="0" fill="hold" grpId="1" nodeType="withEffect">
                                  <p:stCondLst>
                                    <p:cond delay="1000"/>
                                  </p:stCondLst>
                                  <p:childTnLst>
                                    <p:anim calcmode="lin" valueType="num">
                                      <p:cBhvr>
                                        <p:cTn id="188" dur="500"/>
                                        <p:tgtEl>
                                          <p:spTgt spid="14348"/>
                                        </p:tgtEl>
                                        <p:attrNameLst>
                                          <p:attrName>ppt_w</p:attrName>
                                        </p:attrNameLst>
                                      </p:cBhvr>
                                      <p:tavLst>
                                        <p:tav tm="0">
                                          <p:val>
                                            <p:strVal val="ppt_w"/>
                                          </p:val>
                                        </p:tav>
                                        <p:tav tm="100000">
                                          <p:val>
                                            <p:fltVal val="0"/>
                                          </p:val>
                                        </p:tav>
                                      </p:tavLst>
                                    </p:anim>
                                    <p:anim calcmode="lin" valueType="num">
                                      <p:cBhvr>
                                        <p:cTn id="189" dur="500"/>
                                        <p:tgtEl>
                                          <p:spTgt spid="14348"/>
                                        </p:tgtEl>
                                        <p:attrNameLst>
                                          <p:attrName>ppt_h</p:attrName>
                                        </p:attrNameLst>
                                      </p:cBhvr>
                                      <p:tavLst>
                                        <p:tav tm="0">
                                          <p:val>
                                            <p:strVal val="ppt_h"/>
                                          </p:val>
                                        </p:tav>
                                        <p:tav tm="100000">
                                          <p:val>
                                            <p:fltVal val="0"/>
                                          </p:val>
                                        </p:tav>
                                      </p:tavLst>
                                    </p:anim>
                                    <p:animEffect filter="fade">
                                      <p:cBhvr>
                                        <p:cTn id="190" dur="500"/>
                                        <p:tgtEl>
                                          <p:spTgt spid="14348"/>
                                        </p:tgtEl>
                                      </p:cBhvr>
                                    </p:animEffect>
                                    <p:anim calcmode="lin" valueType="num">
                                      <p:cBhvr>
                                        <p:cTn id="191" dur="500"/>
                                        <p:tgtEl>
                                          <p:spTgt spid="14348"/>
                                        </p:tgtEl>
                                        <p:attrNameLst>
                                          <p:attrName>ppt_x</p:attrName>
                                        </p:attrNameLst>
                                      </p:cBhvr>
                                      <p:tavLst>
                                        <p:tav tm="0">
                                          <p:val>
                                            <p:strVal val="ppt_x"/>
                                          </p:val>
                                        </p:tav>
                                        <p:tav tm="100000">
                                          <p:val>
                                            <p:fltVal val="0.5"/>
                                          </p:val>
                                        </p:tav>
                                      </p:tavLst>
                                    </p:anim>
                                    <p:anim calcmode="lin" valueType="num">
                                      <p:cBhvr>
                                        <p:cTn id="192" dur="500"/>
                                        <p:tgtEl>
                                          <p:spTgt spid="14348"/>
                                        </p:tgtEl>
                                        <p:attrNameLst>
                                          <p:attrName>ppt_y</p:attrName>
                                        </p:attrNameLst>
                                      </p:cBhvr>
                                      <p:tavLst>
                                        <p:tav tm="0">
                                          <p:val>
                                            <p:strVal val="ppt_y"/>
                                          </p:val>
                                        </p:tav>
                                        <p:tav tm="100000">
                                          <p:val>
                                            <p:fltVal val="0.5"/>
                                          </p:val>
                                        </p:tav>
                                      </p:tavLst>
                                    </p:anim>
                                    <p:set>
                                      <p:cBhvr>
                                        <p:cTn id="193" dur="1" fill="hold">
                                          <p:stCondLst>
                                            <p:cond delay="499"/>
                                          </p:stCondLst>
                                        </p:cTn>
                                        <p:tgtEl>
                                          <p:spTgt spid="14348"/>
                                        </p:tgtEl>
                                        <p:attrNameLst>
                                          <p:attrName>style.visibility</p:attrName>
                                        </p:attrNameLst>
                                      </p:cBhvr>
                                      <p:to>
                                        <p:strVal val="hidden"/>
                                      </p:to>
                                    </p:set>
                                  </p:childTnLst>
                                </p:cTn>
                              </p:par>
                              <p:par>
                                <p:cTn id="194" presetID="10" presetClass="exit" presetSubtype="0" fill="hold" grpId="1" nodeType="withEffect">
                                  <p:stCondLst>
                                    <p:cond delay="1000"/>
                                  </p:stCondLst>
                                  <p:childTnLst>
                                    <p:anim calcmode="lin" valueType="num">
                                      <p:cBhvr>
                                        <p:cTn id="195" dur="500"/>
                                        <p:tgtEl>
                                          <p:spTgt spid="14349"/>
                                        </p:tgtEl>
                                        <p:attrNameLst>
                                          <p:attrName>ppt_w</p:attrName>
                                        </p:attrNameLst>
                                      </p:cBhvr>
                                      <p:tavLst>
                                        <p:tav tm="0">
                                          <p:val>
                                            <p:strVal val="ppt_w"/>
                                          </p:val>
                                        </p:tav>
                                        <p:tav tm="100000">
                                          <p:val>
                                            <p:fltVal val="0"/>
                                          </p:val>
                                        </p:tav>
                                      </p:tavLst>
                                    </p:anim>
                                    <p:anim calcmode="lin" valueType="num">
                                      <p:cBhvr>
                                        <p:cTn id="196" dur="500"/>
                                        <p:tgtEl>
                                          <p:spTgt spid="14349"/>
                                        </p:tgtEl>
                                        <p:attrNameLst>
                                          <p:attrName>ppt_h</p:attrName>
                                        </p:attrNameLst>
                                      </p:cBhvr>
                                      <p:tavLst>
                                        <p:tav tm="0">
                                          <p:val>
                                            <p:strVal val="ppt_h"/>
                                          </p:val>
                                        </p:tav>
                                        <p:tav tm="100000">
                                          <p:val>
                                            <p:fltVal val="0"/>
                                          </p:val>
                                        </p:tav>
                                      </p:tavLst>
                                    </p:anim>
                                    <p:animEffect filter="fade">
                                      <p:cBhvr>
                                        <p:cTn id="197" dur="500"/>
                                        <p:tgtEl>
                                          <p:spTgt spid="14349"/>
                                        </p:tgtEl>
                                      </p:cBhvr>
                                    </p:animEffect>
                                    <p:anim calcmode="lin" valueType="num">
                                      <p:cBhvr>
                                        <p:cTn id="198" dur="500"/>
                                        <p:tgtEl>
                                          <p:spTgt spid="14349"/>
                                        </p:tgtEl>
                                        <p:attrNameLst>
                                          <p:attrName>ppt_x</p:attrName>
                                        </p:attrNameLst>
                                      </p:cBhvr>
                                      <p:tavLst>
                                        <p:tav tm="0">
                                          <p:val>
                                            <p:strVal val="ppt_x"/>
                                          </p:val>
                                        </p:tav>
                                        <p:tav tm="100000">
                                          <p:val>
                                            <p:fltVal val="0.5"/>
                                          </p:val>
                                        </p:tav>
                                      </p:tavLst>
                                    </p:anim>
                                    <p:anim calcmode="lin" valueType="num">
                                      <p:cBhvr>
                                        <p:cTn id="199" dur="500"/>
                                        <p:tgtEl>
                                          <p:spTgt spid="14349"/>
                                        </p:tgtEl>
                                        <p:attrNameLst>
                                          <p:attrName>ppt_y</p:attrName>
                                        </p:attrNameLst>
                                      </p:cBhvr>
                                      <p:tavLst>
                                        <p:tav tm="0">
                                          <p:val>
                                            <p:strVal val="ppt_y"/>
                                          </p:val>
                                        </p:tav>
                                        <p:tav tm="100000">
                                          <p:val>
                                            <p:fltVal val="0.5"/>
                                          </p:val>
                                        </p:tav>
                                      </p:tavLst>
                                    </p:anim>
                                    <p:set>
                                      <p:cBhvr>
                                        <p:cTn id="200" dur="1" fill="hold">
                                          <p:stCondLst>
                                            <p:cond delay="499"/>
                                          </p:stCondLst>
                                        </p:cTn>
                                        <p:tgtEl>
                                          <p:spTgt spid="14349"/>
                                        </p:tgtEl>
                                        <p:attrNameLst>
                                          <p:attrName>style.visibility</p:attrName>
                                        </p:attrNameLst>
                                      </p:cBhvr>
                                      <p:to>
                                        <p:strVal val="hidden"/>
                                      </p:to>
                                    </p:set>
                                  </p:childTnLst>
                                </p:cTn>
                              </p:par>
                              <p:par>
                                <p:cTn id="201" presetID="10" presetClass="exit" presetSubtype="0" fill="hold" grpId="1" nodeType="withEffect">
                                  <p:stCondLst>
                                    <p:cond delay="1000"/>
                                  </p:stCondLst>
                                  <p:childTnLst>
                                    <p:anim calcmode="lin" valueType="num">
                                      <p:cBhvr>
                                        <p:cTn id="202" dur="500"/>
                                        <p:tgtEl>
                                          <p:spTgt spid="14350"/>
                                        </p:tgtEl>
                                        <p:attrNameLst>
                                          <p:attrName>ppt_w</p:attrName>
                                        </p:attrNameLst>
                                      </p:cBhvr>
                                      <p:tavLst>
                                        <p:tav tm="0">
                                          <p:val>
                                            <p:strVal val="ppt_w"/>
                                          </p:val>
                                        </p:tav>
                                        <p:tav tm="100000">
                                          <p:val>
                                            <p:fltVal val="0"/>
                                          </p:val>
                                        </p:tav>
                                      </p:tavLst>
                                    </p:anim>
                                    <p:anim calcmode="lin" valueType="num">
                                      <p:cBhvr>
                                        <p:cTn id="203" dur="500"/>
                                        <p:tgtEl>
                                          <p:spTgt spid="14350"/>
                                        </p:tgtEl>
                                        <p:attrNameLst>
                                          <p:attrName>ppt_h</p:attrName>
                                        </p:attrNameLst>
                                      </p:cBhvr>
                                      <p:tavLst>
                                        <p:tav tm="0">
                                          <p:val>
                                            <p:strVal val="ppt_h"/>
                                          </p:val>
                                        </p:tav>
                                        <p:tav tm="100000">
                                          <p:val>
                                            <p:fltVal val="0"/>
                                          </p:val>
                                        </p:tav>
                                      </p:tavLst>
                                    </p:anim>
                                    <p:animEffect filter="fade">
                                      <p:cBhvr>
                                        <p:cTn id="204" dur="500"/>
                                        <p:tgtEl>
                                          <p:spTgt spid="14350"/>
                                        </p:tgtEl>
                                      </p:cBhvr>
                                    </p:animEffect>
                                    <p:anim calcmode="lin" valueType="num">
                                      <p:cBhvr>
                                        <p:cTn id="205" dur="500"/>
                                        <p:tgtEl>
                                          <p:spTgt spid="14350"/>
                                        </p:tgtEl>
                                        <p:attrNameLst>
                                          <p:attrName>ppt_x</p:attrName>
                                        </p:attrNameLst>
                                      </p:cBhvr>
                                      <p:tavLst>
                                        <p:tav tm="0">
                                          <p:val>
                                            <p:strVal val="ppt_x"/>
                                          </p:val>
                                        </p:tav>
                                        <p:tav tm="100000">
                                          <p:val>
                                            <p:fltVal val="0.5"/>
                                          </p:val>
                                        </p:tav>
                                      </p:tavLst>
                                    </p:anim>
                                    <p:anim calcmode="lin" valueType="num">
                                      <p:cBhvr>
                                        <p:cTn id="206" dur="500"/>
                                        <p:tgtEl>
                                          <p:spTgt spid="14350"/>
                                        </p:tgtEl>
                                        <p:attrNameLst>
                                          <p:attrName>ppt_y</p:attrName>
                                        </p:attrNameLst>
                                      </p:cBhvr>
                                      <p:tavLst>
                                        <p:tav tm="0">
                                          <p:val>
                                            <p:strVal val="ppt_y"/>
                                          </p:val>
                                        </p:tav>
                                        <p:tav tm="100000">
                                          <p:val>
                                            <p:fltVal val="0.5"/>
                                          </p:val>
                                        </p:tav>
                                      </p:tavLst>
                                    </p:anim>
                                    <p:set>
                                      <p:cBhvr>
                                        <p:cTn id="207" dur="1" fill="hold">
                                          <p:stCondLst>
                                            <p:cond delay="499"/>
                                          </p:stCondLst>
                                        </p:cTn>
                                        <p:tgtEl>
                                          <p:spTgt spid="14350"/>
                                        </p:tgtEl>
                                        <p:attrNameLst>
                                          <p:attrName>style.visibility</p:attrName>
                                        </p:attrNameLst>
                                      </p:cBhvr>
                                      <p:to>
                                        <p:strVal val="hidden"/>
                                      </p:to>
                                    </p:set>
                                  </p:childTnLst>
                                </p:cTn>
                              </p:par>
                              <p:par>
                                <p:cTn id="208" presetID="10" presetClass="exit" presetSubtype="0" fill="hold" grpId="1" nodeType="withEffect">
                                  <p:stCondLst>
                                    <p:cond delay="1000"/>
                                  </p:stCondLst>
                                  <p:childTnLst>
                                    <p:anim calcmode="lin" valueType="num">
                                      <p:cBhvr>
                                        <p:cTn id="209" dur="500"/>
                                        <p:tgtEl>
                                          <p:spTgt spid="14351"/>
                                        </p:tgtEl>
                                        <p:attrNameLst>
                                          <p:attrName>ppt_w</p:attrName>
                                        </p:attrNameLst>
                                      </p:cBhvr>
                                      <p:tavLst>
                                        <p:tav tm="0">
                                          <p:val>
                                            <p:strVal val="ppt_w"/>
                                          </p:val>
                                        </p:tav>
                                        <p:tav tm="100000">
                                          <p:val>
                                            <p:fltVal val="0"/>
                                          </p:val>
                                        </p:tav>
                                      </p:tavLst>
                                    </p:anim>
                                    <p:anim calcmode="lin" valueType="num">
                                      <p:cBhvr>
                                        <p:cTn id="210" dur="500"/>
                                        <p:tgtEl>
                                          <p:spTgt spid="14351"/>
                                        </p:tgtEl>
                                        <p:attrNameLst>
                                          <p:attrName>ppt_h</p:attrName>
                                        </p:attrNameLst>
                                      </p:cBhvr>
                                      <p:tavLst>
                                        <p:tav tm="0">
                                          <p:val>
                                            <p:strVal val="ppt_h"/>
                                          </p:val>
                                        </p:tav>
                                        <p:tav tm="100000">
                                          <p:val>
                                            <p:fltVal val="0"/>
                                          </p:val>
                                        </p:tav>
                                      </p:tavLst>
                                    </p:anim>
                                    <p:animEffect filter="fade">
                                      <p:cBhvr>
                                        <p:cTn id="211" dur="500"/>
                                        <p:tgtEl>
                                          <p:spTgt spid="14351"/>
                                        </p:tgtEl>
                                      </p:cBhvr>
                                    </p:animEffect>
                                    <p:anim calcmode="lin" valueType="num">
                                      <p:cBhvr>
                                        <p:cTn id="212" dur="500"/>
                                        <p:tgtEl>
                                          <p:spTgt spid="14351"/>
                                        </p:tgtEl>
                                        <p:attrNameLst>
                                          <p:attrName>ppt_x</p:attrName>
                                        </p:attrNameLst>
                                      </p:cBhvr>
                                      <p:tavLst>
                                        <p:tav tm="0">
                                          <p:val>
                                            <p:strVal val="ppt_x"/>
                                          </p:val>
                                        </p:tav>
                                        <p:tav tm="100000">
                                          <p:val>
                                            <p:fltVal val="0.5"/>
                                          </p:val>
                                        </p:tav>
                                      </p:tavLst>
                                    </p:anim>
                                    <p:anim calcmode="lin" valueType="num">
                                      <p:cBhvr>
                                        <p:cTn id="213" dur="500"/>
                                        <p:tgtEl>
                                          <p:spTgt spid="14351"/>
                                        </p:tgtEl>
                                        <p:attrNameLst>
                                          <p:attrName>ppt_y</p:attrName>
                                        </p:attrNameLst>
                                      </p:cBhvr>
                                      <p:tavLst>
                                        <p:tav tm="0">
                                          <p:val>
                                            <p:strVal val="ppt_y"/>
                                          </p:val>
                                        </p:tav>
                                        <p:tav tm="100000">
                                          <p:val>
                                            <p:fltVal val="0.5"/>
                                          </p:val>
                                        </p:tav>
                                      </p:tavLst>
                                    </p:anim>
                                    <p:set>
                                      <p:cBhvr>
                                        <p:cTn id="214" dur="1" fill="hold">
                                          <p:stCondLst>
                                            <p:cond delay="499"/>
                                          </p:stCondLst>
                                        </p:cTn>
                                        <p:tgtEl>
                                          <p:spTgt spid="14351"/>
                                        </p:tgtEl>
                                        <p:attrNameLst>
                                          <p:attrName>style.visibility</p:attrName>
                                        </p:attrNameLst>
                                      </p:cBhvr>
                                      <p:to>
                                        <p:strVal val="hidden"/>
                                      </p:to>
                                    </p:set>
                                  </p:childTnLst>
                                </p:cTn>
                              </p:par>
                              <p:par>
                                <p:cTn id="215" presetID="10" presetClass="exit" presetSubtype="0" fill="hold" grpId="1" nodeType="withEffect">
                                  <p:stCondLst>
                                    <p:cond delay="1000"/>
                                  </p:stCondLst>
                                  <p:childTnLst>
                                    <p:anim calcmode="lin" valueType="num">
                                      <p:cBhvr>
                                        <p:cTn id="216" dur="500"/>
                                        <p:tgtEl>
                                          <p:spTgt spid="14352"/>
                                        </p:tgtEl>
                                        <p:attrNameLst>
                                          <p:attrName>ppt_w</p:attrName>
                                        </p:attrNameLst>
                                      </p:cBhvr>
                                      <p:tavLst>
                                        <p:tav tm="0">
                                          <p:val>
                                            <p:strVal val="ppt_w"/>
                                          </p:val>
                                        </p:tav>
                                        <p:tav tm="100000">
                                          <p:val>
                                            <p:fltVal val="0"/>
                                          </p:val>
                                        </p:tav>
                                      </p:tavLst>
                                    </p:anim>
                                    <p:anim calcmode="lin" valueType="num">
                                      <p:cBhvr>
                                        <p:cTn id="217" dur="500"/>
                                        <p:tgtEl>
                                          <p:spTgt spid="14352"/>
                                        </p:tgtEl>
                                        <p:attrNameLst>
                                          <p:attrName>ppt_h</p:attrName>
                                        </p:attrNameLst>
                                      </p:cBhvr>
                                      <p:tavLst>
                                        <p:tav tm="0">
                                          <p:val>
                                            <p:strVal val="ppt_h"/>
                                          </p:val>
                                        </p:tav>
                                        <p:tav tm="100000">
                                          <p:val>
                                            <p:fltVal val="0"/>
                                          </p:val>
                                        </p:tav>
                                      </p:tavLst>
                                    </p:anim>
                                    <p:animEffect filter="fade">
                                      <p:cBhvr>
                                        <p:cTn id="218" dur="500"/>
                                        <p:tgtEl>
                                          <p:spTgt spid="14352"/>
                                        </p:tgtEl>
                                      </p:cBhvr>
                                    </p:animEffect>
                                    <p:anim calcmode="lin" valueType="num">
                                      <p:cBhvr>
                                        <p:cTn id="219" dur="500"/>
                                        <p:tgtEl>
                                          <p:spTgt spid="14352"/>
                                        </p:tgtEl>
                                        <p:attrNameLst>
                                          <p:attrName>ppt_x</p:attrName>
                                        </p:attrNameLst>
                                      </p:cBhvr>
                                      <p:tavLst>
                                        <p:tav tm="0">
                                          <p:val>
                                            <p:strVal val="ppt_x"/>
                                          </p:val>
                                        </p:tav>
                                        <p:tav tm="100000">
                                          <p:val>
                                            <p:fltVal val="0.5"/>
                                          </p:val>
                                        </p:tav>
                                      </p:tavLst>
                                    </p:anim>
                                    <p:anim calcmode="lin" valueType="num">
                                      <p:cBhvr>
                                        <p:cTn id="220" dur="500"/>
                                        <p:tgtEl>
                                          <p:spTgt spid="14352"/>
                                        </p:tgtEl>
                                        <p:attrNameLst>
                                          <p:attrName>ppt_y</p:attrName>
                                        </p:attrNameLst>
                                      </p:cBhvr>
                                      <p:tavLst>
                                        <p:tav tm="0">
                                          <p:val>
                                            <p:strVal val="ppt_y"/>
                                          </p:val>
                                        </p:tav>
                                        <p:tav tm="100000">
                                          <p:val>
                                            <p:fltVal val="0.5"/>
                                          </p:val>
                                        </p:tav>
                                      </p:tavLst>
                                    </p:anim>
                                    <p:set>
                                      <p:cBhvr>
                                        <p:cTn id="221" dur="1" fill="hold">
                                          <p:stCondLst>
                                            <p:cond delay="499"/>
                                          </p:stCondLst>
                                        </p:cTn>
                                        <p:tgtEl>
                                          <p:spTgt spid="14352"/>
                                        </p:tgtEl>
                                        <p:attrNameLst>
                                          <p:attrName>style.visibility</p:attrName>
                                        </p:attrNameLst>
                                      </p:cBhvr>
                                      <p:to>
                                        <p:strVal val="hidden"/>
                                      </p:to>
                                    </p:set>
                                  </p:childTnLst>
                                </p:cTn>
                              </p:par>
                              <p:par>
                                <p:cTn id="222" presetID="10" presetClass="exit" presetSubtype="0" fill="hold" grpId="1" nodeType="withEffect">
                                  <p:stCondLst>
                                    <p:cond delay="1000"/>
                                  </p:stCondLst>
                                  <p:childTnLst>
                                    <p:anim calcmode="lin" valueType="num">
                                      <p:cBhvr>
                                        <p:cTn id="223" dur="500"/>
                                        <p:tgtEl>
                                          <p:spTgt spid="14353"/>
                                        </p:tgtEl>
                                        <p:attrNameLst>
                                          <p:attrName>ppt_w</p:attrName>
                                        </p:attrNameLst>
                                      </p:cBhvr>
                                      <p:tavLst>
                                        <p:tav tm="0">
                                          <p:val>
                                            <p:strVal val="ppt_w"/>
                                          </p:val>
                                        </p:tav>
                                        <p:tav tm="100000">
                                          <p:val>
                                            <p:fltVal val="0"/>
                                          </p:val>
                                        </p:tav>
                                      </p:tavLst>
                                    </p:anim>
                                    <p:anim calcmode="lin" valueType="num">
                                      <p:cBhvr>
                                        <p:cTn id="224" dur="500"/>
                                        <p:tgtEl>
                                          <p:spTgt spid="14353"/>
                                        </p:tgtEl>
                                        <p:attrNameLst>
                                          <p:attrName>ppt_h</p:attrName>
                                        </p:attrNameLst>
                                      </p:cBhvr>
                                      <p:tavLst>
                                        <p:tav tm="0">
                                          <p:val>
                                            <p:strVal val="ppt_h"/>
                                          </p:val>
                                        </p:tav>
                                        <p:tav tm="100000">
                                          <p:val>
                                            <p:fltVal val="0"/>
                                          </p:val>
                                        </p:tav>
                                      </p:tavLst>
                                    </p:anim>
                                    <p:animEffect filter="fade">
                                      <p:cBhvr>
                                        <p:cTn id="225" dur="500"/>
                                        <p:tgtEl>
                                          <p:spTgt spid="14353"/>
                                        </p:tgtEl>
                                      </p:cBhvr>
                                    </p:animEffect>
                                    <p:anim calcmode="lin" valueType="num">
                                      <p:cBhvr>
                                        <p:cTn id="226" dur="500"/>
                                        <p:tgtEl>
                                          <p:spTgt spid="14353"/>
                                        </p:tgtEl>
                                        <p:attrNameLst>
                                          <p:attrName>ppt_x</p:attrName>
                                        </p:attrNameLst>
                                      </p:cBhvr>
                                      <p:tavLst>
                                        <p:tav tm="0">
                                          <p:val>
                                            <p:strVal val="ppt_x"/>
                                          </p:val>
                                        </p:tav>
                                        <p:tav tm="100000">
                                          <p:val>
                                            <p:fltVal val="0.5"/>
                                          </p:val>
                                        </p:tav>
                                      </p:tavLst>
                                    </p:anim>
                                    <p:anim calcmode="lin" valueType="num">
                                      <p:cBhvr>
                                        <p:cTn id="227" dur="500"/>
                                        <p:tgtEl>
                                          <p:spTgt spid="14353"/>
                                        </p:tgtEl>
                                        <p:attrNameLst>
                                          <p:attrName>ppt_y</p:attrName>
                                        </p:attrNameLst>
                                      </p:cBhvr>
                                      <p:tavLst>
                                        <p:tav tm="0">
                                          <p:val>
                                            <p:strVal val="ppt_y"/>
                                          </p:val>
                                        </p:tav>
                                        <p:tav tm="100000">
                                          <p:val>
                                            <p:fltVal val="0.5"/>
                                          </p:val>
                                        </p:tav>
                                      </p:tavLst>
                                    </p:anim>
                                    <p:set>
                                      <p:cBhvr>
                                        <p:cTn id="228" dur="1" fill="hold">
                                          <p:stCondLst>
                                            <p:cond delay="499"/>
                                          </p:stCondLst>
                                        </p:cTn>
                                        <p:tgtEl>
                                          <p:spTgt spid="14353"/>
                                        </p:tgtEl>
                                        <p:attrNameLst>
                                          <p:attrName>style.visibility</p:attrName>
                                        </p:attrNameLst>
                                      </p:cBhvr>
                                      <p:to>
                                        <p:strVal val="hidden"/>
                                      </p:to>
                                    </p:set>
                                  </p:childTnLst>
                                </p:cTn>
                              </p:par>
                              <p:par>
                                <p:cTn id="229" presetID="10" presetClass="exit" presetSubtype="0" fill="hold" grpId="1" nodeType="withEffect">
                                  <p:stCondLst>
                                    <p:cond delay="1000"/>
                                  </p:stCondLst>
                                  <p:childTnLst>
                                    <p:anim calcmode="lin" valueType="num">
                                      <p:cBhvr>
                                        <p:cTn id="230" dur="500"/>
                                        <p:tgtEl>
                                          <p:spTgt spid="14354"/>
                                        </p:tgtEl>
                                        <p:attrNameLst>
                                          <p:attrName>ppt_w</p:attrName>
                                        </p:attrNameLst>
                                      </p:cBhvr>
                                      <p:tavLst>
                                        <p:tav tm="0">
                                          <p:val>
                                            <p:strVal val="ppt_w"/>
                                          </p:val>
                                        </p:tav>
                                        <p:tav tm="100000">
                                          <p:val>
                                            <p:fltVal val="0"/>
                                          </p:val>
                                        </p:tav>
                                      </p:tavLst>
                                    </p:anim>
                                    <p:anim calcmode="lin" valueType="num">
                                      <p:cBhvr>
                                        <p:cTn id="231" dur="500"/>
                                        <p:tgtEl>
                                          <p:spTgt spid="14354"/>
                                        </p:tgtEl>
                                        <p:attrNameLst>
                                          <p:attrName>ppt_h</p:attrName>
                                        </p:attrNameLst>
                                      </p:cBhvr>
                                      <p:tavLst>
                                        <p:tav tm="0">
                                          <p:val>
                                            <p:strVal val="ppt_h"/>
                                          </p:val>
                                        </p:tav>
                                        <p:tav tm="100000">
                                          <p:val>
                                            <p:fltVal val="0"/>
                                          </p:val>
                                        </p:tav>
                                      </p:tavLst>
                                    </p:anim>
                                    <p:animEffect filter="fade">
                                      <p:cBhvr>
                                        <p:cTn id="232" dur="500"/>
                                        <p:tgtEl>
                                          <p:spTgt spid="14354"/>
                                        </p:tgtEl>
                                      </p:cBhvr>
                                    </p:animEffect>
                                    <p:anim calcmode="lin" valueType="num">
                                      <p:cBhvr>
                                        <p:cTn id="233" dur="500"/>
                                        <p:tgtEl>
                                          <p:spTgt spid="14354"/>
                                        </p:tgtEl>
                                        <p:attrNameLst>
                                          <p:attrName>ppt_x</p:attrName>
                                        </p:attrNameLst>
                                      </p:cBhvr>
                                      <p:tavLst>
                                        <p:tav tm="0">
                                          <p:val>
                                            <p:strVal val="ppt_x"/>
                                          </p:val>
                                        </p:tav>
                                        <p:tav tm="100000">
                                          <p:val>
                                            <p:fltVal val="0.5"/>
                                          </p:val>
                                        </p:tav>
                                      </p:tavLst>
                                    </p:anim>
                                    <p:anim calcmode="lin" valueType="num">
                                      <p:cBhvr>
                                        <p:cTn id="234" dur="500"/>
                                        <p:tgtEl>
                                          <p:spTgt spid="14354"/>
                                        </p:tgtEl>
                                        <p:attrNameLst>
                                          <p:attrName>ppt_y</p:attrName>
                                        </p:attrNameLst>
                                      </p:cBhvr>
                                      <p:tavLst>
                                        <p:tav tm="0">
                                          <p:val>
                                            <p:strVal val="ppt_y"/>
                                          </p:val>
                                        </p:tav>
                                        <p:tav tm="100000">
                                          <p:val>
                                            <p:fltVal val="0.5"/>
                                          </p:val>
                                        </p:tav>
                                      </p:tavLst>
                                    </p:anim>
                                    <p:set>
                                      <p:cBhvr>
                                        <p:cTn id="235" dur="1" fill="hold">
                                          <p:stCondLst>
                                            <p:cond delay="499"/>
                                          </p:stCondLst>
                                        </p:cTn>
                                        <p:tgtEl>
                                          <p:spTgt spid="14354"/>
                                        </p:tgtEl>
                                        <p:attrNameLst>
                                          <p:attrName>style.visibility</p:attrName>
                                        </p:attrNameLst>
                                      </p:cBhvr>
                                      <p:to>
                                        <p:strVal val="hidden"/>
                                      </p:to>
                                    </p:set>
                                  </p:childTnLst>
                                </p:cTn>
                              </p:par>
                              <p:par>
                                <p:cTn id="236" presetID="10" presetClass="exit" presetSubtype="0" fill="hold" grpId="1" nodeType="withEffect">
                                  <p:stCondLst>
                                    <p:cond delay="1000"/>
                                  </p:stCondLst>
                                  <p:childTnLst>
                                    <p:anim calcmode="lin" valueType="num">
                                      <p:cBhvr>
                                        <p:cTn id="237" dur="500"/>
                                        <p:tgtEl>
                                          <p:spTgt spid="14355"/>
                                        </p:tgtEl>
                                        <p:attrNameLst>
                                          <p:attrName>ppt_w</p:attrName>
                                        </p:attrNameLst>
                                      </p:cBhvr>
                                      <p:tavLst>
                                        <p:tav tm="0">
                                          <p:val>
                                            <p:strVal val="ppt_w"/>
                                          </p:val>
                                        </p:tav>
                                        <p:tav tm="100000">
                                          <p:val>
                                            <p:fltVal val="0"/>
                                          </p:val>
                                        </p:tav>
                                      </p:tavLst>
                                    </p:anim>
                                    <p:anim calcmode="lin" valueType="num">
                                      <p:cBhvr>
                                        <p:cTn id="238" dur="500"/>
                                        <p:tgtEl>
                                          <p:spTgt spid="14355"/>
                                        </p:tgtEl>
                                        <p:attrNameLst>
                                          <p:attrName>ppt_h</p:attrName>
                                        </p:attrNameLst>
                                      </p:cBhvr>
                                      <p:tavLst>
                                        <p:tav tm="0">
                                          <p:val>
                                            <p:strVal val="ppt_h"/>
                                          </p:val>
                                        </p:tav>
                                        <p:tav tm="100000">
                                          <p:val>
                                            <p:fltVal val="0"/>
                                          </p:val>
                                        </p:tav>
                                      </p:tavLst>
                                    </p:anim>
                                    <p:animEffect filter="fade">
                                      <p:cBhvr>
                                        <p:cTn id="239" dur="500"/>
                                        <p:tgtEl>
                                          <p:spTgt spid="14355"/>
                                        </p:tgtEl>
                                      </p:cBhvr>
                                    </p:animEffect>
                                    <p:anim calcmode="lin" valueType="num">
                                      <p:cBhvr>
                                        <p:cTn id="240" dur="500"/>
                                        <p:tgtEl>
                                          <p:spTgt spid="14355"/>
                                        </p:tgtEl>
                                        <p:attrNameLst>
                                          <p:attrName>ppt_x</p:attrName>
                                        </p:attrNameLst>
                                      </p:cBhvr>
                                      <p:tavLst>
                                        <p:tav tm="0">
                                          <p:val>
                                            <p:strVal val="ppt_x"/>
                                          </p:val>
                                        </p:tav>
                                        <p:tav tm="100000">
                                          <p:val>
                                            <p:fltVal val="0.5"/>
                                          </p:val>
                                        </p:tav>
                                      </p:tavLst>
                                    </p:anim>
                                    <p:anim calcmode="lin" valueType="num">
                                      <p:cBhvr>
                                        <p:cTn id="241" dur="500"/>
                                        <p:tgtEl>
                                          <p:spTgt spid="14355"/>
                                        </p:tgtEl>
                                        <p:attrNameLst>
                                          <p:attrName>ppt_y</p:attrName>
                                        </p:attrNameLst>
                                      </p:cBhvr>
                                      <p:tavLst>
                                        <p:tav tm="0">
                                          <p:val>
                                            <p:strVal val="ppt_y"/>
                                          </p:val>
                                        </p:tav>
                                        <p:tav tm="100000">
                                          <p:val>
                                            <p:fltVal val="0.5"/>
                                          </p:val>
                                        </p:tav>
                                      </p:tavLst>
                                    </p:anim>
                                    <p:set>
                                      <p:cBhvr>
                                        <p:cTn id="242" dur="1" fill="hold">
                                          <p:stCondLst>
                                            <p:cond delay="499"/>
                                          </p:stCondLst>
                                        </p:cTn>
                                        <p:tgtEl>
                                          <p:spTgt spid="14355"/>
                                        </p:tgtEl>
                                        <p:attrNameLst>
                                          <p:attrName>style.visibility</p:attrName>
                                        </p:attrNameLst>
                                      </p:cBhvr>
                                      <p:to>
                                        <p:strVal val="hidden"/>
                                      </p:to>
                                    </p:set>
                                  </p:childTnLst>
                                </p:cTn>
                              </p:par>
                              <p:par>
                                <p:cTn id="243" presetID="10" presetClass="exit" presetSubtype="0" fill="hold" grpId="1" nodeType="withEffect">
                                  <p:stCondLst>
                                    <p:cond delay="1000"/>
                                  </p:stCondLst>
                                  <p:childTnLst>
                                    <p:anim calcmode="lin" valueType="num">
                                      <p:cBhvr>
                                        <p:cTn id="244" dur="500"/>
                                        <p:tgtEl>
                                          <p:spTgt spid="14356"/>
                                        </p:tgtEl>
                                        <p:attrNameLst>
                                          <p:attrName>ppt_w</p:attrName>
                                        </p:attrNameLst>
                                      </p:cBhvr>
                                      <p:tavLst>
                                        <p:tav tm="0">
                                          <p:val>
                                            <p:strVal val="ppt_w"/>
                                          </p:val>
                                        </p:tav>
                                        <p:tav tm="100000">
                                          <p:val>
                                            <p:fltVal val="0"/>
                                          </p:val>
                                        </p:tav>
                                      </p:tavLst>
                                    </p:anim>
                                    <p:anim calcmode="lin" valueType="num">
                                      <p:cBhvr>
                                        <p:cTn id="245" dur="500"/>
                                        <p:tgtEl>
                                          <p:spTgt spid="14356"/>
                                        </p:tgtEl>
                                        <p:attrNameLst>
                                          <p:attrName>ppt_h</p:attrName>
                                        </p:attrNameLst>
                                      </p:cBhvr>
                                      <p:tavLst>
                                        <p:tav tm="0">
                                          <p:val>
                                            <p:strVal val="ppt_h"/>
                                          </p:val>
                                        </p:tav>
                                        <p:tav tm="100000">
                                          <p:val>
                                            <p:fltVal val="0"/>
                                          </p:val>
                                        </p:tav>
                                      </p:tavLst>
                                    </p:anim>
                                    <p:animEffect filter="fade">
                                      <p:cBhvr>
                                        <p:cTn id="246" dur="500"/>
                                        <p:tgtEl>
                                          <p:spTgt spid="14356"/>
                                        </p:tgtEl>
                                      </p:cBhvr>
                                    </p:animEffect>
                                    <p:anim calcmode="lin" valueType="num">
                                      <p:cBhvr>
                                        <p:cTn id="247" dur="500"/>
                                        <p:tgtEl>
                                          <p:spTgt spid="14356"/>
                                        </p:tgtEl>
                                        <p:attrNameLst>
                                          <p:attrName>ppt_x</p:attrName>
                                        </p:attrNameLst>
                                      </p:cBhvr>
                                      <p:tavLst>
                                        <p:tav tm="0">
                                          <p:val>
                                            <p:strVal val="ppt_x"/>
                                          </p:val>
                                        </p:tav>
                                        <p:tav tm="100000">
                                          <p:val>
                                            <p:fltVal val="0.5"/>
                                          </p:val>
                                        </p:tav>
                                      </p:tavLst>
                                    </p:anim>
                                    <p:anim calcmode="lin" valueType="num">
                                      <p:cBhvr>
                                        <p:cTn id="248" dur="500"/>
                                        <p:tgtEl>
                                          <p:spTgt spid="14356"/>
                                        </p:tgtEl>
                                        <p:attrNameLst>
                                          <p:attrName>ppt_y</p:attrName>
                                        </p:attrNameLst>
                                      </p:cBhvr>
                                      <p:tavLst>
                                        <p:tav tm="0">
                                          <p:val>
                                            <p:strVal val="ppt_y"/>
                                          </p:val>
                                        </p:tav>
                                        <p:tav tm="100000">
                                          <p:val>
                                            <p:fltVal val="0.5"/>
                                          </p:val>
                                        </p:tav>
                                      </p:tavLst>
                                    </p:anim>
                                    <p:set>
                                      <p:cBhvr>
                                        <p:cTn id="249" dur="1" fill="hold">
                                          <p:stCondLst>
                                            <p:cond delay="499"/>
                                          </p:stCondLst>
                                        </p:cTn>
                                        <p:tgtEl>
                                          <p:spTgt spid="14356"/>
                                        </p:tgtEl>
                                        <p:attrNameLst>
                                          <p:attrName>style.visibility</p:attrName>
                                        </p:attrNameLst>
                                      </p:cBhvr>
                                      <p:to>
                                        <p:strVal val="hidden"/>
                                      </p:to>
                                    </p:set>
                                  </p:childTnLst>
                                </p:cTn>
                              </p:par>
                              <p:par>
                                <p:cTn id="250" presetID="10" presetClass="exit" presetSubtype="0" fill="hold" grpId="1" nodeType="withEffect">
                                  <p:stCondLst>
                                    <p:cond delay="1000"/>
                                  </p:stCondLst>
                                  <p:childTnLst>
                                    <p:anim calcmode="lin" valueType="num">
                                      <p:cBhvr>
                                        <p:cTn id="251" dur="500"/>
                                        <p:tgtEl>
                                          <p:spTgt spid="14357"/>
                                        </p:tgtEl>
                                        <p:attrNameLst>
                                          <p:attrName>ppt_w</p:attrName>
                                        </p:attrNameLst>
                                      </p:cBhvr>
                                      <p:tavLst>
                                        <p:tav tm="0">
                                          <p:val>
                                            <p:strVal val="ppt_w"/>
                                          </p:val>
                                        </p:tav>
                                        <p:tav tm="100000">
                                          <p:val>
                                            <p:fltVal val="0"/>
                                          </p:val>
                                        </p:tav>
                                      </p:tavLst>
                                    </p:anim>
                                    <p:anim calcmode="lin" valueType="num">
                                      <p:cBhvr>
                                        <p:cTn id="252" dur="500"/>
                                        <p:tgtEl>
                                          <p:spTgt spid="14357"/>
                                        </p:tgtEl>
                                        <p:attrNameLst>
                                          <p:attrName>ppt_h</p:attrName>
                                        </p:attrNameLst>
                                      </p:cBhvr>
                                      <p:tavLst>
                                        <p:tav tm="0">
                                          <p:val>
                                            <p:strVal val="ppt_h"/>
                                          </p:val>
                                        </p:tav>
                                        <p:tav tm="100000">
                                          <p:val>
                                            <p:fltVal val="0"/>
                                          </p:val>
                                        </p:tav>
                                      </p:tavLst>
                                    </p:anim>
                                    <p:animEffect filter="fade">
                                      <p:cBhvr>
                                        <p:cTn id="253" dur="500"/>
                                        <p:tgtEl>
                                          <p:spTgt spid="14357"/>
                                        </p:tgtEl>
                                      </p:cBhvr>
                                    </p:animEffect>
                                    <p:anim calcmode="lin" valueType="num">
                                      <p:cBhvr>
                                        <p:cTn id="254" dur="500"/>
                                        <p:tgtEl>
                                          <p:spTgt spid="14357"/>
                                        </p:tgtEl>
                                        <p:attrNameLst>
                                          <p:attrName>ppt_x</p:attrName>
                                        </p:attrNameLst>
                                      </p:cBhvr>
                                      <p:tavLst>
                                        <p:tav tm="0">
                                          <p:val>
                                            <p:strVal val="ppt_x"/>
                                          </p:val>
                                        </p:tav>
                                        <p:tav tm="100000">
                                          <p:val>
                                            <p:fltVal val="0.5"/>
                                          </p:val>
                                        </p:tav>
                                      </p:tavLst>
                                    </p:anim>
                                    <p:anim calcmode="lin" valueType="num">
                                      <p:cBhvr>
                                        <p:cTn id="255" dur="500"/>
                                        <p:tgtEl>
                                          <p:spTgt spid="14357"/>
                                        </p:tgtEl>
                                        <p:attrNameLst>
                                          <p:attrName>ppt_y</p:attrName>
                                        </p:attrNameLst>
                                      </p:cBhvr>
                                      <p:tavLst>
                                        <p:tav tm="0">
                                          <p:val>
                                            <p:strVal val="ppt_y"/>
                                          </p:val>
                                        </p:tav>
                                        <p:tav tm="100000">
                                          <p:val>
                                            <p:fltVal val="0.5"/>
                                          </p:val>
                                        </p:tav>
                                      </p:tavLst>
                                    </p:anim>
                                    <p:set>
                                      <p:cBhvr>
                                        <p:cTn id="256" dur="1" fill="hold">
                                          <p:stCondLst>
                                            <p:cond delay="499"/>
                                          </p:stCondLst>
                                        </p:cTn>
                                        <p:tgtEl>
                                          <p:spTgt spid="14357"/>
                                        </p:tgtEl>
                                        <p:attrNameLst>
                                          <p:attrName>style.visibility</p:attrName>
                                        </p:attrNameLst>
                                      </p:cBhvr>
                                      <p:to>
                                        <p:strVal val="hidden"/>
                                      </p:to>
                                    </p:set>
                                  </p:childTnLst>
                                </p:cTn>
                              </p:par>
                              <p:par>
                                <p:cTn id="257" presetID="10" presetClass="exit" presetSubtype="0" fill="hold" grpId="1" nodeType="withEffect">
                                  <p:stCondLst>
                                    <p:cond delay="1000"/>
                                  </p:stCondLst>
                                  <p:childTnLst>
                                    <p:anim calcmode="lin" valueType="num">
                                      <p:cBhvr>
                                        <p:cTn id="258" dur="500"/>
                                        <p:tgtEl>
                                          <p:spTgt spid="14358"/>
                                        </p:tgtEl>
                                        <p:attrNameLst>
                                          <p:attrName>ppt_w</p:attrName>
                                        </p:attrNameLst>
                                      </p:cBhvr>
                                      <p:tavLst>
                                        <p:tav tm="0">
                                          <p:val>
                                            <p:strVal val="ppt_w"/>
                                          </p:val>
                                        </p:tav>
                                        <p:tav tm="100000">
                                          <p:val>
                                            <p:fltVal val="0"/>
                                          </p:val>
                                        </p:tav>
                                      </p:tavLst>
                                    </p:anim>
                                    <p:anim calcmode="lin" valueType="num">
                                      <p:cBhvr>
                                        <p:cTn id="259" dur="500"/>
                                        <p:tgtEl>
                                          <p:spTgt spid="14358"/>
                                        </p:tgtEl>
                                        <p:attrNameLst>
                                          <p:attrName>ppt_h</p:attrName>
                                        </p:attrNameLst>
                                      </p:cBhvr>
                                      <p:tavLst>
                                        <p:tav tm="0">
                                          <p:val>
                                            <p:strVal val="ppt_h"/>
                                          </p:val>
                                        </p:tav>
                                        <p:tav tm="100000">
                                          <p:val>
                                            <p:fltVal val="0"/>
                                          </p:val>
                                        </p:tav>
                                      </p:tavLst>
                                    </p:anim>
                                    <p:animEffect filter="fade">
                                      <p:cBhvr>
                                        <p:cTn id="260" dur="500"/>
                                        <p:tgtEl>
                                          <p:spTgt spid="14358"/>
                                        </p:tgtEl>
                                      </p:cBhvr>
                                    </p:animEffect>
                                    <p:anim calcmode="lin" valueType="num">
                                      <p:cBhvr>
                                        <p:cTn id="261" dur="500"/>
                                        <p:tgtEl>
                                          <p:spTgt spid="14358"/>
                                        </p:tgtEl>
                                        <p:attrNameLst>
                                          <p:attrName>ppt_x</p:attrName>
                                        </p:attrNameLst>
                                      </p:cBhvr>
                                      <p:tavLst>
                                        <p:tav tm="0">
                                          <p:val>
                                            <p:strVal val="ppt_x"/>
                                          </p:val>
                                        </p:tav>
                                        <p:tav tm="100000">
                                          <p:val>
                                            <p:fltVal val="0.5"/>
                                          </p:val>
                                        </p:tav>
                                      </p:tavLst>
                                    </p:anim>
                                    <p:anim calcmode="lin" valueType="num">
                                      <p:cBhvr>
                                        <p:cTn id="262" dur="500"/>
                                        <p:tgtEl>
                                          <p:spTgt spid="14358"/>
                                        </p:tgtEl>
                                        <p:attrNameLst>
                                          <p:attrName>ppt_y</p:attrName>
                                        </p:attrNameLst>
                                      </p:cBhvr>
                                      <p:tavLst>
                                        <p:tav tm="0">
                                          <p:val>
                                            <p:strVal val="ppt_y"/>
                                          </p:val>
                                        </p:tav>
                                        <p:tav tm="100000">
                                          <p:val>
                                            <p:fltVal val="0.5"/>
                                          </p:val>
                                        </p:tav>
                                      </p:tavLst>
                                    </p:anim>
                                    <p:set>
                                      <p:cBhvr>
                                        <p:cTn id="263" dur="1" fill="hold">
                                          <p:stCondLst>
                                            <p:cond delay="499"/>
                                          </p:stCondLst>
                                        </p:cTn>
                                        <p:tgtEl>
                                          <p:spTgt spid="14358"/>
                                        </p:tgtEl>
                                        <p:attrNameLst>
                                          <p:attrName>style.visibility</p:attrName>
                                        </p:attrNameLst>
                                      </p:cBhvr>
                                      <p:to>
                                        <p:strVal val="hidden"/>
                                      </p:to>
                                    </p:set>
                                  </p:childTnLst>
                                </p:cTn>
                              </p:par>
                              <p:par>
                                <p:cTn id="264" presetID="10" presetClass="exit" presetSubtype="0" fill="hold" grpId="1" nodeType="withEffect">
                                  <p:stCondLst>
                                    <p:cond delay="1000"/>
                                  </p:stCondLst>
                                  <p:childTnLst>
                                    <p:anim calcmode="lin" valueType="num">
                                      <p:cBhvr>
                                        <p:cTn id="265" dur="500"/>
                                        <p:tgtEl>
                                          <p:spTgt spid="14359"/>
                                        </p:tgtEl>
                                        <p:attrNameLst>
                                          <p:attrName>ppt_w</p:attrName>
                                        </p:attrNameLst>
                                      </p:cBhvr>
                                      <p:tavLst>
                                        <p:tav tm="0">
                                          <p:val>
                                            <p:strVal val="ppt_w"/>
                                          </p:val>
                                        </p:tav>
                                        <p:tav tm="100000">
                                          <p:val>
                                            <p:fltVal val="0"/>
                                          </p:val>
                                        </p:tav>
                                      </p:tavLst>
                                    </p:anim>
                                    <p:anim calcmode="lin" valueType="num">
                                      <p:cBhvr>
                                        <p:cTn id="266" dur="500"/>
                                        <p:tgtEl>
                                          <p:spTgt spid="14359"/>
                                        </p:tgtEl>
                                        <p:attrNameLst>
                                          <p:attrName>ppt_h</p:attrName>
                                        </p:attrNameLst>
                                      </p:cBhvr>
                                      <p:tavLst>
                                        <p:tav tm="0">
                                          <p:val>
                                            <p:strVal val="ppt_h"/>
                                          </p:val>
                                        </p:tav>
                                        <p:tav tm="100000">
                                          <p:val>
                                            <p:fltVal val="0"/>
                                          </p:val>
                                        </p:tav>
                                      </p:tavLst>
                                    </p:anim>
                                    <p:animEffect filter="fade">
                                      <p:cBhvr>
                                        <p:cTn id="267" dur="500"/>
                                        <p:tgtEl>
                                          <p:spTgt spid="14359"/>
                                        </p:tgtEl>
                                      </p:cBhvr>
                                    </p:animEffect>
                                    <p:anim calcmode="lin" valueType="num">
                                      <p:cBhvr>
                                        <p:cTn id="268" dur="500"/>
                                        <p:tgtEl>
                                          <p:spTgt spid="14359"/>
                                        </p:tgtEl>
                                        <p:attrNameLst>
                                          <p:attrName>ppt_x</p:attrName>
                                        </p:attrNameLst>
                                      </p:cBhvr>
                                      <p:tavLst>
                                        <p:tav tm="0">
                                          <p:val>
                                            <p:strVal val="ppt_x"/>
                                          </p:val>
                                        </p:tav>
                                        <p:tav tm="100000">
                                          <p:val>
                                            <p:fltVal val="0.5"/>
                                          </p:val>
                                        </p:tav>
                                      </p:tavLst>
                                    </p:anim>
                                    <p:anim calcmode="lin" valueType="num">
                                      <p:cBhvr>
                                        <p:cTn id="269" dur="500"/>
                                        <p:tgtEl>
                                          <p:spTgt spid="14359"/>
                                        </p:tgtEl>
                                        <p:attrNameLst>
                                          <p:attrName>ppt_y</p:attrName>
                                        </p:attrNameLst>
                                      </p:cBhvr>
                                      <p:tavLst>
                                        <p:tav tm="0">
                                          <p:val>
                                            <p:strVal val="ppt_y"/>
                                          </p:val>
                                        </p:tav>
                                        <p:tav tm="100000">
                                          <p:val>
                                            <p:fltVal val="0.5"/>
                                          </p:val>
                                        </p:tav>
                                      </p:tavLst>
                                    </p:anim>
                                    <p:set>
                                      <p:cBhvr>
                                        <p:cTn id="270" dur="1" fill="hold">
                                          <p:stCondLst>
                                            <p:cond delay="499"/>
                                          </p:stCondLst>
                                        </p:cTn>
                                        <p:tgtEl>
                                          <p:spTgt spid="14359"/>
                                        </p:tgtEl>
                                        <p:attrNameLst>
                                          <p:attrName>style.visibility</p:attrName>
                                        </p:attrNameLst>
                                      </p:cBhvr>
                                      <p:to>
                                        <p:strVal val="hidden"/>
                                      </p:to>
                                    </p:set>
                                  </p:childTnLst>
                                </p:cTn>
                              </p:par>
                              <p:par>
                                <p:cTn id="271" presetID="10" presetClass="exit" presetSubtype="0" fill="hold" grpId="1" nodeType="withEffect">
                                  <p:stCondLst>
                                    <p:cond delay="1000"/>
                                  </p:stCondLst>
                                  <p:childTnLst>
                                    <p:anim calcmode="lin" valueType="num">
                                      <p:cBhvr>
                                        <p:cTn id="272" dur="500"/>
                                        <p:tgtEl>
                                          <p:spTgt spid="14360"/>
                                        </p:tgtEl>
                                        <p:attrNameLst>
                                          <p:attrName>ppt_w</p:attrName>
                                        </p:attrNameLst>
                                      </p:cBhvr>
                                      <p:tavLst>
                                        <p:tav tm="0">
                                          <p:val>
                                            <p:strVal val="ppt_w"/>
                                          </p:val>
                                        </p:tav>
                                        <p:tav tm="100000">
                                          <p:val>
                                            <p:fltVal val="0"/>
                                          </p:val>
                                        </p:tav>
                                      </p:tavLst>
                                    </p:anim>
                                    <p:anim calcmode="lin" valueType="num">
                                      <p:cBhvr>
                                        <p:cTn id="273" dur="500"/>
                                        <p:tgtEl>
                                          <p:spTgt spid="14360"/>
                                        </p:tgtEl>
                                        <p:attrNameLst>
                                          <p:attrName>ppt_h</p:attrName>
                                        </p:attrNameLst>
                                      </p:cBhvr>
                                      <p:tavLst>
                                        <p:tav tm="0">
                                          <p:val>
                                            <p:strVal val="ppt_h"/>
                                          </p:val>
                                        </p:tav>
                                        <p:tav tm="100000">
                                          <p:val>
                                            <p:fltVal val="0"/>
                                          </p:val>
                                        </p:tav>
                                      </p:tavLst>
                                    </p:anim>
                                    <p:animEffect filter="fade">
                                      <p:cBhvr>
                                        <p:cTn id="274" dur="500"/>
                                        <p:tgtEl>
                                          <p:spTgt spid="14360"/>
                                        </p:tgtEl>
                                      </p:cBhvr>
                                    </p:animEffect>
                                    <p:anim calcmode="lin" valueType="num">
                                      <p:cBhvr>
                                        <p:cTn id="275" dur="500"/>
                                        <p:tgtEl>
                                          <p:spTgt spid="14360"/>
                                        </p:tgtEl>
                                        <p:attrNameLst>
                                          <p:attrName>ppt_x</p:attrName>
                                        </p:attrNameLst>
                                      </p:cBhvr>
                                      <p:tavLst>
                                        <p:tav tm="0">
                                          <p:val>
                                            <p:strVal val="ppt_x"/>
                                          </p:val>
                                        </p:tav>
                                        <p:tav tm="100000">
                                          <p:val>
                                            <p:fltVal val="0.5"/>
                                          </p:val>
                                        </p:tav>
                                      </p:tavLst>
                                    </p:anim>
                                    <p:anim calcmode="lin" valueType="num">
                                      <p:cBhvr>
                                        <p:cTn id="276" dur="500"/>
                                        <p:tgtEl>
                                          <p:spTgt spid="14360"/>
                                        </p:tgtEl>
                                        <p:attrNameLst>
                                          <p:attrName>ppt_y</p:attrName>
                                        </p:attrNameLst>
                                      </p:cBhvr>
                                      <p:tavLst>
                                        <p:tav tm="0">
                                          <p:val>
                                            <p:strVal val="ppt_y"/>
                                          </p:val>
                                        </p:tav>
                                        <p:tav tm="100000">
                                          <p:val>
                                            <p:fltVal val="0.5"/>
                                          </p:val>
                                        </p:tav>
                                      </p:tavLst>
                                    </p:anim>
                                    <p:set>
                                      <p:cBhvr>
                                        <p:cTn id="277" dur="1" fill="hold">
                                          <p:stCondLst>
                                            <p:cond delay="499"/>
                                          </p:stCondLst>
                                        </p:cTn>
                                        <p:tgtEl>
                                          <p:spTgt spid="14360"/>
                                        </p:tgtEl>
                                        <p:attrNameLst>
                                          <p:attrName>style.visibility</p:attrName>
                                        </p:attrNameLst>
                                      </p:cBhvr>
                                      <p:to>
                                        <p:strVal val="hidden"/>
                                      </p:to>
                                    </p:set>
                                  </p:childTnLst>
                                </p:cTn>
                              </p:par>
                              <p:par>
                                <p:cTn id="278" presetID="10" presetClass="exit" presetSubtype="0" fill="hold" grpId="1" nodeType="withEffect">
                                  <p:stCondLst>
                                    <p:cond delay="1000"/>
                                  </p:stCondLst>
                                  <p:childTnLst>
                                    <p:anim calcmode="lin" valueType="num">
                                      <p:cBhvr>
                                        <p:cTn id="279" dur="500"/>
                                        <p:tgtEl>
                                          <p:spTgt spid="14361"/>
                                        </p:tgtEl>
                                        <p:attrNameLst>
                                          <p:attrName>ppt_w</p:attrName>
                                        </p:attrNameLst>
                                      </p:cBhvr>
                                      <p:tavLst>
                                        <p:tav tm="0">
                                          <p:val>
                                            <p:strVal val="ppt_w"/>
                                          </p:val>
                                        </p:tav>
                                        <p:tav tm="100000">
                                          <p:val>
                                            <p:fltVal val="0"/>
                                          </p:val>
                                        </p:tav>
                                      </p:tavLst>
                                    </p:anim>
                                    <p:anim calcmode="lin" valueType="num">
                                      <p:cBhvr>
                                        <p:cTn id="280" dur="500"/>
                                        <p:tgtEl>
                                          <p:spTgt spid="14361"/>
                                        </p:tgtEl>
                                        <p:attrNameLst>
                                          <p:attrName>ppt_h</p:attrName>
                                        </p:attrNameLst>
                                      </p:cBhvr>
                                      <p:tavLst>
                                        <p:tav tm="0">
                                          <p:val>
                                            <p:strVal val="ppt_h"/>
                                          </p:val>
                                        </p:tav>
                                        <p:tav tm="100000">
                                          <p:val>
                                            <p:fltVal val="0"/>
                                          </p:val>
                                        </p:tav>
                                      </p:tavLst>
                                    </p:anim>
                                    <p:animEffect filter="fade">
                                      <p:cBhvr>
                                        <p:cTn id="281" dur="500"/>
                                        <p:tgtEl>
                                          <p:spTgt spid="14361"/>
                                        </p:tgtEl>
                                      </p:cBhvr>
                                    </p:animEffect>
                                    <p:anim calcmode="lin" valueType="num">
                                      <p:cBhvr>
                                        <p:cTn id="282" dur="500"/>
                                        <p:tgtEl>
                                          <p:spTgt spid="14361"/>
                                        </p:tgtEl>
                                        <p:attrNameLst>
                                          <p:attrName>ppt_x</p:attrName>
                                        </p:attrNameLst>
                                      </p:cBhvr>
                                      <p:tavLst>
                                        <p:tav tm="0">
                                          <p:val>
                                            <p:strVal val="ppt_x"/>
                                          </p:val>
                                        </p:tav>
                                        <p:tav tm="100000">
                                          <p:val>
                                            <p:fltVal val="0.5"/>
                                          </p:val>
                                        </p:tav>
                                      </p:tavLst>
                                    </p:anim>
                                    <p:anim calcmode="lin" valueType="num">
                                      <p:cBhvr>
                                        <p:cTn id="283" dur="500"/>
                                        <p:tgtEl>
                                          <p:spTgt spid="14361"/>
                                        </p:tgtEl>
                                        <p:attrNameLst>
                                          <p:attrName>ppt_y</p:attrName>
                                        </p:attrNameLst>
                                      </p:cBhvr>
                                      <p:tavLst>
                                        <p:tav tm="0">
                                          <p:val>
                                            <p:strVal val="ppt_y"/>
                                          </p:val>
                                        </p:tav>
                                        <p:tav tm="100000">
                                          <p:val>
                                            <p:fltVal val="0.5"/>
                                          </p:val>
                                        </p:tav>
                                      </p:tavLst>
                                    </p:anim>
                                    <p:set>
                                      <p:cBhvr>
                                        <p:cTn id="284" dur="1" fill="hold">
                                          <p:stCondLst>
                                            <p:cond delay="499"/>
                                          </p:stCondLst>
                                        </p:cTn>
                                        <p:tgtEl>
                                          <p:spTgt spid="14361"/>
                                        </p:tgtEl>
                                        <p:attrNameLst>
                                          <p:attrName>style.visibility</p:attrName>
                                        </p:attrNameLst>
                                      </p:cBhvr>
                                      <p:to>
                                        <p:strVal val="hidden"/>
                                      </p:to>
                                    </p:set>
                                  </p:childTnLst>
                                </p:cTn>
                              </p:par>
                              <p:par>
                                <p:cTn id="285" presetID="10" presetClass="exit" presetSubtype="0" fill="hold" grpId="1" nodeType="withEffect">
                                  <p:stCondLst>
                                    <p:cond delay="1000"/>
                                  </p:stCondLst>
                                  <p:childTnLst>
                                    <p:anim calcmode="lin" valueType="num">
                                      <p:cBhvr>
                                        <p:cTn id="286" dur="500"/>
                                        <p:tgtEl>
                                          <p:spTgt spid="14362"/>
                                        </p:tgtEl>
                                        <p:attrNameLst>
                                          <p:attrName>ppt_w</p:attrName>
                                        </p:attrNameLst>
                                      </p:cBhvr>
                                      <p:tavLst>
                                        <p:tav tm="0">
                                          <p:val>
                                            <p:strVal val="ppt_w"/>
                                          </p:val>
                                        </p:tav>
                                        <p:tav tm="100000">
                                          <p:val>
                                            <p:fltVal val="0"/>
                                          </p:val>
                                        </p:tav>
                                      </p:tavLst>
                                    </p:anim>
                                    <p:anim calcmode="lin" valueType="num">
                                      <p:cBhvr>
                                        <p:cTn id="287" dur="500"/>
                                        <p:tgtEl>
                                          <p:spTgt spid="14362"/>
                                        </p:tgtEl>
                                        <p:attrNameLst>
                                          <p:attrName>ppt_h</p:attrName>
                                        </p:attrNameLst>
                                      </p:cBhvr>
                                      <p:tavLst>
                                        <p:tav tm="0">
                                          <p:val>
                                            <p:strVal val="ppt_h"/>
                                          </p:val>
                                        </p:tav>
                                        <p:tav tm="100000">
                                          <p:val>
                                            <p:fltVal val="0"/>
                                          </p:val>
                                        </p:tav>
                                      </p:tavLst>
                                    </p:anim>
                                    <p:animEffect filter="fade">
                                      <p:cBhvr>
                                        <p:cTn id="288" dur="500"/>
                                        <p:tgtEl>
                                          <p:spTgt spid="14362"/>
                                        </p:tgtEl>
                                      </p:cBhvr>
                                    </p:animEffect>
                                    <p:anim calcmode="lin" valueType="num">
                                      <p:cBhvr>
                                        <p:cTn id="289" dur="500"/>
                                        <p:tgtEl>
                                          <p:spTgt spid="14362"/>
                                        </p:tgtEl>
                                        <p:attrNameLst>
                                          <p:attrName>ppt_x</p:attrName>
                                        </p:attrNameLst>
                                      </p:cBhvr>
                                      <p:tavLst>
                                        <p:tav tm="0">
                                          <p:val>
                                            <p:strVal val="ppt_x"/>
                                          </p:val>
                                        </p:tav>
                                        <p:tav tm="100000">
                                          <p:val>
                                            <p:fltVal val="0.5"/>
                                          </p:val>
                                        </p:tav>
                                      </p:tavLst>
                                    </p:anim>
                                    <p:anim calcmode="lin" valueType="num">
                                      <p:cBhvr>
                                        <p:cTn id="290" dur="500"/>
                                        <p:tgtEl>
                                          <p:spTgt spid="14362"/>
                                        </p:tgtEl>
                                        <p:attrNameLst>
                                          <p:attrName>ppt_y</p:attrName>
                                        </p:attrNameLst>
                                      </p:cBhvr>
                                      <p:tavLst>
                                        <p:tav tm="0">
                                          <p:val>
                                            <p:strVal val="ppt_y"/>
                                          </p:val>
                                        </p:tav>
                                        <p:tav tm="100000">
                                          <p:val>
                                            <p:fltVal val="0.5"/>
                                          </p:val>
                                        </p:tav>
                                      </p:tavLst>
                                    </p:anim>
                                    <p:set>
                                      <p:cBhvr>
                                        <p:cTn id="291" dur="1" fill="hold">
                                          <p:stCondLst>
                                            <p:cond delay="499"/>
                                          </p:stCondLst>
                                        </p:cTn>
                                        <p:tgtEl>
                                          <p:spTgt spid="14362"/>
                                        </p:tgtEl>
                                        <p:attrNameLst>
                                          <p:attrName>style.visibility</p:attrName>
                                        </p:attrNameLst>
                                      </p:cBhvr>
                                      <p:to>
                                        <p:strVal val="hidden"/>
                                      </p:to>
                                    </p:set>
                                  </p:childTnLst>
                                </p:cTn>
                              </p:par>
                              <p:par>
                                <p:cTn id="292" presetID="10" presetClass="exit" presetSubtype="0" fill="hold" grpId="1" nodeType="withEffect">
                                  <p:stCondLst>
                                    <p:cond delay="1000"/>
                                  </p:stCondLst>
                                  <p:childTnLst>
                                    <p:anim calcmode="lin" valueType="num">
                                      <p:cBhvr>
                                        <p:cTn id="293" dur="500"/>
                                        <p:tgtEl>
                                          <p:spTgt spid="14363"/>
                                        </p:tgtEl>
                                        <p:attrNameLst>
                                          <p:attrName>ppt_w</p:attrName>
                                        </p:attrNameLst>
                                      </p:cBhvr>
                                      <p:tavLst>
                                        <p:tav tm="0">
                                          <p:val>
                                            <p:strVal val="ppt_w"/>
                                          </p:val>
                                        </p:tav>
                                        <p:tav tm="100000">
                                          <p:val>
                                            <p:fltVal val="0"/>
                                          </p:val>
                                        </p:tav>
                                      </p:tavLst>
                                    </p:anim>
                                    <p:anim calcmode="lin" valueType="num">
                                      <p:cBhvr>
                                        <p:cTn id="294" dur="500"/>
                                        <p:tgtEl>
                                          <p:spTgt spid="14363"/>
                                        </p:tgtEl>
                                        <p:attrNameLst>
                                          <p:attrName>ppt_h</p:attrName>
                                        </p:attrNameLst>
                                      </p:cBhvr>
                                      <p:tavLst>
                                        <p:tav tm="0">
                                          <p:val>
                                            <p:strVal val="ppt_h"/>
                                          </p:val>
                                        </p:tav>
                                        <p:tav tm="100000">
                                          <p:val>
                                            <p:fltVal val="0"/>
                                          </p:val>
                                        </p:tav>
                                      </p:tavLst>
                                    </p:anim>
                                    <p:animEffect filter="fade">
                                      <p:cBhvr>
                                        <p:cTn id="295" dur="500"/>
                                        <p:tgtEl>
                                          <p:spTgt spid="14363"/>
                                        </p:tgtEl>
                                      </p:cBhvr>
                                    </p:animEffect>
                                    <p:anim calcmode="lin" valueType="num">
                                      <p:cBhvr>
                                        <p:cTn id="296" dur="500"/>
                                        <p:tgtEl>
                                          <p:spTgt spid="14363"/>
                                        </p:tgtEl>
                                        <p:attrNameLst>
                                          <p:attrName>ppt_x</p:attrName>
                                        </p:attrNameLst>
                                      </p:cBhvr>
                                      <p:tavLst>
                                        <p:tav tm="0">
                                          <p:val>
                                            <p:strVal val="ppt_x"/>
                                          </p:val>
                                        </p:tav>
                                        <p:tav tm="100000">
                                          <p:val>
                                            <p:fltVal val="0.5"/>
                                          </p:val>
                                        </p:tav>
                                      </p:tavLst>
                                    </p:anim>
                                    <p:anim calcmode="lin" valueType="num">
                                      <p:cBhvr>
                                        <p:cTn id="297" dur="500"/>
                                        <p:tgtEl>
                                          <p:spTgt spid="14363"/>
                                        </p:tgtEl>
                                        <p:attrNameLst>
                                          <p:attrName>ppt_y</p:attrName>
                                        </p:attrNameLst>
                                      </p:cBhvr>
                                      <p:tavLst>
                                        <p:tav tm="0">
                                          <p:val>
                                            <p:strVal val="ppt_y"/>
                                          </p:val>
                                        </p:tav>
                                        <p:tav tm="100000">
                                          <p:val>
                                            <p:fltVal val="0.5"/>
                                          </p:val>
                                        </p:tav>
                                      </p:tavLst>
                                    </p:anim>
                                    <p:set>
                                      <p:cBhvr>
                                        <p:cTn id="298" dur="1" fill="hold">
                                          <p:stCondLst>
                                            <p:cond delay="499"/>
                                          </p:stCondLst>
                                        </p:cTn>
                                        <p:tgtEl>
                                          <p:spTgt spid="14363"/>
                                        </p:tgtEl>
                                        <p:attrNameLst>
                                          <p:attrName>style.visibility</p:attrName>
                                        </p:attrNameLst>
                                      </p:cBhvr>
                                      <p:to>
                                        <p:strVal val="hidden"/>
                                      </p:to>
                                    </p:set>
                                  </p:childTnLst>
                                </p:cTn>
                              </p:par>
                              <p:par>
                                <p:cTn id="299" presetID="10" presetClass="exit" presetSubtype="0" fill="hold" grpId="1" nodeType="withEffect">
                                  <p:stCondLst>
                                    <p:cond delay="1000"/>
                                  </p:stCondLst>
                                  <p:childTnLst>
                                    <p:anim calcmode="lin" valueType="num">
                                      <p:cBhvr>
                                        <p:cTn id="300" dur="500"/>
                                        <p:tgtEl>
                                          <p:spTgt spid="14364"/>
                                        </p:tgtEl>
                                        <p:attrNameLst>
                                          <p:attrName>ppt_w</p:attrName>
                                        </p:attrNameLst>
                                      </p:cBhvr>
                                      <p:tavLst>
                                        <p:tav tm="0">
                                          <p:val>
                                            <p:strVal val="ppt_w"/>
                                          </p:val>
                                        </p:tav>
                                        <p:tav tm="100000">
                                          <p:val>
                                            <p:fltVal val="0"/>
                                          </p:val>
                                        </p:tav>
                                      </p:tavLst>
                                    </p:anim>
                                    <p:anim calcmode="lin" valueType="num">
                                      <p:cBhvr>
                                        <p:cTn id="301" dur="500"/>
                                        <p:tgtEl>
                                          <p:spTgt spid="14364"/>
                                        </p:tgtEl>
                                        <p:attrNameLst>
                                          <p:attrName>ppt_h</p:attrName>
                                        </p:attrNameLst>
                                      </p:cBhvr>
                                      <p:tavLst>
                                        <p:tav tm="0">
                                          <p:val>
                                            <p:strVal val="ppt_h"/>
                                          </p:val>
                                        </p:tav>
                                        <p:tav tm="100000">
                                          <p:val>
                                            <p:fltVal val="0"/>
                                          </p:val>
                                        </p:tav>
                                      </p:tavLst>
                                    </p:anim>
                                    <p:animEffect filter="fade">
                                      <p:cBhvr>
                                        <p:cTn id="302" dur="500"/>
                                        <p:tgtEl>
                                          <p:spTgt spid="14364"/>
                                        </p:tgtEl>
                                      </p:cBhvr>
                                    </p:animEffect>
                                    <p:anim calcmode="lin" valueType="num">
                                      <p:cBhvr>
                                        <p:cTn id="303" dur="500"/>
                                        <p:tgtEl>
                                          <p:spTgt spid="14364"/>
                                        </p:tgtEl>
                                        <p:attrNameLst>
                                          <p:attrName>ppt_x</p:attrName>
                                        </p:attrNameLst>
                                      </p:cBhvr>
                                      <p:tavLst>
                                        <p:tav tm="0">
                                          <p:val>
                                            <p:strVal val="ppt_x"/>
                                          </p:val>
                                        </p:tav>
                                        <p:tav tm="100000">
                                          <p:val>
                                            <p:fltVal val="0.5"/>
                                          </p:val>
                                        </p:tav>
                                      </p:tavLst>
                                    </p:anim>
                                    <p:anim calcmode="lin" valueType="num">
                                      <p:cBhvr>
                                        <p:cTn id="304" dur="500"/>
                                        <p:tgtEl>
                                          <p:spTgt spid="14364"/>
                                        </p:tgtEl>
                                        <p:attrNameLst>
                                          <p:attrName>ppt_y</p:attrName>
                                        </p:attrNameLst>
                                      </p:cBhvr>
                                      <p:tavLst>
                                        <p:tav tm="0">
                                          <p:val>
                                            <p:strVal val="ppt_y"/>
                                          </p:val>
                                        </p:tav>
                                        <p:tav tm="100000">
                                          <p:val>
                                            <p:fltVal val="0.5"/>
                                          </p:val>
                                        </p:tav>
                                      </p:tavLst>
                                    </p:anim>
                                    <p:set>
                                      <p:cBhvr>
                                        <p:cTn id="305" dur="1" fill="hold">
                                          <p:stCondLst>
                                            <p:cond delay="499"/>
                                          </p:stCondLst>
                                        </p:cTn>
                                        <p:tgtEl>
                                          <p:spTgt spid="14364"/>
                                        </p:tgtEl>
                                        <p:attrNameLst>
                                          <p:attrName>style.visibility</p:attrName>
                                        </p:attrNameLst>
                                      </p:cBhvr>
                                      <p:to>
                                        <p:strVal val="hidden"/>
                                      </p:to>
                                    </p:set>
                                  </p:childTnLst>
                                </p:cTn>
                              </p:par>
                              <p:par>
                                <p:cTn id="306" presetID="10" presetClass="exit" presetSubtype="0" fill="hold" grpId="1" nodeType="withEffect">
                                  <p:stCondLst>
                                    <p:cond delay="1000"/>
                                  </p:stCondLst>
                                  <p:childTnLst>
                                    <p:anim calcmode="lin" valueType="num">
                                      <p:cBhvr>
                                        <p:cTn id="307" dur="500"/>
                                        <p:tgtEl>
                                          <p:spTgt spid="14365"/>
                                        </p:tgtEl>
                                        <p:attrNameLst>
                                          <p:attrName>ppt_w</p:attrName>
                                        </p:attrNameLst>
                                      </p:cBhvr>
                                      <p:tavLst>
                                        <p:tav tm="0">
                                          <p:val>
                                            <p:strVal val="ppt_w"/>
                                          </p:val>
                                        </p:tav>
                                        <p:tav tm="100000">
                                          <p:val>
                                            <p:fltVal val="0"/>
                                          </p:val>
                                        </p:tav>
                                      </p:tavLst>
                                    </p:anim>
                                    <p:anim calcmode="lin" valueType="num">
                                      <p:cBhvr>
                                        <p:cTn id="308" dur="500"/>
                                        <p:tgtEl>
                                          <p:spTgt spid="14365"/>
                                        </p:tgtEl>
                                        <p:attrNameLst>
                                          <p:attrName>ppt_h</p:attrName>
                                        </p:attrNameLst>
                                      </p:cBhvr>
                                      <p:tavLst>
                                        <p:tav tm="0">
                                          <p:val>
                                            <p:strVal val="ppt_h"/>
                                          </p:val>
                                        </p:tav>
                                        <p:tav tm="100000">
                                          <p:val>
                                            <p:fltVal val="0"/>
                                          </p:val>
                                        </p:tav>
                                      </p:tavLst>
                                    </p:anim>
                                    <p:animEffect filter="fade">
                                      <p:cBhvr>
                                        <p:cTn id="309" dur="500"/>
                                        <p:tgtEl>
                                          <p:spTgt spid="14365"/>
                                        </p:tgtEl>
                                      </p:cBhvr>
                                    </p:animEffect>
                                    <p:anim calcmode="lin" valueType="num">
                                      <p:cBhvr>
                                        <p:cTn id="310" dur="500"/>
                                        <p:tgtEl>
                                          <p:spTgt spid="14365"/>
                                        </p:tgtEl>
                                        <p:attrNameLst>
                                          <p:attrName>ppt_x</p:attrName>
                                        </p:attrNameLst>
                                      </p:cBhvr>
                                      <p:tavLst>
                                        <p:tav tm="0">
                                          <p:val>
                                            <p:strVal val="ppt_x"/>
                                          </p:val>
                                        </p:tav>
                                        <p:tav tm="100000">
                                          <p:val>
                                            <p:fltVal val="0.5"/>
                                          </p:val>
                                        </p:tav>
                                      </p:tavLst>
                                    </p:anim>
                                    <p:anim calcmode="lin" valueType="num">
                                      <p:cBhvr>
                                        <p:cTn id="311" dur="500"/>
                                        <p:tgtEl>
                                          <p:spTgt spid="14365"/>
                                        </p:tgtEl>
                                        <p:attrNameLst>
                                          <p:attrName>ppt_y</p:attrName>
                                        </p:attrNameLst>
                                      </p:cBhvr>
                                      <p:tavLst>
                                        <p:tav tm="0">
                                          <p:val>
                                            <p:strVal val="ppt_y"/>
                                          </p:val>
                                        </p:tav>
                                        <p:tav tm="100000">
                                          <p:val>
                                            <p:fltVal val="0.5"/>
                                          </p:val>
                                        </p:tav>
                                      </p:tavLst>
                                    </p:anim>
                                    <p:set>
                                      <p:cBhvr>
                                        <p:cTn id="312" dur="1" fill="hold">
                                          <p:stCondLst>
                                            <p:cond delay="499"/>
                                          </p:stCondLst>
                                        </p:cTn>
                                        <p:tgtEl>
                                          <p:spTgt spid="14365"/>
                                        </p:tgtEl>
                                        <p:attrNameLst>
                                          <p:attrName>style.visibility</p:attrName>
                                        </p:attrNameLst>
                                      </p:cBhvr>
                                      <p:to>
                                        <p:strVal val="hidden"/>
                                      </p:to>
                                    </p:set>
                                  </p:childTnLst>
                                </p:cTn>
                              </p:par>
                              <p:par>
                                <p:cTn id="313" presetID="10" presetClass="exit" presetSubtype="0" fill="hold" grpId="1" nodeType="withEffect">
                                  <p:stCondLst>
                                    <p:cond delay="1000"/>
                                  </p:stCondLst>
                                  <p:childTnLst>
                                    <p:anim calcmode="lin" valueType="num">
                                      <p:cBhvr>
                                        <p:cTn id="314" dur="500"/>
                                        <p:tgtEl>
                                          <p:spTgt spid="14366"/>
                                        </p:tgtEl>
                                        <p:attrNameLst>
                                          <p:attrName>ppt_w</p:attrName>
                                        </p:attrNameLst>
                                      </p:cBhvr>
                                      <p:tavLst>
                                        <p:tav tm="0">
                                          <p:val>
                                            <p:strVal val="ppt_w"/>
                                          </p:val>
                                        </p:tav>
                                        <p:tav tm="100000">
                                          <p:val>
                                            <p:fltVal val="0"/>
                                          </p:val>
                                        </p:tav>
                                      </p:tavLst>
                                    </p:anim>
                                    <p:anim calcmode="lin" valueType="num">
                                      <p:cBhvr>
                                        <p:cTn id="315" dur="500"/>
                                        <p:tgtEl>
                                          <p:spTgt spid="14366"/>
                                        </p:tgtEl>
                                        <p:attrNameLst>
                                          <p:attrName>ppt_h</p:attrName>
                                        </p:attrNameLst>
                                      </p:cBhvr>
                                      <p:tavLst>
                                        <p:tav tm="0">
                                          <p:val>
                                            <p:strVal val="ppt_h"/>
                                          </p:val>
                                        </p:tav>
                                        <p:tav tm="100000">
                                          <p:val>
                                            <p:fltVal val="0"/>
                                          </p:val>
                                        </p:tav>
                                      </p:tavLst>
                                    </p:anim>
                                    <p:animEffect filter="fade">
                                      <p:cBhvr>
                                        <p:cTn id="316" dur="500"/>
                                        <p:tgtEl>
                                          <p:spTgt spid="14366"/>
                                        </p:tgtEl>
                                      </p:cBhvr>
                                    </p:animEffect>
                                    <p:anim calcmode="lin" valueType="num">
                                      <p:cBhvr>
                                        <p:cTn id="317" dur="500"/>
                                        <p:tgtEl>
                                          <p:spTgt spid="14366"/>
                                        </p:tgtEl>
                                        <p:attrNameLst>
                                          <p:attrName>ppt_x</p:attrName>
                                        </p:attrNameLst>
                                      </p:cBhvr>
                                      <p:tavLst>
                                        <p:tav tm="0">
                                          <p:val>
                                            <p:strVal val="ppt_x"/>
                                          </p:val>
                                        </p:tav>
                                        <p:tav tm="100000">
                                          <p:val>
                                            <p:fltVal val="0.5"/>
                                          </p:val>
                                        </p:tav>
                                      </p:tavLst>
                                    </p:anim>
                                    <p:anim calcmode="lin" valueType="num">
                                      <p:cBhvr>
                                        <p:cTn id="318" dur="500"/>
                                        <p:tgtEl>
                                          <p:spTgt spid="14366"/>
                                        </p:tgtEl>
                                        <p:attrNameLst>
                                          <p:attrName>ppt_y</p:attrName>
                                        </p:attrNameLst>
                                      </p:cBhvr>
                                      <p:tavLst>
                                        <p:tav tm="0">
                                          <p:val>
                                            <p:strVal val="ppt_y"/>
                                          </p:val>
                                        </p:tav>
                                        <p:tav tm="100000">
                                          <p:val>
                                            <p:fltVal val="0.5"/>
                                          </p:val>
                                        </p:tav>
                                      </p:tavLst>
                                    </p:anim>
                                    <p:set>
                                      <p:cBhvr>
                                        <p:cTn id="319" dur="1" fill="hold">
                                          <p:stCondLst>
                                            <p:cond delay="499"/>
                                          </p:stCondLst>
                                        </p:cTn>
                                        <p:tgtEl>
                                          <p:spTgt spid="14366"/>
                                        </p:tgtEl>
                                        <p:attrNameLst>
                                          <p:attrName>style.visibility</p:attrName>
                                        </p:attrNameLst>
                                      </p:cBhvr>
                                      <p:to>
                                        <p:strVal val="hidden"/>
                                      </p:to>
                                    </p:set>
                                  </p:childTnLst>
                                </p:cTn>
                              </p:par>
                              <p:par>
                                <p:cTn id="320" presetID="10" presetClass="exit" presetSubtype="0" fill="hold" grpId="1" nodeType="withEffect">
                                  <p:stCondLst>
                                    <p:cond delay="1000"/>
                                  </p:stCondLst>
                                  <p:childTnLst>
                                    <p:anim calcmode="lin" valueType="num">
                                      <p:cBhvr>
                                        <p:cTn id="321" dur="500"/>
                                        <p:tgtEl>
                                          <p:spTgt spid="14367"/>
                                        </p:tgtEl>
                                        <p:attrNameLst>
                                          <p:attrName>ppt_w</p:attrName>
                                        </p:attrNameLst>
                                      </p:cBhvr>
                                      <p:tavLst>
                                        <p:tav tm="0">
                                          <p:val>
                                            <p:strVal val="ppt_w"/>
                                          </p:val>
                                        </p:tav>
                                        <p:tav tm="100000">
                                          <p:val>
                                            <p:fltVal val="0"/>
                                          </p:val>
                                        </p:tav>
                                      </p:tavLst>
                                    </p:anim>
                                    <p:anim calcmode="lin" valueType="num">
                                      <p:cBhvr>
                                        <p:cTn id="322" dur="500"/>
                                        <p:tgtEl>
                                          <p:spTgt spid="14367"/>
                                        </p:tgtEl>
                                        <p:attrNameLst>
                                          <p:attrName>ppt_h</p:attrName>
                                        </p:attrNameLst>
                                      </p:cBhvr>
                                      <p:tavLst>
                                        <p:tav tm="0">
                                          <p:val>
                                            <p:strVal val="ppt_h"/>
                                          </p:val>
                                        </p:tav>
                                        <p:tav tm="100000">
                                          <p:val>
                                            <p:fltVal val="0"/>
                                          </p:val>
                                        </p:tav>
                                      </p:tavLst>
                                    </p:anim>
                                    <p:animEffect filter="fade">
                                      <p:cBhvr>
                                        <p:cTn id="323" dur="500"/>
                                        <p:tgtEl>
                                          <p:spTgt spid="14367"/>
                                        </p:tgtEl>
                                      </p:cBhvr>
                                    </p:animEffect>
                                    <p:anim calcmode="lin" valueType="num">
                                      <p:cBhvr>
                                        <p:cTn id="324" dur="500"/>
                                        <p:tgtEl>
                                          <p:spTgt spid="14367"/>
                                        </p:tgtEl>
                                        <p:attrNameLst>
                                          <p:attrName>ppt_x</p:attrName>
                                        </p:attrNameLst>
                                      </p:cBhvr>
                                      <p:tavLst>
                                        <p:tav tm="0">
                                          <p:val>
                                            <p:strVal val="ppt_x"/>
                                          </p:val>
                                        </p:tav>
                                        <p:tav tm="100000">
                                          <p:val>
                                            <p:fltVal val="0.5"/>
                                          </p:val>
                                        </p:tav>
                                      </p:tavLst>
                                    </p:anim>
                                    <p:anim calcmode="lin" valueType="num">
                                      <p:cBhvr>
                                        <p:cTn id="325" dur="500"/>
                                        <p:tgtEl>
                                          <p:spTgt spid="14367"/>
                                        </p:tgtEl>
                                        <p:attrNameLst>
                                          <p:attrName>ppt_y</p:attrName>
                                        </p:attrNameLst>
                                      </p:cBhvr>
                                      <p:tavLst>
                                        <p:tav tm="0">
                                          <p:val>
                                            <p:strVal val="ppt_y"/>
                                          </p:val>
                                        </p:tav>
                                        <p:tav tm="100000">
                                          <p:val>
                                            <p:fltVal val="0.5"/>
                                          </p:val>
                                        </p:tav>
                                      </p:tavLst>
                                    </p:anim>
                                    <p:set>
                                      <p:cBhvr>
                                        <p:cTn id="326" dur="1" fill="hold">
                                          <p:stCondLst>
                                            <p:cond delay="499"/>
                                          </p:stCondLst>
                                        </p:cTn>
                                        <p:tgtEl>
                                          <p:spTgt spid="14367"/>
                                        </p:tgtEl>
                                        <p:attrNameLst>
                                          <p:attrName>style.visibility</p:attrName>
                                        </p:attrNameLst>
                                      </p:cBhvr>
                                      <p:to>
                                        <p:strVal val="hidden"/>
                                      </p:to>
                                    </p:set>
                                  </p:childTnLst>
                                </p:cTn>
                              </p:par>
                              <p:par>
                                <p:cTn id="327" presetID="10" presetClass="exit" presetSubtype="0" fill="hold" grpId="1" nodeType="withEffect">
                                  <p:stCondLst>
                                    <p:cond delay="1000"/>
                                  </p:stCondLst>
                                  <p:childTnLst>
                                    <p:anim calcmode="lin" valueType="num">
                                      <p:cBhvr>
                                        <p:cTn id="328" dur="500"/>
                                        <p:tgtEl>
                                          <p:spTgt spid="14369"/>
                                        </p:tgtEl>
                                        <p:attrNameLst>
                                          <p:attrName>ppt_w</p:attrName>
                                        </p:attrNameLst>
                                      </p:cBhvr>
                                      <p:tavLst>
                                        <p:tav tm="0">
                                          <p:val>
                                            <p:strVal val="ppt_w"/>
                                          </p:val>
                                        </p:tav>
                                        <p:tav tm="100000">
                                          <p:val>
                                            <p:fltVal val="0"/>
                                          </p:val>
                                        </p:tav>
                                      </p:tavLst>
                                    </p:anim>
                                    <p:anim calcmode="lin" valueType="num">
                                      <p:cBhvr>
                                        <p:cTn id="329" dur="500"/>
                                        <p:tgtEl>
                                          <p:spTgt spid="14369"/>
                                        </p:tgtEl>
                                        <p:attrNameLst>
                                          <p:attrName>ppt_h</p:attrName>
                                        </p:attrNameLst>
                                      </p:cBhvr>
                                      <p:tavLst>
                                        <p:tav tm="0">
                                          <p:val>
                                            <p:strVal val="ppt_h"/>
                                          </p:val>
                                        </p:tav>
                                        <p:tav tm="100000">
                                          <p:val>
                                            <p:fltVal val="0"/>
                                          </p:val>
                                        </p:tav>
                                      </p:tavLst>
                                    </p:anim>
                                    <p:animEffect filter="fade">
                                      <p:cBhvr>
                                        <p:cTn id="330" dur="500"/>
                                        <p:tgtEl>
                                          <p:spTgt spid="14369"/>
                                        </p:tgtEl>
                                      </p:cBhvr>
                                    </p:animEffect>
                                    <p:anim calcmode="lin" valueType="num">
                                      <p:cBhvr>
                                        <p:cTn id="331" dur="500"/>
                                        <p:tgtEl>
                                          <p:spTgt spid="14369"/>
                                        </p:tgtEl>
                                        <p:attrNameLst>
                                          <p:attrName>ppt_x</p:attrName>
                                        </p:attrNameLst>
                                      </p:cBhvr>
                                      <p:tavLst>
                                        <p:tav tm="0">
                                          <p:val>
                                            <p:strVal val="ppt_x"/>
                                          </p:val>
                                        </p:tav>
                                        <p:tav tm="100000">
                                          <p:val>
                                            <p:fltVal val="0.5"/>
                                          </p:val>
                                        </p:tav>
                                      </p:tavLst>
                                    </p:anim>
                                    <p:anim calcmode="lin" valueType="num">
                                      <p:cBhvr>
                                        <p:cTn id="332" dur="500"/>
                                        <p:tgtEl>
                                          <p:spTgt spid="14369"/>
                                        </p:tgtEl>
                                        <p:attrNameLst>
                                          <p:attrName>ppt_y</p:attrName>
                                        </p:attrNameLst>
                                      </p:cBhvr>
                                      <p:tavLst>
                                        <p:tav tm="0">
                                          <p:val>
                                            <p:strVal val="ppt_y"/>
                                          </p:val>
                                        </p:tav>
                                        <p:tav tm="100000">
                                          <p:val>
                                            <p:fltVal val="0.5"/>
                                          </p:val>
                                        </p:tav>
                                      </p:tavLst>
                                    </p:anim>
                                    <p:set>
                                      <p:cBhvr>
                                        <p:cTn id="333" dur="1" fill="hold">
                                          <p:stCondLst>
                                            <p:cond delay="499"/>
                                          </p:stCondLst>
                                        </p:cTn>
                                        <p:tgtEl>
                                          <p:spTgt spid="14369"/>
                                        </p:tgtEl>
                                        <p:attrNameLst>
                                          <p:attrName>style.visibility</p:attrName>
                                        </p:attrNameLst>
                                      </p:cBhvr>
                                      <p:to>
                                        <p:strVal val="hidden"/>
                                      </p:to>
                                    </p:set>
                                  </p:childTnLst>
                                </p:cTn>
                              </p:par>
                              <p:par>
                                <p:cTn id="334" presetID="10" presetClass="exit" presetSubtype="0" fill="hold" grpId="1" nodeType="withEffect">
                                  <p:stCondLst>
                                    <p:cond delay="1000"/>
                                  </p:stCondLst>
                                  <p:childTnLst>
                                    <p:anim calcmode="lin" valueType="num">
                                      <p:cBhvr>
                                        <p:cTn id="335" dur="500"/>
                                        <p:tgtEl>
                                          <p:spTgt spid="14370"/>
                                        </p:tgtEl>
                                        <p:attrNameLst>
                                          <p:attrName>ppt_w</p:attrName>
                                        </p:attrNameLst>
                                      </p:cBhvr>
                                      <p:tavLst>
                                        <p:tav tm="0">
                                          <p:val>
                                            <p:strVal val="ppt_w"/>
                                          </p:val>
                                        </p:tav>
                                        <p:tav tm="100000">
                                          <p:val>
                                            <p:fltVal val="0"/>
                                          </p:val>
                                        </p:tav>
                                      </p:tavLst>
                                    </p:anim>
                                    <p:anim calcmode="lin" valueType="num">
                                      <p:cBhvr>
                                        <p:cTn id="336" dur="500"/>
                                        <p:tgtEl>
                                          <p:spTgt spid="14370"/>
                                        </p:tgtEl>
                                        <p:attrNameLst>
                                          <p:attrName>ppt_h</p:attrName>
                                        </p:attrNameLst>
                                      </p:cBhvr>
                                      <p:tavLst>
                                        <p:tav tm="0">
                                          <p:val>
                                            <p:strVal val="ppt_h"/>
                                          </p:val>
                                        </p:tav>
                                        <p:tav tm="100000">
                                          <p:val>
                                            <p:fltVal val="0"/>
                                          </p:val>
                                        </p:tav>
                                      </p:tavLst>
                                    </p:anim>
                                    <p:animEffect filter="fade">
                                      <p:cBhvr>
                                        <p:cTn id="337" dur="500"/>
                                        <p:tgtEl>
                                          <p:spTgt spid="14370"/>
                                        </p:tgtEl>
                                      </p:cBhvr>
                                    </p:animEffect>
                                    <p:anim calcmode="lin" valueType="num">
                                      <p:cBhvr>
                                        <p:cTn id="338" dur="500"/>
                                        <p:tgtEl>
                                          <p:spTgt spid="14370"/>
                                        </p:tgtEl>
                                        <p:attrNameLst>
                                          <p:attrName>ppt_x</p:attrName>
                                        </p:attrNameLst>
                                      </p:cBhvr>
                                      <p:tavLst>
                                        <p:tav tm="0">
                                          <p:val>
                                            <p:strVal val="ppt_x"/>
                                          </p:val>
                                        </p:tav>
                                        <p:tav tm="100000">
                                          <p:val>
                                            <p:fltVal val="0.5"/>
                                          </p:val>
                                        </p:tav>
                                      </p:tavLst>
                                    </p:anim>
                                    <p:anim calcmode="lin" valueType="num">
                                      <p:cBhvr>
                                        <p:cTn id="339" dur="500"/>
                                        <p:tgtEl>
                                          <p:spTgt spid="14370"/>
                                        </p:tgtEl>
                                        <p:attrNameLst>
                                          <p:attrName>ppt_y</p:attrName>
                                        </p:attrNameLst>
                                      </p:cBhvr>
                                      <p:tavLst>
                                        <p:tav tm="0">
                                          <p:val>
                                            <p:strVal val="ppt_y"/>
                                          </p:val>
                                        </p:tav>
                                        <p:tav tm="100000">
                                          <p:val>
                                            <p:fltVal val="0.5"/>
                                          </p:val>
                                        </p:tav>
                                      </p:tavLst>
                                    </p:anim>
                                    <p:set>
                                      <p:cBhvr>
                                        <p:cTn id="340" dur="1" fill="hold">
                                          <p:stCondLst>
                                            <p:cond delay="499"/>
                                          </p:stCondLst>
                                        </p:cTn>
                                        <p:tgtEl>
                                          <p:spTgt spid="14370"/>
                                        </p:tgtEl>
                                        <p:attrNameLst>
                                          <p:attrName>style.visibility</p:attrName>
                                        </p:attrNameLst>
                                      </p:cBhvr>
                                      <p:to>
                                        <p:strVal val="hidden"/>
                                      </p:to>
                                    </p:set>
                                  </p:childTnLst>
                                </p:cTn>
                              </p:par>
                              <p:par>
                                <p:cTn id="341" presetID="10" presetClass="exit" presetSubtype="0" fill="hold" grpId="1" nodeType="withEffect">
                                  <p:stCondLst>
                                    <p:cond delay="1000"/>
                                  </p:stCondLst>
                                  <p:childTnLst>
                                    <p:anim calcmode="lin" valueType="num">
                                      <p:cBhvr>
                                        <p:cTn id="342" dur="500"/>
                                        <p:tgtEl>
                                          <p:spTgt spid="14371"/>
                                        </p:tgtEl>
                                        <p:attrNameLst>
                                          <p:attrName>ppt_w</p:attrName>
                                        </p:attrNameLst>
                                      </p:cBhvr>
                                      <p:tavLst>
                                        <p:tav tm="0">
                                          <p:val>
                                            <p:strVal val="ppt_w"/>
                                          </p:val>
                                        </p:tav>
                                        <p:tav tm="100000">
                                          <p:val>
                                            <p:fltVal val="0"/>
                                          </p:val>
                                        </p:tav>
                                      </p:tavLst>
                                    </p:anim>
                                    <p:anim calcmode="lin" valueType="num">
                                      <p:cBhvr>
                                        <p:cTn id="343" dur="500"/>
                                        <p:tgtEl>
                                          <p:spTgt spid="14371"/>
                                        </p:tgtEl>
                                        <p:attrNameLst>
                                          <p:attrName>ppt_h</p:attrName>
                                        </p:attrNameLst>
                                      </p:cBhvr>
                                      <p:tavLst>
                                        <p:tav tm="0">
                                          <p:val>
                                            <p:strVal val="ppt_h"/>
                                          </p:val>
                                        </p:tav>
                                        <p:tav tm="100000">
                                          <p:val>
                                            <p:fltVal val="0"/>
                                          </p:val>
                                        </p:tav>
                                      </p:tavLst>
                                    </p:anim>
                                    <p:animEffect filter="fade">
                                      <p:cBhvr>
                                        <p:cTn id="344" dur="500"/>
                                        <p:tgtEl>
                                          <p:spTgt spid="14371"/>
                                        </p:tgtEl>
                                      </p:cBhvr>
                                    </p:animEffect>
                                    <p:anim calcmode="lin" valueType="num">
                                      <p:cBhvr>
                                        <p:cTn id="345" dur="500"/>
                                        <p:tgtEl>
                                          <p:spTgt spid="14371"/>
                                        </p:tgtEl>
                                        <p:attrNameLst>
                                          <p:attrName>ppt_x</p:attrName>
                                        </p:attrNameLst>
                                      </p:cBhvr>
                                      <p:tavLst>
                                        <p:tav tm="0">
                                          <p:val>
                                            <p:strVal val="ppt_x"/>
                                          </p:val>
                                        </p:tav>
                                        <p:tav tm="100000">
                                          <p:val>
                                            <p:fltVal val="0.5"/>
                                          </p:val>
                                        </p:tav>
                                      </p:tavLst>
                                    </p:anim>
                                    <p:anim calcmode="lin" valueType="num">
                                      <p:cBhvr>
                                        <p:cTn id="346" dur="500"/>
                                        <p:tgtEl>
                                          <p:spTgt spid="14371"/>
                                        </p:tgtEl>
                                        <p:attrNameLst>
                                          <p:attrName>ppt_y</p:attrName>
                                        </p:attrNameLst>
                                      </p:cBhvr>
                                      <p:tavLst>
                                        <p:tav tm="0">
                                          <p:val>
                                            <p:strVal val="ppt_y"/>
                                          </p:val>
                                        </p:tav>
                                        <p:tav tm="100000">
                                          <p:val>
                                            <p:fltVal val="0.5"/>
                                          </p:val>
                                        </p:tav>
                                      </p:tavLst>
                                    </p:anim>
                                    <p:set>
                                      <p:cBhvr>
                                        <p:cTn id="347" dur="1" fill="hold">
                                          <p:stCondLst>
                                            <p:cond delay="499"/>
                                          </p:stCondLst>
                                        </p:cTn>
                                        <p:tgtEl>
                                          <p:spTgt spid="14371"/>
                                        </p:tgtEl>
                                        <p:attrNameLst>
                                          <p:attrName>style.visibility</p:attrName>
                                        </p:attrNameLst>
                                      </p:cBhvr>
                                      <p:to>
                                        <p:strVal val="hidden"/>
                                      </p:to>
                                    </p:set>
                                  </p:childTnLst>
                                </p:cTn>
                              </p:par>
                              <p:par>
                                <p:cTn id="348" presetID="10" presetClass="exit" presetSubtype="0" fill="hold" grpId="1" nodeType="withEffect">
                                  <p:stCondLst>
                                    <p:cond delay="1000"/>
                                  </p:stCondLst>
                                  <p:childTnLst>
                                    <p:anim calcmode="lin" valueType="num">
                                      <p:cBhvr>
                                        <p:cTn id="349" dur="500"/>
                                        <p:tgtEl>
                                          <p:spTgt spid="14372"/>
                                        </p:tgtEl>
                                        <p:attrNameLst>
                                          <p:attrName>ppt_w</p:attrName>
                                        </p:attrNameLst>
                                      </p:cBhvr>
                                      <p:tavLst>
                                        <p:tav tm="0">
                                          <p:val>
                                            <p:strVal val="ppt_w"/>
                                          </p:val>
                                        </p:tav>
                                        <p:tav tm="100000">
                                          <p:val>
                                            <p:fltVal val="0"/>
                                          </p:val>
                                        </p:tav>
                                      </p:tavLst>
                                    </p:anim>
                                    <p:anim calcmode="lin" valueType="num">
                                      <p:cBhvr>
                                        <p:cTn id="350" dur="500"/>
                                        <p:tgtEl>
                                          <p:spTgt spid="14372"/>
                                        </p:tgtEl>
                                        <p:attrNameLst>
                                          <p:attrName>ppt_h</p:attrName>
                                        </p:attrNameLst>
                                      </p:cBhvr>
                                      <p:tavLst>
                                        <p:tav tm="0">
                                          <p:val>
                                            <p:strVal val="ppt_h"/>
                                          </p:val>
                                        </p:tav>
                                        <p:tav tm="100000">
                                          <p:val>
                                            <p:fltVal val="0"/>
                                          </p:val>
                                        </p:tav>
                                      </p:tavLst>
                                    </p:anim>
                                    <p:animEffect filter="fade">
                                      <p:cBhvr>
                                        <p:cTn id="351" dur="500"/>
                                        <p:tgtEl>
                                          <p:spTgt spid="14372"/>
                                        </p:tgtEl>
                                      </p:cBhvr>
                                    </p:animEffect>
                                    <p:anim calcmode="lin" valueType="num">
                                      <p:cBhvr>
                                        <p:cTn id="352" dur="500"/>
                                        <p:tgtEl>
                                          <p:spTgt spid="14372"/>
                                        </p:tgtEl>
                                        <p:attrNameLst>
                                          <p:attrName>ppt_x</p:attrName>
                                        </p:attrNameLst>
                                      </p:cBhvr>
                                      <p:tavLst>
                                        <p:tav tm="0">
                                          <p:val>
                                            <p:strVal val="ppt_x"/>
                                          </p:val>
                                        </p:tav>
                                        <p:tav tm="100000">
                                          <p:val>
                                            <p:fltVal val="0.5"/>
                                          </p:val>
                                        </p:tav>
                                      </p:tavLst>
                                    </p:anim>
                                    <p:anim calcmode="lin" valueType="num">
                                      <p:cBhvr>
                                        <p:cTn id="353" dur="500"/>
                                        <p:tgtEl>
                                          <p:spTgt spid="14372"/>
                                        </p:tgtEl>
                                        <p:attrNameLst>
                                          <p:attrName>ppt_y</p:attrName>
                                        </p:attrNameLst>
                                      </p:cBhvr>
                                      <p:tavLst>
                                        <p:tav tm="0">
                                          <p:val>
                                            <p:strVal val="ppt_y"/>
                                          </p:val>
                                        </p:tav>
                                        <p:tav tm="100000">
                                          <p:val>
                                            <p:fltVal val="0.5"/>
                                          </p:val>
                                        </p:tav>
                                      </p:tavLst>
                                    </p:anim>
                                    <p:set>
                                      <p:cBhvr>
                                        <p:cTn id="354" dur="1" fill="hold">
                                          <p:stCondLst>
                                            <p:cond delay="499"/>
                                          </p:stCondLst>
                                        </p:cTn>
                                        <p:tgtEl>
                                          <p:spTgt spid="14372"/>
                                        </p:tgtEl>
                                        <p:attrNameLst>
                                          <p:attrName>style.visibility</p:attrName>
                                        </p:attrNameLst>
                                      </p:cBhvr>
                                      <p:to>
                                        <p:strVal val="hidden"/>
                                      </p:to>
                                    </p:set>
                                  </p:childTnLst>
                                </p:cTn>
                              </p:par>
                              <p:par>
                                <p:cTn id="355" presetID="10" presetClass="exit" presetSubtype="0" fill="hold" grpId="1" nodeType="withEffect">
                                  <p:stCondLst>
                                    <p:cond delay="1000"/>
                                  </p:stCondLst>
                                  <p:childTnLst>
                                    <p:anim calcmode="lin" valueType="num">
                                      <p:cBhvr>
                                        <p:cTn id="356" dur="500"/>
                                        <p:tgtEl>
                                          <p:spTgt spid="14373"/>
                                        </p:tgtEl>
                                        <p:attrNameLst>
                                          <p:attrName>ppt_w</p:attrName>
                                        </p:attrNameLst>
                                      </p:cBhvr>
                                      <p:tavLst>
                                        <p:tav tm="0">
                                          <p:val>
                                            <p:strVal val="ppt_w"/>
                                          </p:val>
                                        </p:tav>
                                        <p:tav tm="100000">
                                          <p:val>
                                            <p:fltVal val="0"/>
                                          </p:val>
                                        </p:tav>
                                      </p:tavLst>
                                    </p:anim>
                                    <p:anim calcmode="lin" valueType="num">
                                      <p:cBhvr>
                                        <p:cTn id="357" dur="500"/>
                                        <p:tgtEl>
                                          <p:spTgt spid="14373"/>
                                        </p:tgtEl>
                                        <p:attrNameLst>
                                          <p:attrName>ppt_h</p:attrName>
                                        </p:attrNameLst>
                                      </p:cBhvr>
                                      <p:tavLst>
                                        <p:tav tm="0">
                                          <p:val>
                                            <p:strVal val="ppt_h"/>
                                          </p:val>
                                        </p:tav>
                                        <p:tav tm="100000">
                                          <p:val>
                                            <p:fltVal val="0"/>
                                          </p:val>
                                        </p:tav>
                                      </p:tavLst>
                                    </p:anim>
                                    <p:animEffect filter="fade">
                                      <p:cBhvr>
                                        <p:cTn id="358" dur="500"/>
                                        <p:tgtEl>
                                          <p:spTgt spid="14373"/>
                                        </p:tgtEl>
                                      </p:cBhvr>
                                    </p:animEffect>
                                    <p:anim calcmode="lin" valueType="num">
                                      <p:cBhvr>
                                        <p:cTn id="359" dur="500"/>
                                        <p:tgtEl>
                                          <p:spTgt spid="14373"/>
                                        </p:tgtEl>
                                        <p:attrNameLst>
                                          <p:attrName>ppt_x</p:attrName>
                                        </p:attrNameLst>
                                      </p:cBhvr>
                                      <p:tavLst>
                                        <p:tav tm="0">
                                          <p:val>
                                            <p:strVal val="ppt_x"/>
                                          </p:val>
                                        </p:tav>
                                        <p:tav tm="100000">
                                          <p:val>
                                            <p:fltVal val="0.5"/>
                                          </p:val>
                                        </p:tav>
                                      </p:tavLst>
                                    </p:anim>
                                    <p:anim calcmode="lin" valueType="num">
                                      <p:cBhvr>
                                        <p:cTn id="360" dur="500"/>
                                        <p:tgtEl>
                                          <p:spTgt spid="14373"/>
                                        </p:tgtEl>
                                        <p:attrNameLst>
                                          <p:attrName>ppt_y</p:attrName>
                                        </p:attrNameLst>
                                      </p:cBhvr>
                                      <p:tavLst>
                                        <p:tav tm="0">
                                          <p:val>
                                            <p:strVal val="ppt_y"/>
                                          </p:val>
                                        </p:tav>
                                        <p:tav tm="100000">
                                          <p:val>
                                            <p:fltVal val="0.5"/>
                                          </p:val>
                                        </p:tav>
                                      </p:tavLst>
                                    </p:anim>
                                    <p:set>
                                      <p:cBhvr>
                                        <p:cTn id="361" dur="1" fill="hold">
                                          <p:stCondLst>
                                            <p:cond delay="499"/>
                                          </p:stCondLst>
                                        </p:cTn>
                                        <p:tgtEl>
                                          <p:spTgt spid="14373"/>
                                        </p:tgtEl>
                                        <p:attrNameLst>
                                          <p:attrName>style.visibility</p:attrName>
                                        </p:attrNameLst>
                                      </p:cBhvr>
                                      <p:to>
                                        <p:strVal val="hidden"/>
                                      </p:to>
                                    </p:set>
                                  </p:childTnLst>
                                </p:cTn>
                              </p:par>
                              <p:par>
                                <p:cTn id="362" presetID="10" presetClass="exit" presetSubtype="0" fill="hold" grpId="1" nodeType="withEffect">
                                  <p:stCondLst>
                                    <p:cond delay="1000"/>
                                  </p:stCondLst>
                                  <p:childTnLst>
                                    <p:anim calcmode="lin" valueType="num">
                                      <p:cBhvr>
                                        <p:cTn id="363" dur="500"/>
                                        <p:tgtEl>
                                          <p:spTgt spid="14374"/>
                                        </p:tgtEl>
                                        <p:attrNameLst>
                                          <p:attrName>ppt_w</p:attrName>
                                        </p:attrNameLst>
                                      </p:cBhvr>
                                      <p:tavLst>
                                        <p:tav tm="0">
                                          <p:val>
                                            <p:strVal val="ppt_w"/>
                                          </p:val>
                                        </p:tav>
                                        <p:tav tm="100000">
                                          <p:val>
                                            <p:fltVal val="0"/>
                                          </p:val>
                                        </p:tav>
                                      </p:tavLst>
                                    </p:anim>
                                    <p:anim calcmode="lin" valueType="num">
                                      <p:cBhvr>
                                        <p:cTn id="364" dur="500"/>
                                        <p:tgtEl>
                                          <p:spTgt spid="14374"/>
                                        </p:tgtEl>
                                        <p:attrNameLst>
                                          <p:attrName>ppt_h</p:attrName>
                                        </p:attrNameLst>
                                      </p:cBhvr>
                                      <p:tavLst>
                                        <p:tav tm="0">
                                          <p:val>
                                            <p:strVal val="ppt_h"/>
                                          </p:val>
                                        </p:tav>
                                        <p:tav tm="100000">
                                          <p:val>
                                            <p:fltVal val="0"/>
                                          </p:val>
                                        </p:tav>
                                      </p:tavLst>
                                    </p:anim>
                                    <p:animEffect filter="fade">
                                      <p:cBhvr>
                                        <p:cTn id="365" dur="500"/>
                                        <p:tgtEl>
                                          <p:spTgt spid="14374"/>
                                        </p:tgtEl>
                                      </p:cBhvr>
                                    </p:animEffect>
                                    <p:anim calcmode="lin" valueType="num">
                                      <p:cBhvr>
                                        <p:cTn id="366" dur="500"/>
                                        <p:tgtEl>
                                          <p:spTgt spid="14374"/>
                                        </p:tgtEl>
                                        <p:attrNameLst>
                                          <p:attrName>ppt_x</p:attrName>
                                        </p:attrNameLst>
                                      </p:cBhvr>
                                      <p:tavLst>
                                        <p:tav tm="0">
                                          <p:val>
                                            <p:strVal val="ppt_x"/>
                                          </p:val>
                                        </p:tav>
                                        <p:tav tm="100000">
                                          <p:val>
                                            <p:fltVal val="0.5"/>
                                          </p:val>
                                        </p:tav>
                                      </p:tavLst>
                                    </p:anim>
                                    <p:anim calcmode="lin" valueType="num">
                                      <p:cBhvr>
                                        <p:cTn id="367" dur="500"/>
                                        <p:tgtEl>
                                          <p:spTgt spid="14374"/>
                                        </p:tgtEl>
                                        <p:attrNameLst>
                                          <p:attrName>ppt_y</p:attrName>
                                        </p:attrNameLst>
                                      </p:cBhvr>
                                      <p:tavLst>
                                        <p:tav tm="0">
                                          <p:val>
                                            <p:strVal val="ppt_y"/>
                                          </p:val>
                                        </p:tav>
                                        <p:tav tm="100000">
                                          <p:val>
                                            <p:fltVal val="0.5"/>
                                          </p:val>
                                        </p:tav>
                                      </p:tavLst>
                                    </p:anim>
                                    <p:set>
                                      <p:cBhvr>
                                        <p:cTn id="368" dur="1" fill="hold">
                                          <p:stCondLst>
                                            <p:cond delay="499"/>
                                          </p:stCondLst>
                                        </p:cTn>
                                        <p:tgtEl>
                                          <p:spTgt spid="14374"/>
                                        </p:tgtEl>
                                        <p:attrNameLst>
                                          <p:attrName>style.visibility</p:attrName>
                                        </p:attrNameLst>
                                      </p:cBhvr>
                                      <p:to>
                                        <p:strVal val="hidden"/>
                                      </p:to>
                                    </p:set>
                                  </p:childTnLst>
                                </p:cTn>
                              </p:par>
                              <p:par>
                                <p:cTn id="369" presetID="10" presetClass="exit" presetSubtype="0" fill="hold" grpId="1" nodeType="withEffect">
                                  <p:stCondLst>
                                    <p:cond delay="1000"/>
                                  </p:stCondLst>
                                  <p:childTnLst>
                                    <p:anim calcmode="lin" valueType="num">
                                      <p:cBhvr>
                                        <p:cTn id="370" dur="500"/>
                                        <p:tgtEl>
                                          <p:spTgt spid="14375"/>
                                        </p:tgtEl>
                                        <p:attrNameLst>
                                          <p:attrName>ppt_w</p:attrName>
                                        </p:attrNameLst>
                                      </p:cBhvr>
                                      <p:tavLst>
                                        <p:tav tm="0">
                                          <p:val>
                                            <p:strVal val="ppt_w"/>
                                          </p:val>
                                        </p:tav>
                                        <p:tav tm="100000">
                                          <p:val>
                                            <p:fltVal val="0"/>
                                          </p:val>
                                        </p:tav>
                                      </p:tavLst>
                                    </p:anim>
                                    <p:anim calcmode="lin" valueType="num">
                                      <p:cBhvr>
                                        <p:cTn id="371" dur="500"/>
                                        <p:tgtEl>
                                          <p:spTgt spid="14375"/>
                                        </p:tgtEl>
                                        <p:attrNameLst>
                                          <p:attrName>ppt_h</p:attrName>
                                        </p:attrNameLst>
                                      </p:cBhvr>
                                      <p:tavLst>
                                        <p:tav tm="0">
                                          <p:val>
                                            <p:strVal val="ppt_h"/>
                                          </p:val>
                                        </p:tav>
                                        <p:tav tm="100000">
                                          <p:val>
                                            <p:fltVal val="0"/>
                                          </p:val>
                                        </p:tav>
                                      </p:tavLst>
                                    </p:anim>
                                    <p:animEffect filter="fade">
                                      <p:cBhvr>
                                        <p:cTn id="372" dur="500"/>
                                        <p:tgtEl>
                                          <p:spTgt spid="14375"/>
                                        </p:tgtEl>
                                      </p:cBhvr>
                                    </p:animEffect>
                                    <p:anim calcmode="lin" valueType="num">
                                      <p:cBhvr>
                                        <p:cTn id="373" dur="500"/>
                                        <p:tgtEl>
                                          <p:spTgt spid="14375"/>
                                        </p:tgtEl>
                                        <p:attrNameLst>
                                          <p:attrName>ppt_x</p:attrName>
                                        </p:attrNameLst>
                                      </p:cBhvr>
                                      <p:tavLst>
                                        <p:tav tm="0">
                                          <p:val>
                                            <p:strVal val="ppt_x"/>
                                          </p:val>
                                        </p:tav>
                                        <p:tav tm="100000">
                                          <p:val>
                                            <p:fltVal val="0.5"/>
                                          </p:val>
                                        </p:tav>
                                      </p:tavLst>
                                    </p:anim>
                                    <p:anim calcmode="lin" valueType="num">
                                      <p:cBhvr>
                                        <p:cTn id="374" dur="500"/>
                                        <p:tgtEl>
                                          <p:spTgt spid="14375"/>
                                        </p:tgtEl>
                                        <p:attrNameLst>
                                          <p:attrName>ppt_y</p:attrName>
                                        </p:attrNameLst>
                                      </p:cBhvr>
                                      <p:tavLst>
                                        <p:tav tm="0">
                                          <p:val>
                                            <p:strVal val="ppt_y"/>
                                          </p:val>
                                        </p:tav>
                                        <p:tav tm="100000">
                                          <p:val>
                                            <p:fltVal val="0.5"/>
                                          </p:val>
                                        </p:tav>
                                      </p:tavLst>
                                    </p:anim>
                                    <p:set>
                                      <p:cBhvr>
                                        <p:cTn id="375" dur="1" fill="hold">
                                          <p:stCondLst>
                                            <p:cond delay="499"/>
                                          </p:stCondLst>
                                        </p:cTn>
                                        <p:tgtEl>
                                          <p:spTgt spid="14375"/>
                                        </p:tgtEl>
                                        <p:attrNameLst>
                                          <p:attrName>style.visibility</p:attrName>
                                        </p:attrNameLst>
                                      </p:cBhvr>
                                      <p:to>
                                        <p:strVal val="hidden"/>
                                      </p:to>
                                    </p:set>
                                  </p:childTnLst>
                                </p:cTn>
                              </p:par>
                              <p:par>
                                <p:cTn id="376" presetID="10" presetClass="exit" presetSubtype="0" fill="hold" grpId="1" nodeType="withEffect">
                                  <p:stCondLst>
                                    <p:cond delay="1000"/>
                                  </p:stCondLst>
                                  <p:childTnLst>
                                    <p:anim calcmode="lin" valueType="num">
                                      <p:cBhvr>
                                        <p:cTn id="377" dur="500"/>
                                        <p:tgtEl>
                                          <p:spTgt spid="14376"/>
                                        </p:tgtEl>
                                        <p:attrNameLst>
                                          <p:attrName>ppt_w</p:attrName>
                                        </p:attrNameLst>
                                      </p:cBhvr>
                                      <p:tavLst>
                                        <p:tav tm="0">
                                          <p:val>
                                            <p:strVal val="ppt_w"/>
                                          </p:val>
                                        </p:tav>
                                        <p:tav tm="100000">
                                          <p:val>
                                            <p:fltVal val="0"/>
                                          </p:val>
                                        </p:tav>
                                      </p:tavLst>
                                    </p:anim>
                                    <p:anim calcmode="lin" valueType="num">
                                      <p:cBhvr>
                                        <p:cTn id="378" dur="500"/>
                                        <p:tgtEl>
                                          <p:spTgt spid="14376"/>
                                        </p:tgtEl>
                                        <p:attrNameLst>
                                          <p:attrName>ppt_h</p:attrName>
                                        </p:attrNameLst>
                                      </p:cBhvr>
                                      <p:tavLst>
                                        <p:tav tm="0">
                                          <p:val>
                                            <p:strVal val="ppt_h"/>
                                          </p:val>
                                        </p:tav>
                                        <p:tav tm="100000">
                                          <p:val>
                                            <p:fltVal val="0"/>
                                          </p:val>
                                        </p:tav>
                                      </p:tavLst>
                                    </p:anim>
                                    <p:animEffect filter="fade">
                                      <p:cBhvr>
                                        <p:cTn id="379" dur="500"/>
                                        <p:tgtEl>
                                          <p:spTgt spid="14376"/>
                                        </p:tgtEl>
                                      </p:cBhvr>
                                    </p:animEffect>
                                    <p:anim calcmode="lin" valueType="num">
                                      <p:cBhvr>
                                        <p:cTn id="380" dur="500"/>
                                        <p:tgtEl>
                                          <p:spTgt spid="14376"/>
                                        </p:tgtEl>
                                        <p:attrNameLst>
                                          <p:attrName>ppt_x</p:attrName>
                                        </p:attrNameLst>
                                      </p:cBhvr>
                                      <p:tavLst>
                                        <p:tav tm="0">
                                          <p:val>
                                            <p:strVal val="ppt_x"/>
                                          </p:val>
                                        </p:tav>
                                        <p:tav tm="100000">
                                          <p:val>
                                            <p:fltVal val="0.5"/>
                                          </p:val>
                                        </p:tav>
                                      </p:tavLst>
                                    </p:anim>
                                    <p:anim calcmode="lin" valueType="num">
                                      <p:cBhvr>
                                        <p:cTn id="381" dur="500"/>
                                        <p:tgtEl>
                                          <p:spTgt spid="14376"/>
                                        </p:tgtEl>
                                        <p:attrNameLst>
                                          <p:attrName>ppt_y</p:attrName>
                                        </p:attrNameLst>
                                      </p:cBhvr>
                                      <p:tavLst>
                                        <p:tav tm="0">
                                          <p:val>
                                            <p:strVal val="ppt_y"/>
                                          </p:val>
                                        </p:tav>
                                        <p:tav tm="100000">
                                          <p:val>
                                            <p:fltVal val="0.5"/>
                                          </p:val>
                                        </p:tav>
                                      </p:tavLst>
                                    </p:anim>
                                    <p:set>
                                      <p:cBhvr>
                                        <p:cTn id="382" dur="1" fill="hold">
                                          <p:stCondLst>
                                            <p:cond delay="499"/>
                                          </p:stCondLst>
                                        </p:cTn>
                                        <p:tgtEl>
                                          <p:spTgt spid="14376"/>
                                        </p:tgtEl>
                                        <p:attrNameLst>
                                          <p:attrName>style.visibility</p:attrName>
                                        </p:attrNameLst>
                                      </p:cBhvr>
                                      <p:to>
                                        <p:strVal val="hidden"/>
                                      </p:to>
                                    </p:set>
                                  </p:childTnLst>
                                </p:cTn>
                              </p:par>
                              <p:par>
                                <p:cTn id="383" presetID="10" presetClass="exit" presetSubtype="0" fill="hold" grpId="1" nodeType="withEffect">
                                  <p:stCondLst>
                                    <p:cond delay="1000"/>
                                  </p:stCondLst>
                                  <p:childTnLst>
                                    <p:anim calcmode="lin" valueType="num">
                                      <p:cBhvr>
                                        <p:cTn id="384" dur="500"/>
                                        <p:tgtEl>
                                          <p:spTgt spid="14377"/>
                                        </p:tgtEl>
                                        <p:attrNameLst>
                                          <p:attrName>ppt_w</p:attrName>
                                        </p:attrNameLst>
                                      </p:cBhvr>
                                      <p:tavLst>
                                        <p:tav tm="0">
                                          <p:val>
                                            <p:strVal val="ppt_w"/>
                                          </p:val>
                                        </p:tav>
                                        <p:tav tm="100000">
                                          <p:val>
                                            <p:fltVal val="0"/>
                                          </p:val>
                                        </p:tav>
                                      </p:tavLst>
                                    </p:anim>
                                    <p:anim calcmode="lin" valueType="num">
                                      <p:cBhvr>
                                        <p:cTn id="385" dur="500"/>
                                        <p:tgtEl>
                                          <p:spTgt spid="14377"/>
                                        </p:tgtEl>
                                        <p:attrNameLst>
                                          <p:attrName>ppt_h</p:attrName>
                                        </p:attrNameLst>
                                      </p:cBhvr>
                                      <p:tavLst>
                                        <p:tav tm="0">
                                          <p:val>
                                            <p:strVal val="ppt_h"/>
                                          </p:val>
                                        </p:tav>
                                        <p:tav tm="100000">
                                          <p:val>
                                            <p:fltVal val="0"/>
                                          </p:val>
                                        </p:tav>
                                      </p:tavLst>
                                    </p:anim>
                                    <p:animEffect filter="fade">
                                      <p:cBhvr>
                                        <p:cTn id="386" dur="500"/>
                                        <p:tgtEl>
                                          <p:spTgt spid="14377"/>
                                        </p:tgtEl>
                                      </p:cBhvr>
                                    </p:animEffect>
                                    <p:anim calcmode="lin" valueType="num">
                                      <p:cBhvr>
                                        <p:cTn id="387" dur="500"/>
                                        <p:tgtEl>
                                          <p:spTgt spid="14377"/>
                                        </p:tgtEl>
                                        <p:attrNameLst>
                                          <p:attrName>ppt_x</p:attrName>
                                        </p:attrNameLst>
                                      </p:cBhvr>
                                      <p:tavLst>
                                        <p:tav tm="0">
                                          <p:val>
                                            <p:strVal val="ppt_x"/>
                                          </p:val>
                                        </p:tav>
                                        <p:tav tm="100000">
                                          <p:val>
                                            <p:fltVal val="0.5"/>
                                          </p:val>
                                        </p:tav>
                                      </p:tavLst>
                                    </p:anim>
                                    <p:anim calcmode="lin" valueType="num">
                                      <p:cBhvr>
                                        <p:cTn id="388" dur="500"/>
                                        <p:tgtEl>
                                          <p:spTgt spid="14377"/>
                                        </p:tgtEl>
                                        <p:attrNameLst>
                                          <p:attrName>ppt_y</p:attrName>
                                        </p:attrNameLst>
                                      </p:cBhvr>
                                      <p:tavLst>
                                        <p:tav tm="0">
                                          <p:val>
                                            <p:strVal val="ppt_y"/>
                                          </p:val>
                                        </p:tav>
                                        <p:tav tm="100000">
                                          <p:val>
                                            <p:fltVal val="0.5"/>
                                          </p:val>
                                        </p:tav>
                                      </p:tavLst>
                                    </p:anim>
                                    <p:set>
                                      <p:cBhvr>
                                        <p:cTn id="389" dur="1" fill="hold">
                                          <p:stCondLst>
                                            <p:cond delay="499"/>
                                          </p:stCondLst>
                                        </p:cTn>
                                        <p:tgtEl>
                                          <p:spTgt spid="14377"/>
                                        </p:tgtEl>
                                        <p:attrNameLst>
                                          <p:attrName>style.visibility</p:attrName>
                                        </p:attrNameLst>
                                      </p:cBhvr>
                                      <p:to>
                                        <p:strVal val="hidden"/>
                                      </p:to>
                                    </p:set>
                                  </p:childTnLst>
                                </p:cTn>
                              </p:par>
                              <p:par>
                                <p:cTn id="390" presetID="10" presetClass="exit" presetSubtype="0" fill="hold" grpId="1" nodeType="withEffect">
                                  <p:stCondLst>
                                    <p:cond delay="1000"/>
                                  </p:stCondLst>
                                  <p:childTnLst>
                                    <p:anim calcmode="lin" valueType="num">
                                      <p:cBhvr>
                                        <p:cTn id="391" dur="500"/>
                                        <p:tgtEl>
                                          <p:spTgt spid="14378"/>
                                        </p:tgtEl>
                                        <p:attrNameLst>
                                          <p:attrName>ppt_w</p:attrName>
                                        </p:attrNameLst>
                                      </p:cBhvr>
                                      <p:tavLst>
                                        <p:tav tm="0">
                                          <p:val>
                                            <p:strVal val="ppt_w"/>
                                          </p:val>
                                        </p:tav>
                                        <p:tav tm="100000">
                                          <p:val>
                                            <p:fltVal val="0"/>
                                          </p:val>
                                        </p:tav>
                                      </p:tavLst>
                                    </p:anim>
                                    <p:anim calcmode="lin" valueType="num">
                                      <p:cBhvr>
                                        <p:cTn id="392" dur="500"/>
                                        <p:tgtEl>
                                          <p:spTgt spid="14378"/>
                                        </p:tgtEl>
                                        <p:attrNameLst>
                                          <p:attrName>ppt_h</p:attrName>
                                        </p:attrNameLst>
                                      </p:cBhvr>
                                      <p:tavLst>
                                        <p:tav tm="0">
                                          <p:val>
                                            <p:strVal val="ppt_h"/>
                                          </p:val>
                                        </p:tav>
                                        <p:tav tm="100000">
                                          <p:val>
                                            <p:fltVal val="0"/>
                                          </p:val>
                                        </p:tav>
                                      </p:tavLst>
                                    </p:anim>
                                    <p:animEffect filter="fade">
                                      <p:cBhvr>
                                        <p:cTn id="393" dur="500"/>
                                        <p:tgtEl>
                                          <p:spTgt spid="14378"/>
                                        </p:tgtEl>
                                      </p:cBhvr>
                                    </p:animEffect>
                                    <p:anim calcmode="lin" valueType="num">
                                      <p:cBhvr>
                                        <p:cTn id="394" dur="500"/>
                                        <p:tgtEl>
                                          <p:spTgt spid="14378"/>
                                        </p:tgtEl>
                                        <p:attrNameLst>
                                          <p:attrName>ppt_x</p:attrName>
                                        </p:attrNameLst>
                                      </p:cBhvr>
                                      <p:tavLst>
                                        <p:tav tm="0">
                                          <p:val>
                                            <p:strVal val="ppt_x"/>
                                          </p:val>
                                        </p:tav>
                                        <p:tav tm="100000">
                                          <p:val>
                                            <p:fltVal val="0.5"/>
                                          </p:val>
                                        </p:tav>
                                      </p:tavLst>
                                    </p:anim>
                                    <p:anim calcmode="lin" valueType="num">
                                      <p:cBhvr>
                                        <p:cTn id="395" dur="500"/>
                                        <p:tgtEl>
                                          <p:spTgt spid="14378"/>
                                        </p:tgtEl>
                                        <p:attrNameLst>
                                          <p:attrName>ppt_y</p:attrName>
                                        </p:attrNameLst>
                                      </p:cBhvr>
                                      <p:tavLst>
                                        <p:tav tm="0">
                                          <p:val>
                                            <p:strVal val="ppt_y"/>
                                          </p:val>
                                        </p:tav>
                                        <p:tav tm="100000">
                                          <p:val>
                                            <p:fltVal val="0.5"/>
                                          </p:val>
                                        </p:tav>
                                      </p:tavLst>
                                    </p:anim>
                                    <p:set>
                                      <p:cBhvr>
                                        <p:cTn id="396" dur="1" fill="hold">
                                          <p:stCondLst>
                                            <p:cond delay="499"/>
                                          </p:stCondLst>
                                        </p:cTn>
                                        <p:tgtEl>
                                          <p:spTgt spid="14378"/>
                                        </p:tgtEl>
                                        <p:attrNameLst>
                                          <p:attrName>style.visibility</p:attrName>
                                        </p:attrNameLst>
                                      </p:cBhvr>
                                      <p:to>
                                        <p:strVal val="hidden"/>
                                      </p:to>
                                    </p:set>
                                  </p:childTnLst>
                                </p:cTn>
                              </p:par>
                              <p:par>
                                <p:cTn id="397" presetID="10" presetClass="exit" presetSubtype="0" fill="hold" nodeType="withEffect">
                                  <p:stCondLst>
                                    <p:cond delay="1000"/>
                                  </p:stCondLst>
                                  <p:childTnLst>
                                    <p:anim calcmode="lin" valueType="num">
                                      <p:cBhvr>
                                        <p:cTn id="398" dur="500"/>
                                        <p:tgtEl>
                                          <p:spTgt spid="14379"/>
                                        </p:tgtEl>
                                        <p:attrNameLst>
                                          <p:attrName>ppt_w</p:attrName>
                                        </p:attrNameLst>
                                      </p:cBhvr>
                                      <p:tavLst>
                                        <p:tav tm="0">
                                          <p:val>
                                            <p:strVal val="ppt_w"/>
                                          </p:val>
                                        </p:tav>
                                        <p:tav tm="100000">
                                          <p:val>
                                            <p:fltVal val="0"/>
                                          </p:val>
                                        </p:tav>
                                      </p:tavLst>
                                    </p:anim>
                                    <p:anim calcmode="lin" valueType="num">
                                      <p:cBhvr>
                                        <p:cTn id="399" dur="500"/>
                                        <p:tgtEl>
                                          <p:spTgt spid="14379"/>
                                        </p:tgtEl>
                                        <p:attrNameLst>
                                          <p:attrName>ppt_h</p:attrName>
                                        </p:attrNameLst>
                                      </p:cBhvr>
                                      <p:tavLst>
                                        <p:tav tm="0">
                                          <p:val>
                                            <p:strVal val="ppt_h"/>
                                          </p:val>
                                        </p:tav>
                                        <p:tav tm="100000">
                                          <p:val>
                                            <p:fltVal val="0"/>
                                          </p:val>
                                        </p:tav>
                                      </p:tavLst>
                                    </p:anim>
                                    <p:animEffect filter="fade">
                                      <p:cBhvr>
                                        <p:cTn id="400" dur="500"/>
                                        <p:tgtEl>
                                          <p:spTgt spid="14379"/>
                                        </p:tgtEl>
                                      </p:cBhvr>
                                    </p:animEffect>
                                    <p:anim calcmode="lin" valueType="num">
                                      <p:cBhvr>
                                        <p:cTn id="401" dur="500"/>
                                        <p:tgtEl>
                                          <p:spTgt spid="14379"/>
                                        </p:tgtEl>
                                        <p:attrNameLst>
                                          <p:attrName>ppt_x</p:attrName>
                                        </p:attrNameLst>
                                      </p:cBhvr>
                                      <p:tavLst>
                                        <p:tav tm="0">
                                          <p:val>
                                            <p:strVal val="ppt_x"/>
                                          </p:val>
                                        </p:tav>
                                        <p:tav tm="100000">
                                          <p:val>
                                            <p:fltVal val="0.5"/>
                                          </p:val>
                                        </p:tav>
                                      </p:tavLst>
                                    </p:anim>
                                    <p:anim calcmode="lin" valueType="num">
                                      <p:cBhvr>
                                        <p:cTn id="402" dur="500"/>
                                        <p:tgtEl>
                                          <p:spTgt spid="14379"/>
                                        </p:tgtEl>
                                        <p:attrNameLst>
                                          <p:attrName>ppt_y</p:attrName>
                                        </p:attrNameLst>
                                      </p:cBhvr>
                                      <p:tavLst>
                                        <p:tav tm="0">
                                          <p:val>
                                            <p:strVal val="ppt_y"/>
                                          </p:val>
                                        </p:tav>
                                        <p:tav tm="100000">
                                          <p:val>
                                            <p:fltVal val="0.5"/>
                                          </p:val>
                                        </p:tav>
                                      </p:tavLst>
                                    </p:anim>
                                    <p:set>
                                      <p:cBhvr>
                                        <p:cTn id="403" dur="1" fill="hold">
                                          <p:stCondLst>
                                            <p:cond delay="499"/>
                                          </p:stCondLst>
                                        </p:cTn>
                                        <p:tgtEl>
                                          <p:spTgt spid="14379"/>
                                        </p:tgtEl>
                                        <p:attrNameLst>
                                          <p:attrName>style.visibility</p:attrName>
                                        </p:attrNameLst>
                                      </p:cBhvr>
                                      <p:to>
                                        <p:strVal val="hidden"/>
                                      </p:to>
                                    </p:set>
                                  </p:childTnLst>
                                </p:cTn>
                              </p:par>
                              <p:par>
                                <p:cTn id="404" presetID="10" presetClass="exit" presetSubtype="0" fill="hold" nodeType="withEffect">
                                  <p:stCondLst>
                                    <p:cond delay="1000"/>
                                  </p:stCondLst>
                                  <p:childTnLst>
                                    <p:anim calcmode="lin" valueType="num">
                                      <p:cBhvr>
                                        <p:cTn id="405" dur="500"/>
                                        <p:tgtEl>
                                          <p:spTgt spid="14405"/>
                                        </p:tgtEl>
                                        <p:attrNameLst>
                                          <p:attrName>ppt_w</p:attrName>
                                        </p:attrNameLst>
                                      </p:cBhvr>
                                      <p:tavLst>
                                        <p:tav tm="0">
                                          <p:val>
                                            <p:strVal val="ppt_w"/>
                                          </p:val>
                                        </p:tav>
                                        <p:tav tm="100000">
                                          <p:val>
                                            <p:fltVal val="0"/>
                                          </p:val>
                                        </p:tav>
                                      </p:tavLst>
                                    </p:anim>
                                    <p:anim calcmode="lin" valueType="num">
                                      <p:cBhvr>
                                        <p:cTn id="406" dur="500"/>
                                        <p:tgtEl>
                                          <p:spTgt spid="14405"/>
                                        </p:tgtEl>
                                        <p:attrNameLst>
                                          <p:attrName>ppt_h</p:attrName>
                                        </p:attrNameLst>
                                      </p:cBhvr>
                                      <p:tavLst>
                                        <p:tav tm="0">
                                          <p:val>
                                            <p:strVal val="ppt_h"/>
                                          </p:val>
                                        </p:tav>
                                        <p:tav tm="100000">
                                          <p:val>
                                            <p:fltVal val="0"/>
                                          </p:val>
                                        </p:tav>
                                      </p:tavLst>
                                    </p:anim>
                                    <p:animEffect filter="fade">
                                      <p:cBhvr>
                                        <p:cTn id="407" dur="500"/>
                                        <p:tgtEl>
                                          <p:spTgt spid="14405"/>
                                        </p:tgtEl>
                                      </p:cBhvr>
                                    </p:animEffect>
                                    <p:anim calcmode="lin" valueType="num">
                                      <p:cBhvr>
                                        <p:cTn id="408" dur="500"/>
                                        <p:tgtEl>
                                          <p:spTgt spid="14405"/>
                                        </p:tgtEl>
                                        <p:attrNameLst>
                                          <p:attrName>ppt_x</p:attrName>
                                        </p:attrNameLst>
                                      </p:cBhvr>
                                      <p:tavLst>
                                        <p:tav tm="0">
                                          <p:val>
                                            <p:strVal val="ppt_x"/>
                                          </p:val>
                                        </p:tav>
                                        <p:tav tm="100000">
                                          <p:val>
                                            <p:fltVal val="0.5"/>
                                          </p:val>
                                        </p:tav>
                                      </p:tavLst>
                                    </p:anim>
                                    <p:anim calcmode="lin" valueType="num">
                                      <p:cBhvr>
                                        <p:cTn id="409" dur="500"/>
                                        <p:tgtEl>
                                          <p:spTgt spid="14405"/>
                                        </p:tgtEl>
                                        <p:attrNameLst>
                                          <p:attrName>ppt_y</p:attrName>
                                        </p:attrNameLst>
                                      </p:cBhvr>
                                      <p:tavLst>
                                        <p:tav tm="0">
                                          <p:val>
                                            <p:strVal val="ppt_y"/>
                                          </p:val>
                                        </p:tav>
                                        <p:tav tm="100000">
                                          <p:val>
                                            <p:fltVal val="0.5"/>
                                          </p:val>
                                        </p:tav>
                                      </p:tavLst>
                                    </p:anim>
                                    <p:set>
                                      <p:cBhvr>
                                        <p:cTn id="410" dur="1" fill="hold">
                                          <p:stCondLst>
                                            <p:cond delay="499"/>
                                          </p:stCondLst>
                                        </p:cTn>
                                        <p:tgtEl>
                                          <p:spTgt spid="14405"/>
                                        </p:tgtEl>
                                        <p:attrNameLst>
                                          <p:attrName>style.visibility</p:attrName>
                                        </p:attrNameLst>
                                      </p:cBhvr>
                                      <p:to>
                                        <p:strVal val="hidden"/>
                                      </p:to>
                                    </p:set>
                                  </p:childTnLst>
                                </p:cTn>
                              </p:par>
                              <p:par>
                                <p:cTn id="411" presetID="10" presetClass="exit" presetSubtype="0" fill="hold" nodeType="withEffect">
                                  <p:stCondLst>
                                    <p:cond delay="1000"/>
                                  </p:stCondLst>
                                  <p:childTnLst>
                                    <p:anim calcmode="lin" valueType="num">
                                      <p:cBhvr>
                                        <p:cTn id="412" dur="500"/>
                                        <p:tgtEl>
                                          <p:spTgt spid="14399"/>
                                        </p:tgtEl>
                                        <p:attrNameLst>
                                          <p:attrName>ppt_w</p:attrName>
                                        </p:attrNameLst>
                                      </p:cBhvr>
                                      <p:tavLst>
                                        <p:tav tm="0">
                                          <p:val>
                                            <p:strVal val="ppt_w"/>
                                          </p:val>
                                        </p:tav>
                                        <p:tav tm="100000">
                                          <p:val>
                                            <p:fltVal val="0"/>
                                          </p:val>
                                        </p:tav>
                                      </p:tavLst>
                                    </p:anim>
                                    <p:anim calcmode="lin" valueType="num">
                                      <p:cBhvr>
                                        <p:cTn id="413" dur="500"/>
                                        <p:tgtEl>
                                          <p:spTgt spid="14399"/>
                                        </p:tgtEl>
                                        <p:attrNameLst>
                                          <p:attrName>ppt_h</p:attrName>
                                        </p:attrNameLst>
                                      </p:cBhvr>
                                      <p:tavLst>
                                        <p:tav tm="0">
                                          <p:val>
                                            <p:strVal val="ppt_h"/>
                                          </p:val>
                                        </p:tav>
                                        <p:tav tm="100000">
                                          <p:val>
                                            <p:fltVal val="0"/>
                                          </p:val>
                                        </p:tav>
                                      </p:tavLst>
                                    </p:anim>
                                    <p:animEffect filter="fade">
                                      <p:cBhvr>
                                        <p:cTn id="414" dur="500"/>
                                        <p:tgtEl>
                                          <p:spTgt spid="14399"/>
                                        </p:tgtEl>
                                      </p:cBhvr>
                                    </p:animEffect>
                                    <p:anim calcmode="lin" valueType="num">
                                      <p:cBhvr>
                                        <p:cTn id="415" dur="500"/>
                                        <p:tgtEl>
                                          <p:spTgt spid="14399"/>
                                        </p:tgtEl>
                                        <p:attrNameLst>
                                          <p:attrName>ppt_x</p:attrName>
                                        </p:attrNameLst>
                                      </p:cBhvr>
                                      <p:tavLst>
                                        <p:tav tm="0">
                                          <p:val>
                                            <p:strVal val="ppt_x"/>
                                          </p:val>
                                        </p:tav>
                                        <p:tav tm="100000">
                                          <p:val>
                                            <p:fltVal val="0.5"/>
                                          </p:val>
                                        </p:tav>
                                      </p:tavLst>
                                    </p:anim>
                                    <p:anim calcmode="lin" valueType="num">
                                      <p:cBhvr>
                                        <p:cTn id="416" dur="500"/>
                                        <p:tgtEl>
                                          <p:spTgt spid="14399"/>
                                        </p:tgtEl>
                                        <p:attrNameLst>
                                          <p:attrName>ppt_y</p:attrName>
                                        </p:attrNameLst>
                                      </p:cBhvr>
                                      <p:tavLst>
                                        <p:tav tm="0">
                                          <p:val>
                                            <p:strVal val="ppt_y"/>
                                          </p:val>
                                        </p:tav>
                                        <p:tav tm="100000">
                                          <p:val>
                                            <p:fltVal val="0.5"/>
                                          </p:val>
                                        </p:tav>
                                      </p:tavLst>
                                    </p:anim>
                                    <p:set>
                                      <p:cBhvr>
                                        <p:cTn id="417" dur="1" fill="hold">
                                          <p:stCondLst>
                                            <p:cond delay="499"/>
                                          </p:stCondLst>
                                        </p:cTn>
                                        <p:tgtEl>
                                          <p:spTgt spid="14399"/>
                                        </p:tgtEl>
                                        <p:attrNameLst>
                                          <p:attrName>style.visibility</p:attrName>
                                        </p:attrNameLst>
                                      </p:cBhvr>
                                      <p:to>
                                        <p:strVal val="hidden"/>
                                      </p:to>
                                    </p:set>
                                  </p:childTnLst>
                                </p:cTn>
                              </p:par>
                              <p:par>
                                <p:cTn id="418" presetID="10" presetClass="exit" presetSubtype="0" fill="hold" nodeType="withEffect">
                                  <p:stCondLst>
                                    <p:cond delay="1000"/>
                                  </p:stCondLst>
                                  <p:childTnLst>
                                    <p:anim calcmode="lin" valueType="num">
                                      <p:cBhvr>
                                        <p:cTn id="419" dur="500"/>
                                        <p:tgtEl>
                                          <p:spTgt spid="14389"/>
                                        </p:tgtEl>
                                        <p:attrNameLst>
                                          <p:attrName>ppt_w</p:attrName>
                                        </p:attrNameLst>
                                      </p:cBhvr>
                                      <p:tavLst>
                                        <p:tav tm="0">
                                          <p:val>
                                            <p:strVal val="ppt_w"/>
                                          </p:val>
                                        </p:tav>
                                        <p:tav tm="100000">
                                          <p:val>
                                            <p:fltVal val="0"/>
                                          </p:val>
                                        </p:tav>
                                      </p:tavLst>
                                    </p:anim>
                                    <p:anim calcmode="lin" valueType="num">
                                      <p:cBhvr>
                                        <p:cTn id="420" dur="500"/>
                                        <p:tgtEl>
                                          <p:spTgt spid="14389"/>
                                        </p:tgtEl>
                                        <p:attrNameLst>
                                          <p:attrName>ppt_h</p:attrName>
                                        </p:attrNameLst>
                                      </p:cBhvr>
                                      <p:tavLst>
                                        <p:tav tm="0">
                                          <p:val>
                                            <p:strVal val="ppt_h"/>
                                          </p:val>
                                        </p:tav>
                                        <p:tav tm="100000">
                                          <p:val>
                                            <p:fltVal val="0"/>
                                          </p:val>
                                        </p:tav>
                                      </p:tavLst>
                                    </p:anim>
                                    <p:animEffect filter="fade">
                                      <p:cBhvr>
                                        <p:cTn id="421" dur="500"/>
                                        <p:tgtEl>
                                          <p:spTgt spid="14389"/>
                                        </p:tgtEl>
                                      </p:cBhvr>
                                    </p:animEffect>
                                    <p:anim calcmode="lin" valueType="num">
                                      <p:cBhvr>
                                        <p:cTn id="422" dur="500"/>
                                        <p:tgtEl>
                                          <p:spTgt spid="14389"/>
                                        </p:tgtEl>
                                        <p:attrNameLst>
                                          <p:attrName>ppt_x</p:attrName>
                                        </p:attrNameLst>
                                      </p:cBhvr>
                                      <p:tavLst>
                                        <p:tav tm="0">
                                          <p:val>
                                            <p:strVal val="ppt_x"/>
                                          </p:val>
                                        </p:tav>
                                        <p:tav tm="100000">
                                          <p:val>
                                            <p:fltVal val="0.5"/>
                                          </p:val>
                                        </p:tav>
                                      </p:tavLst>
                                    </p:anim>
                                    <p:anim calcmode="lin" valueType="num">
                                      <p:cBhvr>
                                        <p:cTn id="423" dur="500"/>
                                        <p:tgtEl>
                                          <p:spTgt spid="14389"/>
                                        </p:tgtEl>
                                        <p:attrNameLst>
                                          <p:attrName>ppt_y</p:attrName>
                                        </p:attrNameLst>
                                      </p:cBhvr>
                                      <p:tavLst>
                                        <p:tav tm="0">
                                          <p:val>
                                            <p:strVal val="ppt_y"/>
                                          </p:val>
                                        </p:tav>
                                        <p:tav tm="100000">
                                          <p:val>
                                            <p:fltVal val="0.5"/>
                                          </p:val>
                                        </p:tav>
                                      </p:tavLst>
                                    </p:anim>
                                    <p:set>
                                      <p:cBhvr>
                                        <p:cTn id="424" dur="1" fill="hold">
                                          <p:stCondLst>
                                            <p:cond delay="499"/>
                                          </p:stCondLst>
                                        </p:cTn>
                                        <p:tgtEl>
                                          <p:spTgt spid="14389"/>
                                        </p:tgtEl>
                                        <p:attrNameLst>
                                          <p:attrName>style.visibility</p:attrName>
                                        </p:attrNameLst>
                                      </p:cBhvr>
                                      <p:to>
                                        <p:strVal val="hidden"/>
                                      </p:to>
                                    </p:set>
                                  </p:childTnLst>
                                </p:cTn>
                              </p:par>
                              <p:par>
                                <p:cTn id="425" presetID="10" presetClass="exit" presetSubtype="0" fill="hold" nodeType="withEffect">
                                  <p:stCondLst>
                                    <p:cond delay="1000"/>
                                  </p:stCondLst>
                                  <p:childTnLst>
                                    <p:anim calcmode="lin" valueType="num">
                                      <p:cBhvr>
                                        <p:cTn id="426" dur="500"/>
                                        <p:tgtEl>
                                          <p:spTgt spid="14408"/>
                                        </p:tgtEl>
                                        <p:attrNameLst>
                                          <p:attrName>ppt_w</p:attrName>
                                        </p:attrNameLst>
                                      </p:cBhvr>
                                      <p:tavLst>
                                        <p:tav tm="0">
                                          <p:val>
                                            <p:strVal val="ppt_w"/>
                                          </p:val>
                                        </p:tav>
                                        <p:tav tm="100000">
                                          <p:val>
                                            <p:fltVal val="0"/>
                                          </p:val>
                                        </p:tav>
                                      </p:tavLst>
                                    </p:anim>
                                    <p:anim calcmode="lin" valueType="num">
                                      <p:cBhvr>
                                        <p:cTn id="427" dur="500"/>
                                        <p:tgtEl>
                                          <p:spTgt spid="14408"/>
                                        </p:tgtEl>
                                        <p:attrNameLst>
                                          <p:attrName>ppt_h</p:attrName>
                                        </p:attrNameLst>
                                      </p:cBhvr>
                                      <p:tavLst>
                                        <p:tav tm="0">
                                          <p:val>
                                            <p:strVal val="ppt_h"/>
                                          </p:val>
                                        </p:tav>
                                        <p:tav tm="100000">
                                          <p:val>
                                            <p:fltVal val="0"/>
                                          </p:val>
                                        </p:tav>
                                      </p:tavLst>
                                    </p:anim>
                                    <p:animEffect filter="fade">
                                      <p:cBhvr>
                                        <p:cTn id="428" dur="500"/>
                                        <p:tgtEl>
                                          <p:spTgt spid="14408"/>
                                        </p:tgtEl>
                                      </p:cBhvr>
                                    </p:animEffect>
                                    <p:anim calcmode="lin" valueType="num">
                                      <p:cBhvr>
                                        <p:cTn id="429" dur="500"/>
                                        <p:tgtEl>
                                          <p:spTgt spid="14408"/>
                                        </p:tgtEl>
                                        <p:attrNameLst>
                                          <p:attrName>ppt_x</p:attrName>
                                        </p:attrNameLst>
                                      </p:cBhvr>
                                      <p:tavLst>
                                        <p:tav tm="0">
                                          <p:val>
                                            <p:strVal val="ppt_x"/>
                                          </p:val>
                                        </p:tav>
                                        <p:tav tm="100000">
                                          <p:val>
                                            <p:fltVal val="0.5"/>
                                          </p:val>
                                        </p:tav>
                                      </p:tavLst>
                                    </p:anim>
                                    <p:anim calcmode="lin" valueType="num">
                                      <p:cBhvr>
                                        <p:cTn id="430" dur="500"/>
                                        <p:tgtEl>
                                          <p:spTgt spid="14408"/>
                                        </p:tgtEl>
                                        <p:attrNameLst>
                                          <p:attrName>ppt_y</p:attrName>
                                        </p:attrNameLst>
                                      </p:cBhvr>
                                      <p:tavLst>
                                        <p:tav tm="0">
                                          <p:val>
                                            <p:strVal val="ppt_y"/>
                                          </p:val>
                                        </p:tav>
                                        <p:tav tm="100000">
                                          <p:val>
                                            <p:fltVal val="0.5"/>
                                          </p:val>
                                        </p:tav>
                                      </p:tavLst>
                                    </p:anim>
                                    <p:set>
                                      <p:cBhvr>
                                        <p:cTn id="431" dur="1" fill="hold">
                                          <p:stCondLst>
                                            <p:cond delay="499"/>
                                          </p:stCondLst>
                                        </p:cTn>
                                        <p:tgtEl>
                                          <p:spTgt spid="14408"/>
                                        </p:tgtEl>
                                        <p:attrNameLst>
                                          <p:attrName>style.visibility</p:attrName>
                                        </p:attrNameLst>
                                      </p:cBhvr>
                                      <p:to>
                                        <p:strVal val="hidden"/>
                                      </p:to>
                                    </p:set>
                                  </p:childTnLst>
                                </p:cTn>
                              </p:par>
                              <p:par>
                                <p:cTn id="432" presetID="10" presetClass="exit" presetSubtype="0" fill="hold" nodeType="withEffect">
                                  <p:stCondLst>
                                    <p:cond delay="1000"/>
                                  </p:stCondLst>
                                  <p:childTnLst>
                                    <p:anim calcmode="lin" valueType="num">
                                      <p:cBhvr>
                                        <p:cTn id="433" dur="500"/>
                                        <p:tgtEl>
                                          <p:spTgt spid="14402"/>
                                        </p:tgtEl>
                                        <p:attrNameLst>
                                          <p:attrName>ppt_w</p:attrName>
                                        </p:attrNameLst>
                                      </p:cBhvr>
                                      <p:tavLst>
                                        <p:tav tm="0">
                                          <p:val>
                                            <p:strVal val="ppt_w"/>
                                          </p:val>
                                        </p:tav>
                                        <p:tav tm="100000">
                                          <p:val>
                                            <p:fltVal val="0"/>
                                          </p:val>
                                        </p:tav>
                                      </p:tavLst>
                                    </p:anim>
                                    <p:anim calcmode="lin" valueType="num">
                                      <p:cBhvr>
                                        <p:cTn id="434" dur="500"/>
                                        <p:tgtEl>
                                          <p:spTgt spid="14402"/>
                                        </p:tgtEl>
                                        <p:attrNameLst>
                                          <p:attrName>ppt_h</p:attrName>
                                        </p:attrNameLst>
                                      </p:cBhvr>
                                      <p:tavLst>
                                        <p:tav tm="0">
                                          <p:val>
                                            <p:strVal val="ppt_h"/>
                                          </p:val>
                                        </p:tav>
                                        <p:tav tm="100000">
                                          <p:val>
                                            <p:fltVal val="0"/>
                                          </p:val>
                                        </p:tav>
                                      </p:tavLst>
                                    </p:anim>
                                    <p:animEffect filter="fade">
                                      <p:cBhvr>
                                        <p:cTn id="435" dur="500"/>
                                        <p:tgtEl>
                                          <p:spTgt spid="14402"/>
                                        </p:tgtEl>
                                      </p:cBhvr>
                                    </p:animEffect>
                                    <p:anim calcmode="lin" valueType="num">
                                      <p:cBhvr>
                                        <p:cTn id="436" dur="500"/>
                                        <p:tgtEl>
                                          <p:spTgt spid="14402"/>
                                        </p:tgtEl>
                                        <p:attrNameLst>
                                          <p:attrName>ppt_x</p:attrName>
                                        </p:attrNameLst>
                                      </p:cBhvr>
                                      <p:tavLst>
                                        <p:tav tm="0">
                                          <p:val>
                                            <p:strVal val="ppt_x"/>
                                          </p:val>
                                        </p:tav>
                                        <p:tav tm="100000">
                                          <p:val>
                                            <p:fltVal val="0.5"/>
                                          </p:val>
                                        </p:tav>
                                      </p:tavLst>
                                    </p:anim>
                                    <p:anim calcmode="lin" valueType="num">
                                      <p:cBhvr>
                                        <p:cTn id="437" dur="500"/>
                                        <p:tgtEl>
                                          <p:spTgt spid="14402"/>
                                        </p:tgtEl>
                                        <p:attrNameLst>
                                          <p:attrName>ppt_y</p:attrName>
                                        </p:attrNameLst>
                                      </p:cBhvr>
                                      <p:tavLst>
                                        <p:tav tm="0">
                                          <p:val>
                                            <p:strVal val="ppt_y"/>
                                          </p:val>
                                        </p:tav>
                                        <p:tav tm="100000">
                                          <p:val>
                                            <p:fltVal val="0.5"/>
                                          </p:val>
                                        </p:tav>
                                      </p:tavLst>
                                    </p:anim>
                                    <p:set>
                                      <p:cBhvr>
                                        <p:cTn id="438" dur="1" fill="hold">
                                          <p:stCondLst>
                                            <p:cond delay="499"/>
                                          </p:stCondLst>
                                        </p:cTn>
                                        <p:tgtEl>
                                          <p:spTgt spid="14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ldLvl="0" animBg="1"/>
      <p:bldP spid="14343" grpId="1" bldLvl="0" animBg="1"/>
      <p:bldP spid="14344" grpId="0" bldLvl="0" animBg="1"/>
      <p:bldP spid="14344" grpId="1" bldLvl="0" animBg="1"/>
      <p:bldP spid="14345" grpId="0" bldLvl="0" animBg="1"/>
      <p:bldP spid="14345" grpId="1" bldLvl="0" animBg="1"/>
      <p:bldP spid="14346" grpId="0" bldLvl="0" animBg="1"/>
      <p:bldP spid="14346" grpId="1" bldLvl="0" animBg="1"/>
      <p:bldP spid="14347" grpId="0" bldLvl="0" animBg="1"/>
      <p:bldP spid="14347" grpId="1" bldLvl="0" animBg="1"/>
      <p:bldP spid="14348" grpId="0" bldLvl="0" animBg="1"/>
      <p:bldP spid="14348" grpId="1" bldLvl="0" animBg="1"/>
      <p:bldP spid="14349" grpId="0" bldLvl="0" animBg="1"/>
      <p:bldP spid="14349" grpId="1" bldLvl="0" animBg="1"/>
      <p:bldP spid="14350" grpId="0" bldLvl="0" animBg="1"/>
      <p:bldP spid="14350" grpId="1" bldLvl="0" animBg="1"/>
      <p:bldP spid="14351" grpId="0" bldLvl="0" animBg="1"/>
      <p:bldP spid="14351" grpId="1" bldLvl="0" animBg="1"/>
      <p:bldP spid="14352" grpId="0" bldLvl="0" animBg="1"/>
      <p:bldP spid="14352" grpId="1" bldLvl="0" animBg="1"/>
      <p:bldP spid="14353" grpId="0" bldLvl="0" animBg="1"/>
      <p:bldP spid="14353" grpId="1" bldLvl="0" animBg="1"/>
      <p:bldP spid="14354" grpId="0" bldLvl="0" animBg="1"/>
      <p:bldP spid="14354" grpId="1" bldLvl="0" animBg="1"/>
      <p:bldP spid="14355" grpId="0" bldLvl="0" animBg="1"/>
      <p:bldP spid="14355" grpId="1" bldLvl="0" animBg="1"/>
      <p:bldP spid="14356" grpId="0" bldLvl="0" animBg="1"/>
      <p:bldP spid="14356" grpId="1" bldLvl="0" animBg="1"/>
      <p:bldP spid="14357" grpId="0" bldLvl="0" animBg="1"/>
      <p:bldP spid="14357" grpId="1" bldLvl="0" animBg="1"/>
      <p:bldP spid="14358" grpId="0" bldLvl="0" animBg="1"/>
      <p:bldP spid="14358" grpId="1" bldLvl="0" animBg="1"/>
      <p:bldP spid="14359" grpId="0" bldLvl="0" animBg="1"/>
      <p:bldP spid="14359" grpId="1" bldLvl="0" animBg="1"/>
      <p:bldP spid="14360" grpId="0" bldLvl="0" animBg="1"/>
      <p:bldP spid="14360" grpId="1" bldLvl="0" animBg="1"/>
      <p:bldP spid="14361" grpId="0" bldLvl="0" animBg="1"/>
      <p:bldP spid="14361" grpId="1" bldLvl="0" animBg="1"/>
      <p:bldP spid="14362" grpId="0" bldLvl="0" animBg="1"/>
      <p:bldP spid="14362" grpId="1" bldLvl="0" animBg="1"/>
      <p:bldP spid="14363" grpId="0" bldLvl="0" animBg="1"/>
      <p:bldP spid="14363" grpId="1" bldLvl="0" animBg="1"/>
      <p:bldP spid="14364" grpId="0" bldLvl="0" animBg="1"/>
      <p:bldP spid="14364" grpId="1" bldLvl="0" animBg="1"/>
      <p:bldP spid="14365" grpId="0" bldLvl="0" animBg="1"/>
      <p:bldP spid="14365" grpId="1" bldLvl="0" animBg="1"/>
      <p:bldP spid="14366" grpId="0" bldLvl="0" animBg="1"/>
      <p:bldP spid="14366" grpId="1" bldLvl="0" animBg="1"/>
      <p:bldP spid="14367" grpId="0" bldLvl="0" animBg="1"/>
      <p:bldP spid="14367" grpId="1" bldLvl="0" animBg="1"/>
      <p:bldP spid="14368" grpId="0" bldLvl="0" animBg="1"/>
      <p:bldP spid="14368" grpId="1" bldLvl="0" animBg="1"/>
      <p:bldP spid="14369" grpId="0" bldLvl="0" animBg="1"/>
      <p:bldP spid="14369" grpId="1" bldLvl="0" animBg="1"/>
      <p:bldP spid="14370" grpId="0" bldLvl="0" animBg="1"/>
      <p:bldP spid="14370" grpId="1" bldLvl="0" animBg="1"/>
      <p:bldP spid="14371" grpId="0" bldLvl="0" animBg="1"/>
      <p:bldP spid="14371" grpId="1" bldLvl="0" animBg="1"/>
      <p:bldP spid="14372" grpId="0" bldLvl="0" animBg="1"/>
      <p:bldP spid="14372" grpId="1" bldLvl="0" animBg="1"/>
      <p:bldP spid="14373" grpId="0" bldLvl="0" animBg="1"/>
      <p:bldP spid="14373" grpId="1" bldLvl="0" animBg="1"/>
      <p:bldP spid="14374" grpId="0" bldLvl="0" animBg="1"/>
      <p:bldP spid="14374" grpId="1" bldLvl="0" animBg="1"/>
      <p:bldP spid="14375" grpId="0" bldLvl="0" animBg="1"/>
      <p:bldP spid="14375" grpId="1" bldLvl="0" animBg="1"/>
      <p:bldP spid="14376" grpId="0" bldLvl="0" animBg="1"/>
      <p:bldP spid="14376" grpId="1" bldLvl="0" animBg="1"/>
      <p:bldP spid="14377" grpId="0" bldLvl="0" animBg="1"/>
      <p:bldP spid="14377" grpId="1" bldLvl="0" animBg="1"/>
      <p:bldP spid="14378" grpId="0" bldLvl="0" animBg="1"/>
      <p:bldP spid="14378"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5363"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5364" name="组合 15363"/>
          <p:cNvGrpSpPr/>
          <p:nvPr/>
        </p:nvGrpSpPr>
        <p:grpSpPr>
          <a:xfrm>
            <a:off x="-85725" y="144463"/>
            <a:ext cx="3387725" cy="506412"/>
            <a:chOff x="0" y="0"/>
            <a:chExt cx="3390042" cy="506308"/>
          </a:xfrm>
        </p:grpSpPr>
        <p:sp>
          <p:nvSpPr>
            <p:cNvPr id="15365"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5366"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367" name="组合 15366"/>
          <p:cNvGrpSpPr/>
          <p:nvPr/>
        </p:nvGrpSpPr>
        <p:grpSpPr>
          <a:xfrm>
            <a:off x="2770188" y="1779588"/>
            <a:ext cx="1439862" cy="1439862"/>
            <a:chOff x="0" y="0"/>
            <a:chExt cx="1080000" cy="1080000"/>
          </a:xfrm>
        </p:grpSpPr>
        <p:sp>
          <p:nvSpPr>
            <p:cNvPr id="15368" name="Rectangle 8"/>
            <p:cNvSpPr/>
            <p:nvPr/>
          </p:nvSpPr>
          <p:spPr>
            <a:xfrm>
              <a:off x="0" y="0"/>
              <a:ext cx="1080000" cy="1080000"/>
            </a:xfrm>
            <a:prstGeom prst="rect">
              <a:avLst/>
            </a:pr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5369" name="Freeform 11"/>
            <p:cNvSpPr>
              <a:spLocks noEditPoints="1"/>
            </p:cNvSpPr>
            <p:nvPr/>
          </p:nvSpPr>
          <p:spPr>
            <a:xfrm>
              <a:off x="196143" y="233309"/>
              <a:ext cx="687713" cy="675065"/>
            </a:xfrm>
            <a:custGeom>
              <a:avLst/>
              <a:gdLst>
                <a:gd name="txL" fmla="*/ 0 w 94"/>
                <a:gd name="txT" fmla="*/ 0 h 92"/>
                <a:gd name="txR" fmla="*/ 94 w 94"/>
                <a:gd name="txB" fmla="*/ 92 h 92"/>
              </a:gdLst>
              <a:ahLst/>
              <a:cxnLst>
                <a:cxn ang="0">
                  <a:pos x="90" y="55"/>
                </a:cxn>
                <a:cxn ang="0">
                  <a:pos x="90" y="85"/>
                </a:cxn>
                <a:cxn ang="0">
                  <a:pos x="53" y="89"/>
                </a:cxn>
                <a:cxn ang="0">
                  <a:pos x="54" y="59"/>
                </a:cxn>
                <a:cxn ang="0">
                  <a:pos x="46" y="0"/>
                </a:cxn>
                <a:cxn ang="0">
                  <a:pos x="0" y="46"/>
                </a:cxn>
                <a:cxn ang="0">
                  <a:pos x="46" y="92"/>
                </a:cxn>
                <a:cxn ang="0">
                  <a:pos x="45" y="84"/>
                </a:cxn>
                <a:cxn ang="0">
                  <a:pos x="20" y="72"/>
                </a:cxn>
                <a:cxn ang="0">
                  <a:pos x="20" y="20"/>
                </a:cxn>
                <a:cxn ang="0">
                  <a:pos x="72" y="20"/>
                </a:cxn>
                <a:cxn ang="0">
                  <a:pos x="83" y="50"/>
                </a:cxn>
                <a:cxn ang="0">
                  <a:pos x="92" y="50"/>
                </a:cxn>
                <a:cxn ang="0">
                  <a:pos x="79" y="13"/>
                </a:cxn>
                <a:cxn ang="0">
                  <a:pos x="47" y="41"/>
                </a:cxn>
                <a:cxn ang="0">
                  <a:pos x="31" y="19"/>
                </a:cxn>
                <a:cxn ang="0">
                  <a:pos x="41" y="44"/>
                </a:cxn>
                <a:cxn ang="0">
                  <a:pos x="47" y="55"/>
                </a:cxn>
                <a:cxn ang="0">
                  <a:pos x="54" y="47"/>
                </a:cxn>
                <a:cxn ang="0">
                  <a:pos x="62" y="30"/>
                </a:cxn>
                <a:cxn ang="0">
                  <a:pos x="47" y="41"/>
                </a:cxn>
                <a:cxn ang="0">
                  <a:pos x="88" y="75"/>
                </a:cxn>
                <a:cxn ang="0">
                  <a:pos x="87" y="74"/>
                </a:cxn>
                <a:cxn ang="0">
                  <a:pos x="86" y="71"/>
                </a:cxn>
                <a:cxn ang="0">
                  <a:pos x="81" y="83"/>
                </a:cxn>
                <a:cxn ang="0">
                  <a:pos x="85" y="76"/>
                </a:cxn>
                <a:cxn ang="0">
                  <a:pos x="86" y="76"/>
                </a:cxn>
                <a:cxn ang="0">
                  <a:pos x="87" y="83"/>
                </a:cxn>
                <a:cxn ang="0">
                  <a:pos x="66" y="80"/>
                </a:cxn>
                <a:cxn ang="0">
                  <a:pos x="67" y="69"/>
                </a:cxn>
                <a:cxn ang="0">
                  <a:pos x="68" y="61"/>
                </a:cxn>
                <a:cxn ang="0">
                  <a:pos x="57" y="64"/>
                </a:cxn>
                <a:cxn ang="0">
                  <a:pos x="61" y="68"/>
                </a:cxn>
                <a:cxn ang="0">
                  <a:pos x="63" y="63"/>
                </a:cxn>
                <a:cxn ang="0">
                  <a:pos x="62" y="69"/>
                </a:cxn>
                <a:cxn ang="0">
                  <a:pos x="54" y="83"/>
                </a:cxn>
                <a:cxn ang="0">
                  <a:pos x="81" y="80"/>
                </a:cxn>
                <a:cxn ang="0">
                  <a:pos x="79" y="76"/>
                </a:cxn>
                <a:cxn ang="0">
                  <a:pos x="75" y="60"/>
                </a:cxn>
                <a:cxn ang="0">
                  <a:pos x="66" y="80"/>
                </a:cxn>
                <a:cxn ang="0">
                  <a:pos x="73" y="83"/>
                </a:cxn>
                <a:cxn ang="0">
                  <a:pos x="78" y="80"/>
                </a:cxn>
                <a:cxn ang="0">
                  <a:pos x="74" y="76"/>
                </a:cxn>
                <a:cxn ang="0">
                  <a:pos x="72" y="76"/>
                </a:cxn>
              </a:cxnLst>
              <a:rect l="txL" t="txT" r="txR" b="tx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5370" name="组合 15369"/>
          <p:cNvGrpSpPr/>
          <p:nvPr/>
        </p:nvGrpSpPr>
        <p:grpSpPr>
          <a:xfrm>
            <a:off x="7019925" y="1779588"/>
            <a:ext cx="1441450" cy="1439862"/>
            <a:chOff x="0" y="0"/>
            <a:chExt cx="1080000" cy="1080000"/>
          </a:xfrm>
        </p:grpSpPr>
        <p:sp>
          <p:nvSpPr>
            <p:cNvPr id="15371" name="Rectangle 8"/>
            <p:cNvSpPr/>
            <p:nvPr/>
          </p:nvSpPr>
          <p:spPr>
            <a:xfrm>
              <a:off x="0" y="0"/>
              <a:ext cx="1080000" cy="1080000"/>
            </a:xfrm>
            <a:prstGeom prst="rect">
              <a:avLst/>
            </a:pr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5372" name="Freeform 49"/>
            <p:cNvSpPr>
              <a:spLocks noEditPoints="1"/>
            </p:cNvSpPr>
            <p:nvPr/>
          </p:nvSpPr>
          <p:spPr>
            <a:xfrm>
              <a:off x="292175" y="294415"/>
              <a:ext cx="495649" cy="613959"/>
            </a:xfrm>
            <a:custGeom>
              <a:avLst/>
              <a:gdLst>
                <a:gd name="txL" fmla="*/ 0 w 68"/>
                <a:gd name="txT" fmla="*/ 0 h 93"/>
                <a:gd name="txR" fmla="*/ 68 w 68"/>
                <a:gd name="txB" fmla="*/ 93 h 93"/>
              </a:gdLst>
              <a:ahLst/>
              <a:cxnLst>
                <a:cxn ang="0">
                  <a:pos x="10" y="0"/>
                </a:cxn>
                <a:cxn ang="0">
                  <a:pos x="59" y="0"/>
                </a:cxn>
                <a:cxn ang="0">
                  <a:pos x="63" y="0"/>
                </a:cxn>
                <a:cxn ang="0">
                  <a:pos x="63" y="5"/>
                </a:cxn>
                <a:cxn ang="0">
                  <a:pos x="63" y="31"/>
                </a:cxn>
                <a:cxn ang="0">
                  <a:pos x="68" y="31"/>
                </a:cxn>
                <a:cxn ang="0">
                  <a:pos x="68" y="59"/>
                </a:cxn>
                <a:cxn ang="0">
                  <a:pos x="34" y="93"/>
                </a:cxn>
                <a:cxn ang="0">
                  <a:pos x="34" y="93"/>
                </a:cxn>
                <a:cxn ang="0">
                  <a:pos x="0" y="59"/>
                </a:cxn>
                <a:cxn ang="0">
                  <a:pos x="0" y="31"/>
                </a:cxn>
                <a:cxn ang="0">
                  <a:pos x="6" y="31"/>
                </a:cxn>
                <a:cxn ang="0">
                  <a:pos x="6" y="5"/>
                </a:cxn>
                <a:cxn ang="0">
                  <a:pos x="6" y="0"/>
                </a:cxn>
                <a:cxn ang="0">
                  <a:pos x="10" y="0"/>
                </a:cxn>
                <a:cxn ang="0">
                  <a:pos x="39" y="17"/>
                </a:cxn>
                <a:cxn ang="0">
                  <a:pos x="39" y="23"/>
                </a:cxn>
                <a:cxn ang="0">
                  <a:pos x="49" y="23"/>
                </a:cxn>
                <a:cxn ang="0">
                  <a:pos x="49" y="17"/>
                </a:cxn>
                <a:cxn ang="0">
                  <a:pos x="39" y="17"/>
                </a:cxn>
                <a:cxn ang="0">
                  <a:pos x="19" y="17"/>
                </a:cxn>
                <a:cxn ang="0">
                  <a:pos x="19" y="23"/>
                </a:cxn>
                <a:cxn ang="0">
                  <a:pos x="29" y="23"/>
                </a:cxn>
                <a:cxn ang="0">
                  <a:pos x="29" y="17"/>
                </a:cxn>
                <a:cxn ang="0">
                  <a:pos x="19" y="17"/>
                </a:cxn>
                <a:cxn ang="0">
                  <a:pos x="14" y="31"/>
                </a:cxn>
                <a:cxn ang="0">
                  <a:pos x="54" y="31"/>
                </a:cxn>
                <a:cxn ang="0">
                  <a:pos x="54" y="9"/>
                </a:cxn>
                <a:cxn ang="0">
                  <a:pos x="14" y="9"/>
                </a:cxn>
                <a:cxn ang="0">
                  <a:pos x="14" y="31"/>
                </a:cxn>
              </a:cxnLst>
              <a:rect l="txL" t="txT" r="txR" b="txB"/>
              <a:pathLst>
                <a:path w="68" h="93">
                  <a:moveTo>
                    <a:pt x="10" y="0"/>
                  </a:moveTo>
                  <a:cubicBezTo>
                    <a:pt x="59" y="0"/>
                    <a:pt x="59" y="0"/>
                    <a:pt x="59" y="0"/>
                  </a:cubicBezTo>
                  <a:cubicBezTo>
                    <a:pt x="63" y="0"/>
                    <a:pt x="63" y="0"/>
                    <a:pt x="63" y="0"/>
                  </a:cubicBezTo>
                  <a:cubicBezTo>
                    <a:pt x="63" y="5"/>
                    <a:pt x="63" y="5"/>
                    <a:pt x="63" y="5"/>
                  </a:cubicBezTo>
                  <a:cubicBezTo>
                    <a:pt x="63" y="31"/>
                    <a:pt x="63" y="31"/>
                    <a:pt x="63" y="31"/>
                  </a:cubicBezTo>
                  <a:cubicBezTo>
                    <a:pt x="68" y="31"/>
                    <a:pt x="68" y="31"/>
                    <a:pt x="68" y="31"/>
                  </a:cubicBezTo>
                  <a:cubicBezTo>
                    <a:pt x="68" y="59"/>
                    <a:pt x="68" y="59"/>
                    <a:pt x="68" y="59"/>
                  </a:cubicBezTo>
                  <a:cubicBezTo>
                    <a:pt x="68" y="78"/>
                    <a:pt x="53" y="93"/>
                    <a:pt x="34" y="93"/>
                  </a:cubicBezTo>
                  <a:cubicBezTo>
                    <a:pt x="34" y="93"/>
                    <a:pt x="34" y="93"/>
                    <a:pt x="34" y="93"/>
                  </a:cubicBezTo>
                  <a:cubicBezTo>
                    <a:pt x="15" y="93"/>
                    <a:pt x="0" y="78"/>
                    <a:pt x="0" y="59"/>
                  </a:cubicBezTo>
                  <a:cubicBezTo>
                    <a:pt x="0" y="31"/>
                    <a:pt x="0" y="31"/>
                    <a:pt x="0" y="31"/>
                  </a:cubicBezTo>
                  <a:cubicBezTo>
                    <a:pt x="6" y="31"/>
                    <a:pt x="6" y="31"/>
                    <a:pt x="6" y="31"/>
                  </a:cubicBezTo>
                  <a:cubicBezTo>
                    <a:pt x="6" y="5"/>
                    <a:pt x="6" y="5"/>
                    <a:pt x="6" y="5"/>
                  </a:cubicBezTo>
                  <a:cubicBezTo>
                    <a:pt x="6" y="0"/>
                    <a:pt x="6" y="0"/>
                    <a:pt x="6" y="0"/>
                  </a:cubicBezTo>
                  <a:cubicBezTo>
                    <a:pt x="10" y="0"/>
                    <a:pt x="10" y="0"/>
                    <a:pt x="10" y="0"/>
                  </a:cubicBezTo>
                  <a:close/>
                  <a:moveTo>
                    <a:pt x="39" y="17"/>
                  </a:moveTo>
                  <a:cubicBezTo>
                    <a:pt x="39" y="23"/>
                    <a:pt x="39" y="23"/>
                    <a:pt x="39" y="23"/>
                  </a:cubicBezTo>
                  <a:cubicBezTo>
                    <a:pt x="49" y="23"/>
                    <a:pt x="49" y="23"/>
                    <a:pt x="49" y="23"/>
                  </a:cubicBezTo>
                  <a:cubicBezTo>
                    <a:pt x="49" y="17"/>
                    <a:pt x="49" y="17"/>
                    <a:pt x="49" y="17"/>
                  </a:cubicBezTo>
                  <a:cubicBezTo>
                    <a:pt x="39" y="17"/>
                    <a:pt x="39" y="17"/>
                    <a:pt x="39" y="17"/>
                  </a:cubicBezTo>
                  <a:close/>
                  <a:moveTo>
                    <a:pt x="19" y="17"/>
                  </a:moveTo>
                  <a:cubicBezTo>
                    <a:pt x="19" y="23"/>
                    <a:pt x="19" y="23"/>
                    <a:pt x="19" y="23"/>
                  </a:cubicBezTo>
                  <a:cubicBezTo>
                    <a:pt x="29" y="23"/>
                    <a:pt x="29" y="23"/>
                    <a:pt x="29" y="23"/>
                  </a:cubicBezTo>
                  <a:cubicBezTo>
                    <a:pt x="29" y="17"/>
                    <a:pt x="29" y="17"/>
                    <a:pt x="29" y="17"/>
                  </a:cubicBezTo>
                  <a:cubicBezTo>
                    <a:pt x="19" y="17"/>
                    <a:pt x="19" y="17"/>
                    <a:pt x="19" y="17"/>
                  </a:cubicBezTo>
                  <a:close/>
                  <a:moveTo>
                    <a:pt x="14" y="31"/>
                  </a:moveTo>
                  <a:cubicBezTo>
                    <a:pt x="54" y="31"/>
                    <a:pt x="54" y="31"/>
                    <a:pt x="54" y="31"/>
                  </a:cubicBezTo>
                  <a:cubicBezTo>
                    <a:pt x="54" y="9"/>
                    <a:pt x="54" y="9"/>
                    <a:pt x="54" y="9"/>
                  </a:cubicBezTo>
                  <a:cubicBezTo>
                    <a:pt x="14" y="9"/>
                    <a:pt x="14" y="9"/>
                    <a:pt x="14" y="9"/>
                  </a:cubicBezTo>
                  <a:lnTo>
                    <a:pt x="14" y="31"/>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5373" name="组合 15372"/>
          <p:cNvGrpSpPr/>
          <p:nvPr/>
        </p:nvGrpSpPr>
        <p:grpSpPr>
          <a:xfrm>
            <a:off x="4895850" y="1779588"/>
            <a:ext cx="1439863" cy="1439862"/>
            <a:chOff x="0" y="0"/>
            <a:chExt cx="1080000" cy="1080000"/>
          </a:xfrm>
        </p:grpSpPr>
        <p:sp>
          <p:nvSpPr>
            <p:cNvPr id="15374" name="Rectangle 8"/>
            <p:cNvSpPr/>
            <p:nvPr/>
          </p:nvSpPr>
          <p:spPr>
            <a:xfrm>
              <a:off x="0" y="0"/>
              <a:ext cx="1080000" cy="1080000"/>
            </a:xfrm>
            <a:prstGeom prst="rect">
              <a:avLst/>
            </a:pr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5375" name="Freeform 60"/>
            <p:cNvSpPr>
              <a:spLocks noEditPoints="1"/>
            </p:cNvSpPr>
            <p:nvPr/>
          </p:nvSpPr>
          <p:spPr>
            <a:xfrm>
              <a:off x="206986" y="294415"/>
              <a:ext cx="666027" cy="613959"/>
            </a:xfrm>
            <a:custGeom>
              <a:avLst/>
              <a:gdLst>
                <a:gd name="txL" fmla="*/ 0 w 91"/>
                <a:gd name="txT" fmla="*/ 0 h 93"/>
                <a:gd name="txR" fmla="*/ 91 w 91"/>
                <a:gd name="txB" fmla="*/ 93 h 93"/>
              </a:gdLst>
              <a:ahLst/>
              <a:cxnLst>
                <a:cxn ang="0">
                  <a:pos x="87" y="39"/>
                </a:cxn>
                <a:cxn ang="0">
                  <a:pos x="91" y="46"/>
                </a:cxn>
                <a:cxn ang="0">
                  <a:pos x="91" y="83"/>
                </a:cxn>
                <a:cxn ang="0">
                  <a:pos x="81" y="93"/>
                </a:cxn>
                <a:cxn ang="0">
                  <a:pos x="10" y="93"/>
                </a:cxn>
                <a:cxn ang="0">
                  <a:pos x="0" y="83"/>
                </a:cxn>
                <a:cxn ang="0">
                  <a:pos x="0" y="46"/>
                </a:cxn>
                <a:cxn ang="0">
                  <a:pos x="3" y="40"/>
                </a:cxn>
                <a:cxn ang="0">
                  <a:pos x="3" y="40"/>
                </a:cxn>
                <a:cxn ang="0">
                  <a:pos x="3" y="40"/>
                </a:cxn>
                <a:cxn ang="0">
                  <a:pos x="3" y="39"/>
                </a:cxn>
                <a:cxn ang="0">
                  <a:pos x="40" y="3"/>
                </a:cxn>
                <a:cxn ang="0">
                  <a:pos x="51" y="3"/>
                </a:cxn>
                <a:cxn ang="0">
                  <a:pos x="87" y="39"/>
                </a:cxn>
                <a:cxn ang="0">
                  <a:pos x="16" y="30"/>
                </a:cxn>
                <a:cxn ang="0">
                  <a:pos x="16" y="52"/>
                </a:cxn>
                <a:cxn ang="0">
                  <a:pos x="46" y="75"/>
                </a:cxn>
                <a:cxn ang="0">
                  <a:pos x="73" y="54"/>
                </a:cxn>
                <a:cxn ang="0">
                  <a:pos x="73" y="30"/>
                </a:cxn>
                <a:cxn ang="0">
                  <a:pos x="16" y="30"/>
                </a:cxn>
                <a:cxn ang="0">
                  <a:pos x="26" y="35"/>
                </a:cxn>
                <a:cxn ang="0">
                  <a:pos x="26" y="39"/>
                </a:cxn>
                <a:cxn ang="0">
                  <a:pos x="64" y="39"/>
                </a:cxn>
                <a:cxn ang="0">
                  <a:pos x="64" y="35"/>
                </a:cxn>
                <a:cxn ang="0">
                  <a:pos x="26" y="35"/>
                </a:cxn>
                <a:cxn ang="0">
                  <a:pos x="26" y="51"/>
                </a:cxn>
                <a:cxn ang="0">
                  <a:pos x="26" y="55"/>
                </a:cxn>
                <a:cxn ang="0">
                  <a:pos x="64" y="55"/>
                </a:cxn>
                <a:cxn ang="0">
                  <a:pos x="64" y="51"/>
                </a:cxn>
                <a:cxn ang="0">
                  <a:pos x="26" y="51"/>
                </a:cxn>
                <a:cxn ang="0">
                  <a:pos x="26" y="43"/>
                </a:cxn>
                <a:cxn ang="0">
                  <a:pos x="26" y="47"/>
                </a:cxn>
                <a:cxn ang="0">
                  <a:pos x="64" y="47"/>
                </a:cxn>
                <a:cxn ang="0">
                  <a:pos x="64" y="43"/>
                </a:cxn>
                <a:cxn ang="0">
                  <a:pos x="26" y="43"/>
                </a:cxn>
                <a:cxn ang="0">
                  <a:pos x="10" y="87"/>
                </a:cxn>
                <a:cxn ang="0">
                  <a:pos x="28" y="70"/>
                </a:cxn>
                <a:cxn ang="0">
                  <a:pos x="28" y="67"/>
                </a:cxn>
                <a:cxn ang="0">
                  <a:pos x="26" y="67"/>
                </a:cxn>
                <a:cxn ang="0">
                  <a:pos x="8" y="84"/>
                </a:cxn>
                <a:cxn ang="0">
                  <a:pos x="8" y="87"/>
                </a:cxn>
                <a:cxn ang="0">
                  <a:pos x="10" y="87"/>
                </a:cxn>
                <a:cxn ang="0">
                  <a:pos x="85" y="84"/>
                </a:cxn>
                <a:cxn ang="0">
                  <a:pos x="67" y="67"/>
                </a:cxn>
                <a:cxn ang="0">
                  <a:pos x="64" y="67"/>
                </a:cxn>
                <a:cxn ang="0">
                  <a:pos x="64" y="70"/>
                </a:cxn>
                <a:cxn ang="0">
                  <a:pos x="82" y="87"/>
                </a:cxn>
                <a:cxn ang="0">
                  <a:pos x="85" y="87"/>
                </a:cxn>
                <a:cxn ang="0">
                  <a:pos x="85" y="84"/>
                </a:cxn>
              </a:cxnLst>
              <a:rect l="txL" t="txT" r="txR" b="tx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5376" name="组合 15375"/>
          <p:cNvGrpSpPr/>
          <p:nvPr/>
        </p:nvGrpSpPr>
        <p:grpSpPr>
          <a:xfrm>
            <a:off x="646113" y="1779588"/>
            <a:ext cx="1439862" cy="1439862"/>
            <a:chOff x="0" y="0"/>
            <a:chExt cx="1080000" cy="1080000"/>
          </a:xfrm>
        </p:grpSpPr>
        <p:sp>
          <p:nvSpPr>
            <p:cNvPr id="15377" name="Rectangle 8"/>
            <p:cNvSpPr/>
            <p:nvPr/>
          </p:nvSpPr>
          <p:spPr>
            <a:xfrm>
              <a:off x="0" y="0"/>
              <a:ext cx="1080000" cy="1080000"/>
            </a:xfrm>
            <a:prstGeom prst="rect">
              <a:avLst/>
            </a:pr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5378" name="Freeform 96"/>
            <p:cNvSpPr>
              <a:spLocks noEditPoints="1"/>
            </p:cNvSpPr>
            <p:nvPr/>
          </p:nvSpPr>
          <p:spPr>
            <a:xfrm>
              <a:off x="236415" y="171625"/>
              <a:ext cx="607170" cy="736749"/>
            </a:xfrm>
            <a:custGeom>
              <a:avLst/>
              <a:gdLst>
                <a:gd name="txL" fmla="*/ 0 w 83"/>
                <a:gd name="txT" fmla="*/ 0 h 112"/>
                <a:gd name="txR" fmla="*/ 83 w 83"/>
                <a:gd name="txB" fmla="*/ 112 h 112"/>
              </a:gdLst>
              <a:ahLst/>
              <a:cxnLst>
                <a:cxn ang="0">
                  <a:pos x="15" y="35"/>
                </a:cxn>
                <a:cxn ang="0">
                  <a:pos x="38" y="78"/>
                </a:cxn>
                <a:cxn ang="0">
                  <a:pos x="80" y="55"/>
                </a:cxn>
                <a:cxn ang="0">
                  <a:pos x="58" y="13"/>
                </a:cxn>
                <a:cxn ang="0">
                  <a:pos x="34" y="68"/>
                </a:cxn>
                <a:cxn ang="0">
                  <a:pos x="46" y="72"/>
                </a:cxn>
                <a:cxn ang="0">
                  <a:pos x="34" y="68"/>
                </a:cxn>
                <a:cxn ang="0">
                  <a:pos x="56" y="61"/>
                </a:cxn>
                <a:cxn ang="0">
                  <a:pos x="62" y="60"/>
                </a:cxn>
                <a:cxn ang="0">
                  <a:pos x="51" y="66"/>
                </a:cxn>
                <a:cxn ang="0">
                  <a:pos x="69" y="52"/>
                </a:cxn>
                <a:cxn ang="0">
                  <a:pos x="73" y="53"/>
                </a:cxn>
                <a:cxn ang="0">
                  <a:pos x="69" y="52"/>
                </a:cxn>
                <a:cxn ang="0">
                  <a:pos x="54" y="24"/>
                </a:cxn>
                <a:cxn ang="0">
                  <a:pos x="56" y="20"/>
                </a:cxn>
                <a:cxn ang="0">
                  <a:pos x="46" y="27"/>
                </a:cxn>
                <a:cxn ang="0">
                  <a:pos x="33" y="33"/>
                </a:cxn>
                <a:cxn ang="0">
                  <a:pos x="35" y="22"/>
                </a:cxn>
                <a:cxn ang="0">
                  <a:pos x="46" y="27"/>
                </a:cxn>
                <a:cxn ang="0">
                  <a:pos x="21" y="44"/>
                </a:cxn>
                <a:cxn ang="0">
                  <a:pos x="25" y="32"/>
                </a:cxn>
                <a:cxn ang="0">
                  <a:pos x="33" y="60"/>
                </a:cxn>
                <a:cxn ang="0">
                  <a:pos x="27" y="49"/>
                </a:cxn>
                <a:cxn ang="0">
                  <a:pos x="32" y="54"/>
                </a:cxn>
                <a:cxn ang="0">
                  <a:pos x="33" y="60"/>
                </a:cxn>
                <a:cxn ang="0">
                  <a:pos x="43" y="36"/>
                </a:cxn>
                <a:cxn ang="0">
                  <a:pos x="57" y="41"/>
                </a:cxn>
                <a:cxn ang="0">
                  <a:pos x="52" y="54"/>
                </a:cxn>
                <a:cxn ang="0">
                  <a:pos x="39" y="50"/>
                </a:cxn>
                <a:cxn ang="0">
                  <a:pos x="60" y="31"/>
                </a:cxn>
                <a:cxn ang="0">
                  <a:pos x="71" y="33"/>
                </a:cxn>
                <a:cxn ang="0">
                  <a:pos x="66" y="44"/>
                </a:cxn>
                <a:cxn ang="0">
                  <a:pos x="60" y="31"/>
                </a:cxn>
                <a:cxn ang="0">
                  <a:pos x="71" y="112"/>
                </a:cxn>
                <a:cxn ang="0">
                  <a:pos x="30" y="104"/>
                </a:cxn>
                <a:cxn ang="0">
                  <a:pos x="44" y="93"/>
                </a:cxn>
                <a:cxn ang="0">
                  <a:pos x="0" y="45"/>
                </a:cxn>
                <a:cxn ang="0">
                  <a:pos x="32" y="0"/>
                </a:cxn>
                <a:cxn ang="0">
                  <a:pos x="21" y="18"/>
                </a:cxn>
                <a:cxn ang="0">
                  <a:pos x="21" y="72"/>
                </a:cxn>
                <a:cxn ang="0">
                  <a:pos x="72" y="75"/>
                </a:cxn>
                <a:cxn ang="0">
                  <a:pos x="56" y="92"/>
                </a:cxn>
                <a:cxn ang="0">
                  <a:pos x="71" y="104"/>
                </a:cxn>
              </a:cxnLst>
              <a:rect l="txL" t="txT" r="txR" b="tx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5379" name="TextBox 18"/>
          <p:cNvSpPr/>
          <p:nvPr/>
        </p:nvSpPr>
        <p:spPr>
          <a:xfrm>
            <a:off x="633413" y="4008438"/>
            <a:ext cx="1709737" cy="431800"/>
          </a:xfrm>
          <a:prstGeom prst="rect">
            <a:avLst/>
          </a:prstGeom>
          <a:noFill/>
          <a:ln w="9525">
            <a:noFill/>
          </a:ln>
        </p:spPr>
        <p:txBody>
          <a:bodyPr wrap="square">
            <a:spAutoFit/>
          </a:bodyPr>
          <a:lstStyle/>
          <a:p>
            <a:r>
              <a:rPr lang="zh-CN" altLang="en-US" sz="1100" dirty="0">
                <a:solidFill>
                  <a:schemeClr val="bg1"/>
                </a:solidFill>
                <a:latin typeface="时尚中黑简体" pitchFamily="2" charset="-122"/>
                <a:ea typeface="时尚中黑简体" pitchFamily="2" charset="-122"/>
              </a:rPr>
              <a:t>以</a:t>
            </a:r>
            <a:r>
              <a:rPr lang="en-US" altLang="zh-CN" sz="1100" dirty="0">
                <a:solidFill>
                  <a:schemeClr val="bg1"/>
                </a:solidFill>
                <a:latin typeface="时尚中黑简体" pitchFamily="2" charset="-122"/>
                <a:ea typeface="时尚中黑简体" pitchFamily="2" charset="-122"/>
              </a:rPr>
              <a:t>SMART</a:t>
            </a:r>
            <a:r>
              <a:rPr lang="zh-CN" altLang="en-US" sz="1100" dirty="0">
                <a:solidFill>
                  <a:schemeClr val="bg1"/>
                </a:solidFill>
                <a:latin typeface="时尚中黑简体" pitchFamily="2" charset="-122"/>
                <a:ea typeface="时尚中黑简体" pitchFamily="2" charset="-122"/>
              </a:rPr>
              <a:t>为导向的“华为”目标原则。</a:t>
            </a:r>
          </a:p>
        </p:txBody>
      </p:sp>
      <p:grpSp>
        <p:nvGrpSpPr>
          <p:cNvPr id="15380" name="组合 15379"/>
          <p:cNvGrpSpPr/>
          <p:nvPr/>
        </p:nvGrpSpPr>
        <p:grpSpPr>
          <a:xfrm>
            <a:off x="574675" y="3424238"/>
            <a:ext cx="1657350" cy="584200"/>
            <a:chOff x="0" y="0"/>
            <a:chExt cx="1656164" cy="584775"/>
          </a:xfrm>
        </p:grpSpPr>
        <p:sp>
          <p:nvSpPr>
            <p:cNvPr id="15381" name="椭圆 20"/>
            <p:cNvSpPr/>
            <p:nvPr/>
          </p:nvSpPr>
          <p:spPr>
            <a:xfrm>
              <a:off x="0" y="224775"/>
              <a:ext cx="180000" cy="180000"/>
            </a:xfrm>
            <a:prstGeom prst="ellipse">
              <a:avLst/>
            </a:prstGeom>
            <a:solidFill>
              <a:srgbClr val="262626"/>
            </a:solidFill>
            <a:ln w="9525">
              <a:noFill/>
            </a:ln>
          </p:spPr>
          <p:txBody>
            <a:bodyPr vert="horz" wrap="square" anchor="t"/>
            <a:lstStyle/>
            <a:p>
              <a:endParaRPr sz="2400">
                <a:solidFill>
                  <a:schemeClr val="bg1"/>
                </a:solidFill>
                <a:latin typeface="时尚中黑简体" pitchFamily="2" charset="-122"/>
                <a:ea typeface="时尚中黑简体" pitchFamily="2" charset="-122"/>
                <a:sym typeface="时尚中黑简体" pitchFamily="2" charset="-122"/>
              </a:endParaRPr>
            </a:p>
          </p:txBody>
        </p:sp>
        <p:sp>
          <p:nvSpPr>
            <p:cNvPr id="15382" name="TextBox 21"/>
            <p:cNvSpPr/>
            <p:nvPr/>
          </p:nvSpPr>
          <p:spPr>
            <a:xfrm>
              <a:off x="151355" y="0"/>
              <a:ext cx="1504809" cy="584775"/>
            </a:xfrm>
            <a:prstGeom prst="rect">
              <a:avLst/>
            </a:prstGeom>
            <a:noFill/>
            <a:ln w="9525">
              <a:noFill/>
            </a:ln>
          </p:spPr>
          <p:txBody>
            <a:bodyPr wrap="square">
              <a:spAutoFit/>
            </a:bodyPr>
            <a:lstStyle/>
            <a:p>
              <a:r>
                <a:rPr lang="zh-CN" altLang="en-US" sz="3200" dirty="0">
                  <a:solidFill>
                    <a:schemeClr val="bg1"/>
                  </a:solidFill>
                  <a:latin typeface="时尚中黑简体" pitchFamily="2" charset="-122"/>
                  <a:ea typeface="时尚中黑简体" pitchFamily="2" charset="-122"/>
                </a:rPr>
                <a:t>法宝一</a:t>
              </a:r>
              <a:endParaRPr lang="zh-CN" altLang="en-US" dirty="0">
                <a:ea typeface="宋体" panose="02010600030101010101" pitchFamily="2" charset="-122"/>
              </a:endParaRPr>
            </a:p>
          </p:txBody>
        </p:sp>
      </p:grpSp>
      <p:sp>
        <p:nvSpPr>
          <p:cNvPr id="15383" name="TextBox 22"/>
          <p:cNvSpPr/>
          <p:nvPr/>
        </p:nvSpPr>
        <p:spPr>
          <a:xfrm>
            <a:off x="2832100" y="4008438"/>
            <a:ext cx="1709738" cy="431800"/>
          </a:xfrm>
          <a:prstGeom prst="rect">
            <a:avLst/>
          </a:prstGeom>
          <a:noFill/>
          <a:ln w="9525">
            <a:noFill/>
          </a:ln>
        </p:spPr>
        <p:txBody>
          <a:bodyPr wrap="square">
            <a:spAutoFit/>
          </a:bodyPr>
          <a:lstStyle/>
          <a:p>
            <a:r>
              <a:rPr lang="zh-CN" altLang="en-US" sz="1100" dirty="0">
                <a:solidFill>
                  <a:schemeClr val="bg1"/>
                </a:solidFill>
                <a:latin typeface="时尚中黑简体" pitchFamily="2" charset="-122"/>
                <a:ea typeface="时尚中黑简体" pitchFamily="2" charset="-122"/>
              </a:rPr>
              <a:t>关注第二象限的华为四象限原则。</a:t>
            </a:r>
            <a:endParaRPr lang="zh-CN" altLang="en-US" dirty="0">
              <a:ea typeface="宋体" panose="02010600030101010101" pitchFamily="2" charset="-122"/>
            </a:endParaRPr>
          </a:p>
        </p:txBody>
      </p:sp>
      <p:grpSp>
        <p:nvGrpSpPr>
          <p:cNvPr id="15384" name="组合 15383"/>
          <p:cNvGrpSpPr/>
          <p:nvPr/>
        </p:nvGrpSpPr>
        <p:grpSpPr>
          <a:xfrm>
            <a:off x="2735263" y="3424238"/>
            <a:ext cx="1806575" cy="584200"/>
            <a:chOff x="0" y="0"/>
            <a:chExt cx="1805942" cy="584775"/>
          </a:xfrm>
        </p:grpSpPr>
        <p:sp>
          <p:nvSpPr>
            <p:cNvPr id="15385" name="椭圆 24"/>
            <p:cNvSpPr/>
            <p:nvPr/>
          </p:nvSpPr>
          <p:spPr>
            <a:xfrm>
              <a:off x="0" y="224775"/>
              <a:ext cx="180000" cy="180000"/>
            </a:xfrm>
            <a:prstGeom prst="ellipse">
              <a:avLst/>
            </a:prstGeom>
            <a:solidFill>
              <a:srgbClr val="262626"/>
            </a:solidFill>
            <a:ln w="9525">
              <a:noFill/>
            </a:ln>
          </p:spPr>
          <p:txBody>
            <a:bodyPr vert="horz" wrap="square" anchor="t"/>
            <a:lstStyle/>
            <a:p>
              <a:endParaRPr sz="2400">
                <a:solidFill>
                  <a:schemeClr val="bg1"/>
                </a:solidFill>
                <a:latin typeface="时尚中黑简体" pitchFamily="2" charset="-122"/>
                <a:ea typeface="时尚中黑简体" pitchFamily="2" charset="-122"/>
                <a:sym typeface="时尚中黑简体" pitchFamily="2" charset="-122"/>
              </a:endParaRPr>
            </a:p>
          </p:txBody>
        </p:sp>
        <p:sp>
          <p:nvSpPr>
            <p:cNvPr id="15386" name="TextBox 25"/>
            <p:cNvSpPr/>
            <p:nvPr/>
          </p:nvSpPr>
          <p:spPr>
            <a:xfrm>
              <a:off x="189890" y="0"/>
              <a:ext cx="1616052" cy="584775"/>
            </a:xfrm>
            <a:prstGeom prst="rect">
              <a:avLst/>
            </a:prstGeom>
            <a:noFill/>
            <a:ln w="9525">
              <a:noFill/>
            </a:ln>
          </p:spPr>
          <p:txBody>
            <a:bodyPr wrap="square">
              <a:spAutoFit/>
            </a:bodyPr>
            <a:lstStyle/>
            <a:p>
              <a:r>
                <a:rPr lang="zh-CN" altLang="en-US" sz="3200" dirty="0">
                  <a:solidFill>
                    <a:schemeClr val="bg1"/>
                  </a:solidFill>
                  <a:latin typeface="时尚中黑简体" pitchFamily="2" charset="-122"/>
                  <a:ea typeface="时尚中黑简体" pitchFamily="2" charset="-122"/>
                </a:rPr>
                <a:t>法宝二</a:t>
              </a:r>
            </a:p>
          </p:txBody>
        </p:sp>
      </p:grpSp>
      <p:sp>
        <p:nvSpPr>
          <p:cNvPr id="15387" name="TextBox 26"/>
          <p:cNvSpPr/>
          <p:nvPr/>
        </p:nvSpPr>
        <p:spPr>
          <a:xfrm>
            <a:off x="4979988" y="4008438"/>
            <a:ext cx="1709737" cy="431800"/>
          </a:xfrm>
          <a:prstGeom prst="rect">
            <a:avLst/>
          </a:prstGeom>
          <a:noFill/>
          <a:ln w="9525">
            <a:noFill/>
          </a:ln>
        </p:spPr>
        <p:txBody>
          <a:bodyPr wrap="square">
            <a:spAutoFit/>
          </a:bodyPr>
          <a:lstStyle/>
          <a:p>
            <a:r>
              <a:rPr lang="zh-CN" altLang="en-US" sz="1100" dirty="0">
                <a:solidFill>
                  <a:schemeClr val="bg1"/>
                </a:solidFill>
                <a:latin typeface="时尚中黑简体" pitchFamily="2" charset="-122"/>
                <a:ea typeface="时尚中黑简体" pitchFamily="2" charset="-122"/>
              </a:rPr>
              <a:t>赶跑时间第一大盗的华为韵律原则。</a:t>
            </a:r>
            <a:endParaRPr lang="zh-CN" altLang="en-US" dirty="0">
              <a:ea typeface="宋体" panose="02010600030101010101" pitchFamily="2" charset="-122"/>
            </a:endParaRPr>
          </a:p>
        </p:txBody>
      </p:sp>
      <p:grpSp>
        <p:nvGrpSpPr>
          <p:cNvPr id="15388" name="组合 15387"/>
          <p:cNvGrpSpPr/>
          <p:nvPr/>
        </p:nvGrpSpPr>
        <p:grpSpPr>
          <a:xfrm>
            <a:off x="4895850" y="3424238"/>
            <a:ext cx="1793875" cy="584200"/>
            <a:chOff x="0" y="0"/>
            <a:chExt cx="1794039" cy="584775"/>
          </a:xfrm>
        </p:grpSpPr>
        <p:sp>
          <p:nvSpPr>
            <p:cNvPr id="15389" name="椭圆 28"/>
            <p:cNvSpPr/>
            <p:nvPr/>
          </p:nvSpPr>
          <p:spPr>
            <a:xfrm>
              <a:off x="0" y="224775"/>
              <a:ext cx="180000" cy="180000"/>
            </a:xfrm>
            <a:prstGeom prst="ellipse">
              <a:avLst/>
            </a:prstGeom>
            <a:solidFill>
              <a:srgbClr val="262626"/>
            </a:solidFill>
            <a:ln w="9525">
              <a:noFill/>
            </a:ln>
          </p:spPr>
          <p:txBody>
            <a:bodyPr vert="horz" wrap="square" anchor="t"/>
            <a:lstStyle/>
            <a:p>
              <a:endParaRPr sz="2400">
                <a:solidFill>
                  <a:schemeClr val="bg1"/>
                </a:solidFill>
                <a:latin typeface="时尚中黑简体" pitchFamily="2" charset="-122"/>
                <a:ea typeface="时尚中黑简体" pitchFamily="2" charset="-122"/>
                <a:sym typeface="时尚中黑简体" pitchFamily="2" charset="-122"/>
              </a:endParaRPr>
            </a:p>
          </p:txBody>
        </p:sp>
        <p:sp>
          <p:nvSpPr>
            <p:cNvPr id="15390" name="TextBox 29"/>
            <p:cNvSpPr/>
            <p:nvPr/>
          </p:nvSpPr>
          <p:spPr>
            <a:xfrm>
              <a:off x="177987" y="0"/>
              <a:ext cx="1616052" cy="584775"/>
            </a:xfrm>
            <a:prstGeom prst="rect">
              <a:avLst/>
            </a:prstGeom>
            <a:noFill/>
            <a:ln w="9525">
              <a:noFill/>
            </a:ln>
          </p:spPr>
          <p:txBody>
            <a:bodyPr wrap="square">
              <a:spAutoFit/>
            </a:bodyPr>
            <a:lstStyle/>
            <a:p>
              <a:r>
                <a:rPr lang="zh-CN" altLang="en-US" sz="3200" dirty="0">
                  <a:solidFill>
                    <a:schemeClr val="bg1"/>
                  </a:solidFill>
                  <a:latin typeface="时尚中黑简体" pitchFamily="2" charset="-122"/>
                  <a:ea typeface="时尚中黑简体" pitchFamily="2" charset="-122"/>
                </a:rPr>
                <a:t>法宝三</a:t>
              </a:r>
            </a:p>
          </p:txBody>
        </p:sp>
      </p:grpSp>
      <p:sp>
        <p:nvSpPr>
          <p:cNvPr id="15391" name="TextBox 30"/>
          <p:cNvSpPr/>
          <p:nvPr/>
        </p:nvSpPr>
        <p:spPr>
          <a:xfrm>
            <a:off x="7038975" y="4008438"/>
            <a:ext cx="1709738" cy="431800"/>
          </a:xfrm>
          <a:prstGeom prst="rect">
            <a:avLst/>
          </a:prstGeom>
          <a:noFill/>
          <a:ln w="9525">
            <a:noFill/>
          </a:ln>
        </p:spPr>
        <p:txBody>
          <a:bodyPr wrap="square">
            <a:spAutoFit/>
          </a:bodyPr>
          <a:lstStyle/>
          <a:p>
            <a:r>
              <a:rPr lang="zh-CN" altLang="en-US" sz="1100" dirty="0">
                <a:solidFill>
                  <a:schemeClr val="bg1"/>
                </a:solidFill>
                <a:latin typeface="时尚中黑简体" pitchFamily="2" charset="-122"/>
                <a:ea typeface="时尚中黑简体" pitchFamily="2" charset="-122"/>
              </a:rPr>
              <a:t>执着于流程优化的华为精简原则。</a:t>
            </a:r>
            <a:endParaRPr lang="zh-CN" altLang="en-US" dirty="0">
              <a:ea typeface="宋体" panose="02010600030101010101" pitchFamily="2" charset="-122"/>
            </a:endParaRPr>
          </a:p>
        </p:txBody>
      </p:sp>
      <p:grpSp>
        <p:nvGrpSpPr>
          <p:cNvPr id="15392" name="组合 15391"/>
          <p:cNvGrpSpPr/>
          <p:nvPr/>
        </p:nvGrpSpPr>
        <p:grpSpPr>
          <a:xfrm>
            <a:off x="6948488" y="3424238"/>
            <a:ext cx="1655762" cy="584200"/>
            <a:chOff x="0" y="0"/>
            <a:chExt cx="1656184" cy="584775"/>
          </a:xfrm>
        </p:grpSpPr>
        <p:sp>
          <p:nvSpPr>
            <p:cNvPr id="15393" name="椭圆 32"/>
            <p:cNvSpPr/>
            <p:nvPr/>
          </p:nvSpPr>
          <p:spPr>
            <a:xfrm>
              <a:off x="0" y="224775"/>
              <a:ext cx="180000" cy="180000"/>
            </a:xfrm>
            <a:prstGeom prst="ellipse">
              <a:avLst/>
            </a:prstGeom>
            <a:solidFill>
              <a:srgbClr val="262626"/>
            </a:solidFill>
            <a:ln w="9525">
              <a:noFill/>
            </a:ln>
          </p:spPr>
          <p:txBody>
            <a:bodyPr vert="horz" wrap="square" anchor="t"/>
            <a:lstStyle/>
            <a:p>
              <a:endParaRPr sz="2400">
                <a:solidFill>
                  <a:schemeClr val="bg1"/>
                </a:solidFill>
                <a:latin typeface="时尚中黑简体" pitchFamily="2" charset="-122"/>
                <a:ea typeface="时尚中黑简体" pitchFamily="2" charset="-122"/>
                <a:sym typeface="时尚中黑简体" pitchFamily="2" charset="-122"/>
              </a:endParaRPr>
            </a:p>
          </p:txBody>
        </p:sp>
        <p:sp>
          <p:nvSpPr>
            <p:cNvPr id="15394" name="TextBox 33"/>
            <p:cNvSpPr/>
            <p:nvPr/>
          </p:nvSpPr>
          <p:spPr>
            <a:xfrm>
              <a:off x="184066" y="0"/>
              <a:ext cx="1472118" cy="584775"/>
            </a:xfrm>
            <a:prstGeom prst="rect">
              <a:avLst/>
            </a:prstGeom>
            <a:noFill/>
            <a:ln w="9525">
              <a:noFill/>
            </a:ln>
          </p:spPr>
          <p:txBody>
            <a:bodyPr wrap="square">
              <a:spAutoFit/>
            </a:bodyPr>
            <a:lstStyle/>
            <a:p>
              <a:r>
                <a:rPr lang="zh-CN" altLang="en-US" sz="3200" dirty="0">
                  <a:solidFill>
                    <a:schemeClr val="bg1"/>
                  </a:solidFill>
                  <a:latin typeface="时尚中黑简体" pitchFamily="2" charset="-122"/>
                  <a:ea typeface="时尚中黑简体" pitchFamily="2" charset="-122"/>
                </a:rPr>
                <a:t>法宝四</a:t>
              </a:r>
            </a:p>
          </p:txBody>
        </p:sp>
      </p:grpSp>
      <p:sp>
        <p:nvSpPr>
          <p:cNvPr id="15395" name="TextBox 34"/>
          <p:cNvSpPr/>
          <p:nvPr/>
        </p:nvSpPr>
        <p:spPr>
          <a:xfrm>
            <a:off x="3041650" y="1060450"/>
            <a:ext cx="3114675" cy="522288"/>
          </a:xfrm>
          <a:prstGeom prst="rect">
            <a:avLst/>
          </a:prstGeom>
          <a:noFill/>
          <a:ln w="9525">
            <a:noFill/>
          </a:ln>
        </p:spPr>
        <p:txBody>
          <a:bodyPr wrap="square">
            <a:spAutoFit/>
          </a:bodyPr>
          <a:lstStyle/>
          <a:p>
            <a:r>
              <a:rPr lang="zh-CN" altLang="en-US" sz="2800" dirty="0">
                <a:solidFill>
                  <a:schemeClr val="bg1"/>
                </a:solidFill>
                <a:latin typeface="时尚中黑简体" pitchFamily="2" charset="-122"/>
                <a:ea typeface="时尚中黑简体" pitchFamily="2" charset="-122"/>
              </a:rPr>
              <a:t>单击输入文字内容</a:t>
            </a: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12</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
                                  </p:iterate>
                                  <p:childTnLst>
                                    <p:set>
                                      <p:cBhvr>
                                        <p:cTn id="6" dur="1" fill="hold">
                                          <p:stCondLst>
                                            <p:cond delay="0"/>
                                          </p:stCondLst>
                                        </p:cTn>
                                        <p:tgtEl>
                                          <p:spTgt spid="15395"/>
                                        </p:tgtEl>
                                        <p:attrNameLst>
                                          <p:attrName>style.visibility</p:attrName>
                                        </p:attrNameLst>
                                      </p:cBhvr>
                                      <p:to>
                                        <p:strVal val="visible"/>
                                      </p:to>
                                    </p:set>
                                    <p:set>
                                      <p:cBhvr>
                                        <p:cTn id="7" dur="227" fill="hold">
                                          <p:stCondLst>
                                            <p:cond delay="0"/>
                                          </p:stCondLst>
                                        </p:cTn>
                                        <p:tgtEl>
                                          <p:spTgt spid="15395"/>
                                        </p:tgtEl>
                                        <p:attrNameLst>
                                          <p:attrName>style.rotation</p:attrName>
                                        </p:attrNameLst>
                                      </p:cBhvr>
                                      <p:to>
                                        <p:strVal val="-45.0"/>
                                      </p:to>
                                    </p:set>
                                    <p:anim calcmode="lin" valueType="num">
                                      <p:cBhvr>
                                        <p:cTn id="8" dur="227" fill="hold">
                                          <p:stCondLst>
                                            <p:cond delay="227"/>
                                          </p:stCondLst>
                                        </p:cTn>
                                        <p:tgtEl>
                                          <p:spTgt spid="1539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539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539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39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5"/>
                            </p:stCondLst>
                            <p:childTnLst>
                              <p:par>
                                <p:cTn id="13" presetID="52" presetClass="entr" presetSubtype="0" fill="hold" nodeType="afterEffect">
                                  <p:stCondLst>
                                    <p:cond delay="0"/>
                                  </p:stCondLst>
                                  <p:childTnLst>
                                    <p:set>
                                      <p:cBhvr>
                                        <p:cTn id="14" dur="1" fill="hold">
                                          <p:stCondLst>
                                            <p:cond delay="0"/>
                                          </p:stCondLst>
                                        </p:cTn>
                                        <p:tgtEl>
                                          <p:spTgt spid="15376"/>
                                        </p:tgtEl>
                                        <p:attrNameLst>
                                          <p:attrName>style.visibility</p:attrName>
                                        </p:attrNameLst>
                                      </p:cBhvr>
                                      <p:to>
                                        <p:strVal val="visible"/>
                                      </p:to>
                                    </p:set>
                                    <p:animScale>
                                      <p:cBhvr>
                                        <p:cTn id="15" dur="500" decel="50000" fill="hold">
                                          <p:stCondLst>
                                            <p:cond delay="0"/>
                                          </p:stCondLst>
                                        </p:cTn>
                                        <p:tgtEl>
                                          <p:spTgt spid="153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15376"/>
                                        </p:tgtEl>
                                        <p:attrNameLst>
                                          <p:attrName>ppt_x</p:attrName>
                                          <p:attrName>ppt_y</p:attrName>
                                        </p:attrNameLst>
                                      </p:cBhvr>
                                    </p:animMotion>
                                    <p:animEffect filter="fade">
                                      <p:cBhvr>
                                        <p:cTn id="17" dur="500"/>
                                        <p:tgtEl>
                                          <p:spTgt spid="15376"/>
                                        </p:tgtEl>
                                      </p:cBhvr>
                                    </p:animEffect>
                                  </p:childTnLst>
                                </p:cTn>
                              </p:par>
                            </p:childTnLst>
                          </p:cTn>
                        </p:par>
                        <p:par>
                          <p:cTn id="18" fill="hold">
                            <p:stCondLst>
                              <p:cond delay="1175"/>
                            </p:stCondLst>
                            <p:childTnLst>
                              <p:par>
                                <p:cTn id="19" presetID="47" presetClass="entr" presetSubtype="0" fill="hold" grpId="0" nodeType="afterEffect">
                                  <p:stCondLst>
                                    <p:cond delay="0"/>
                                  </p:stCondLst>
                                  <p:childTnLst>
                                    <p:set>
                                      <p:cBhvr>
                                        <p:cTn id="20" dur="1" fill="hold">
                                          <p:stCondLst>
                                            <p:cond delay="0"/>
                                          </p:stCondLst>
                                        </p:cTn>
                                        <p:tgtEl>
                                          <p:spTgt spid="15379"/>
                                        </p:tgtEl>
                                        <p:attrNameLst>
                                          <p:attrName>style.visibility</p:attrName>
                                        </p:attrNameLst>
                                      </p:cBhvr>
                                      <p:to>
                                        <p:strVal val="visible"/>
                                      </p:to>
                                    </p:set>
                                    <p:animEffect filter="fade">
                                      <p:cBhvr>
                                        <p:cTn id="21" dur="500"/>
                                        <p:tgtEl>
                                          <p:spTgt spid="15379"/>
                                        </p:tgtEl>
                                      </p:cBhvr>
                                    </p:animEffect>
                                    <p:anim calcmode="lin" valueType="num">
                                      <p:cBhvr>
                                        <p:cTn id="22" dur="500" fill="hold"/>
                                        <p:tgtEl>
                                          <p:spTgt spid="15379"/>
                                        </p:tgtEl>
                                        <p:attrNameLst>
                                          <p:attrName>ppt_x</p:attrName>
                                        </p:attrNameLst>
                                      </p:cBhvr>
                                      <p:tavLst>
                                        <p:tav tm="0">
                                          <p:val>
                                            <p:strVal val="#ppt_x"/>
                                          </p:val>
                                        </p:tav>
                                        <p:tav tm="100000">
                                          <p:val>
                                            <p:strVal val="#ppt_x"/>
                                          </p:val>
                                        </p:tav>
                                      </p:tavLst>
                                    </p:anim>
                                    <p:anim calcmode="lin" valueType="num">
                                      <p:cBhvr>
                                        <p:cTn id="23" dur="500" fill="hold"/>
                                        <p:tgtEl>
                                          <p:spTgt spid="1537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380"/>
                                        </p:tgtEl>
                                        <p:attrNameLst>
                                          <p:attrName>style.visibility</p:attrName>
                                        </p:attrNameLst>
                                      </p:cBhvr>
                                      <p:to>
                                        <p:strVal val="visible"/>
                                      </p:to>
                                    </p:set>
                                    <p:animEffect filter="fade">
                                      <p:cBhvr>
                                        <p:cTn id="26" dur="500"/>
                                        <p:tgtEl>
                                          <p:spTgt spid="15380"/>
                                        </p:tgtEl>
                                      </p:cBhvr>
                                    </p:animEffect>
                                    <p:anim calcmode="lin" valueType="num">
                                      <p:cBhvr>
                                        <p:cTn id="27" dur="500" fill="hold"/>
                                        <p:tgtEl>
                                          <p:spTgt spid="15380"/>
                                        </p:tgtEl>
                                        <p:attrNameLst>
                                          <p:attrName>ppt_x</p:attrName>
                                        </p:attrNameLst>
                                      </p:cBhvr>
                                      <p:tavLst>
                                        <p:tav tm="0">
                                          <p:val>
                                            <p:strVal val="#ppt_x"/>
                                          </p:val>
                                        </p:tav>
                                        <p:tav tm="100000">
                                          <p:val>
                                            <p:strVal val="#ppt_x"/>
                                          </p:val>
                                        </p:tav>
                                      </p:tavLst>
                                    </p:anim>
                                    <p:anim calcmode="lin" valueType="num">
                                      <p:cBhvr>
                                        <p:cTn id="28" dur="500" fill="hold"/>
                                        <p:tgtEl>
                                          <p:spTgt spid="15380"/>
                                        </p:tgtEl>
                                        <p:attrNameLst>
                                          <p:attrName>ppt_y</p:attrName>
                                        </p:attrNameLst>
                                      </p:cBhvr>
                                      <p:tavLst>
                                        <p:tav tm="0">
                                          <p:val>
                                            <p:strVal val="#ppt_y+.1"/>
                                          </p:val>
                                        </p:tav>
                                        <p:tav tm="100000">
                                          <p:val>
                                            <p:strVal val="#ppt_y"/>
                                          </p:val>
                                        </p:tav>
                                      </p:tavLst>
                                    </p:anim>
                                  </p:childTnLst>
                                </p:cTn>
                              </p:par>
                            </p:childTnLst>
                          </p:cTn>
                        </p:par>
                        <p:par>
                          <p:cTn id="29" fill="hold">
                            <p:stCondLst>
                              <p:cond delay="1675"/>
                            </p:stCondLst>
                            <p:childTnLst>
                              <p:par>
                                <p:cTn id="30" presetID="52" presetClass="entr" presetSubtype="0" fill="hold" nodeType="afterEffect">
                                  <p:stCondLst>
                                    <p:cond delay="0"/>
                                  </p:stCondLst>
                                  <p:childTnLst>
                                    <p:set>
                                      <p:cBhvr>
                                        <p:cTn id="31" dur="1" fill="hold">
                                          <p:stCondLst>
                                            <p:cond delay="0"/>
                                          </p:stCondLst>
                                        </p:cTn>
                                        <p:tgtEl>
                                          <p:spTgt spid="15367"/>
                                        </p:tgtEl>
                                        <p:attrNameLst>
                                          <p:attrName>style.visibility</p:attrName>
                                        </p:attrNameLst>
                                      </p:cBhvr>
                                      <p:to>
                                        <p:strVal val="visible"/>
                                      </p:to>
                                    </p:set>
                                    <p:animScale>
                                      <p:cBhvr>
                                        <p:cTn id="32" dur="500" decel="50000" fill="hold">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15367"/>
                                        </p:tgtEl>
                                        <p:attrNameLst>
                                          <p:attrName>ppt_x</p:attrName>
                                          <p:attrName>ppt_y</p:attrName>
                                        </p:attrNameLst>
                                      </p:cBhvr>
                                    </p:animMotion>
                                    <p:animEffect filter="fade">
                                      <p:cBhvr>
                                        <p:cTn id="34" dur="500"/>
                                        <p:tgtEl>
                                          <p:spTgt spid="15367"/>
                                        </p:tgtEl>
                                      </p:cBhvr>
                                    </p:animEffect>
                                  </p:childTnLst>
                                </p:cTn>
                              </p:par>
                            </p:childTnLst>
                          </p:cTn>
                        </p:par>
                        <p:par>
                          <p:cTn id="35" fill="hold">
                            <p:stCondLst>
                              <p:cond delay="2175"/>
                            </p:stCondLst>
                            <p:childTnLst>
                              <p:par>
                                <p:cTn id="36" presetID="47" presetClass="entr" presetSubtype="0" fill="hold" grpId="0" nodeType="afterEffect">
                                  <p:stCondLst>
                                    <p:cond delay="0"/>
                                  </p:stCondLst>
                                  <p:childTnLst>
                                    <p:set>
                                      <p:cBhvr>
                                        <p:cTn id="37" dur="1" fill="hold">
                                          <p:stCondLst>
                                            <p:cond delay="0"/>
                                          </p:stCondLst>
                                        </p:cTn>
                                        <p:tgtEl>
                                          <p:spTgt spid="15383"/>
                                        </p:tgtEl>
                                        <p:attrNameLst>
                                          <p:attrName>style.visibility</p:attrName>
                                        </p:attrNameLst>
                                      </p:cBhvr>
                                      <p:to>
                                        <p:strVal val="visible"/>
                                      </p:to>
                                    </p:set>
                                    <p:animEffect filter="fade">
                                      <p:cBhvr>
                                        <p:cTn id="38" dur="500"/>
                                        <p:tgtEl>
                                          <p:spTgt spid="15383"/>
                                        </p:tgtEl>
                                      </p:cBhvr>
                                    </p:animEffect>
                                    <p:anim calcmode="lin" valueType="num">
                                      <p:cBhvr>
                                        <p:cTn id="39" dur="500" fill="hold"/>
                                        <p:tgtEl>
                                          <p:spTgt spid="15383"/>
                                        </p:tgtEl>
                                        <p:attrNameLst>
                                          <p:attrName>ppt_x</p:attrName>
                                        </p:attrNameLst>
                                      </p:cBhvr>
                                      <p:tavLst>
                                        <p:tav tm="0">
                                          <p:val>
                                            <p:strVal val="#ppt_x"/>
                                          </p:val>
                                        </p:tav>
                                        <p:tav tm="100000">
                                          <p:val>
                                            <p:strVal val="#ppt_x"/>
                                          </p:val>
                                        </p:tav>
                                      </p:tavLst>
                                    </p:anim>
                                    <p:anim calcmode="lin" valueType="num">
                                      <p:cBhvr>
                                        <p:cTn id="40" dur="500" fill="hold"/>
                                        <p:tgtEl>
                                          <p:spTgt spid="1538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384"/>
                                        </p:tgtEl>
                                        <p:attrNameLst>
                                          <p:attrName>style.visibility</p:attrName>
                                        </p:attrNameLst>
                                      </p:cBhvr>
                                      <p:to>
                                        <p:strVal val="visible"/>
                                      </p:to>
                                    </p:set>
                                    <p:animEffect filter="fade">
                                      <p:cBhvr>
                                        <p:cTn id="43" dur="500"/>
                                        <p:tgtEl>
                                          <p:spTgt spid="15384"/>
                                        </p:tgtEl>
                                      </p:cBhvr>
                                    </p:animEffect>
                                    <p:anim calcmode="lin" valueType="num">
                                      <p:cBhvr>
                                        <p:cTn id="44" dur="500" fill="hold"/>
                                        <p:tgtEl>
                                          <p:spTgt spid="15384"/>
                                        </p:tgtEl>
                                        <p:attrNameLst>
                                          <p:attrName>ppt_x</p:attrName>
                                        </p:attrNameLst>
                                      </p:cBhvr>
                                      <p:tavLst>
                                        <p:tav tm="0">
                                          <p:val>
                                            <p:strVal val="#ppt_x"/>
                                          </p:val>
                                        </p:tav>
                                        <p:tav tm="100000">
                                          <p:val>
                                            <p:strVal val="#ppt_x"/>
                                          </p:val>
                                        </p:tav>
                                      </p:tavLst>
                                    </p:anim>
                                    <p:anim calcmode="lin" valueType="num">
                                      <p:cBhvr>
                                        <p:cTn id="45" dur="500" fill="hold"/>
                                        <p:tgtEl>
                                          <p:spTgt spid="15384"/>
                                        </p:tgtEl>
                                        <p:attrNameLst>
                                          <p:attrName>ppt_y</p:attrName>
                                        </p:attrNameLst>
                                      </p:cBhvr>
                                      <p:tavLst>
                                        <p:tav tm="0">
                                          <p:val>
                                            <p:strVal val="#ppt_y+.1"/>
                                          </p:val>
                                        </p:tav>
                                        <p:tav tm="100000">
                                          <p:val>
                                            <p:strVal val="#ppt_y"/>
                                          </p:val>
                                        </p:tav>
                                      </p:tavLst>
                                    </p:anim>
                                  </p:childTnLst>
                                </p:cTn>
                              </p:par>
                            </p:childTnLst>
                          </p:cTn>
                        </p:par>
                        <p:par>
                          <p:cTn id="46" fill="hold">
                            <p:stCondLst>
                              <p:cond delay="2675"/>
                            </p:stCondLst>
                            <p:childTnLst>
                              <p:par>
                                <p:cTn id="47" presetID="52" presetClass="entr" presetSubtype="0" fill="hold" nodeType="afterEffect">
                                  <p:stCondLst>
                                    <p:cond delay="0"/>
                                  </p:stCondLst>
                                  <p:childTnLst>
                                    <p:set>
                                      <p:cBhvr>
                                        <p:cTn id="48" dur="1" fill="hold">
                                          <p:stCondLst>
                                            <p:cond delay="0"/>
                                          </p:stCondLst>
                                        </p:cTn>
                                        <p:tgtEl>
                                          <p:spTgt spid="15373"/>
                                        </p:tgtEl>
                                        <p:attrNameLst>
                                          <p:attrName>style.visibility</p:attrName>
                                        </p:attrNameLst>
                                      </p:cBhvr>
                                      <p:to>
                                        <p:strVal val="visible"/>
                                      </p:to>
                                    </p:set>
                                    <p:animScale>
                                      <p:cBhvr>
                                        <p:cTn id="49" dur="500" decel="50000" fill="hold">
                                          <p:stCondLst>
                                            <p:cond delay="0"/>
                                          </p:stCondLst>
                                        </p:cTn>
                                        <p:tgtEl>
                                          <p:spTgt spid="153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5373"/>
                                        </p:tgtEl>
                                        <p:attrNameLst>
                                          <p:attrName>ppt_x</p:attrName>
                                          <p:attrName>ppt_y</p:attrName>
                                        </p:attrNameLst>
                                      </p:cBhvr>
                                    </p:animMotion>
                                    <p:animEffect filter="fade">
                                      <p:cBhvr>
                                        <p:cTn id="51" dur="500"/>
                                        <p:tgtEl>
                                          <p:spTgt spid="15373"/>
                                        </p:tgtEl>
                                      </p:cBhvr>
                                    </p:animEffect>
                                  </p:childTnLst>
                                </p:cTn>
                              </p:par>
                            </p:childTnLst>
                          </p:cTn>
                        </p:par>
                        <p:par>
                          <p:cTn id="52" fill="hold">
                            <p:stCondLst>
                              <p:cond delay="3175"/>
                            </p:stCondLst>
                            <p:childTnLst>
                              <p:par>
                                <p:cTn id="53" presetID="47" presetClass="entr" presetSubtype="0" fill="hold" grpId="0" nodeType="afterEffect">
                                  <p:stCondLst>
                                    <p:cond delay="0"/>
                                  </p:stCondLst>
                                  <p:childTnLst>
                                    <p:set>
                                      <p:cBhvr>
                                        <p:cTn id="54" dur="1" fill="hold">
                                          <p:stCondLst>
                                            <p:cond delay="0"/>
                                          </p:stCondLst>
                                        </p:cTn>
                                        <p:tgtEl>
                                          <p:spTgt spid="15387"/>
                                        </p:tgtEl>
                                        <p:attrNameLst>
                                          <p:attrName>style.visibility</p:attrName>
                                        </p:attrNameLst>
                                      </p:cBhvr>
                                      <p:to>
                                        <p:strVal val="visible"/>
                                      </p:to>
                                    </p:set>
                                    <p:animEffect filter="fade">
                                      <p:cBhvr>
                                        <p:cTn id="55" dur="500"/>
                                        <p:tgtEl>
                                          <p:spTgt spid="15387"/>
                                        </p:tgtEl>
                                      </p:cBhvr>
                                    </p:animEffect>
                                    <p:anim calcmode="lin" valueType="num">
                                      <p:cBhvr>
                                        <p:cTn id="56" dur="500" fill="hold"/>
                                        <p:tgtEl>
                                          <p:spTgt spid="15387"/>
                                        </p:tgtEl>
                                        <p:attrNameLst>
                                          <p:attrName>ppt_x</p:attrName>
                                        </p:attrNameLst>
                                      </p:cBhvr>
                                      <p:tavLst>
                                        <p:tav tm="0">
                                          <p:val>
                                            <p:strVal val="#ppt_x"/>
                                          </p:val>
                                        </p:tav>
                                        <p:tav tm="100000">
                                          <p:val>
                                            <p:strVal val="#ppt_x"/>
                                          </p:val>
                                        </p:tav>
                                      </p:tavLst>
                                    </p:anim>
                                    <p:anim calcmode="lin" valueType="num">
                                      <p:cBhvr>
                                        <p:cTn id="57" dur="500" fill="hold"/>
                                        <p:tgtEl>
                                          <p:spTgt spid="1538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388"/>
                                        </p:tgtEl>
                                        <p:attrNameLst>
                                          <p:attrName>style.visibility</p:attrName>
                                        </p:attrNameLst>
                                      </p:cBhvr>
                                      <p:to>
                                        <p:strVal val="visible"/>
                                      </p:to>
                                    </p:set>
                                    <p:animEffect filter="fade">
                                      <p:cBhvr>
                                        <p:cTn id="60" dur="500"/>
                                        <p:tgtEl>
                                          <p:spTgt spid="15388"/>
                                        </p:tgtEl>
                                      </p:cBhvr>
                                    </p:animEffect>
                                    <p:anim calcmode="lin" valueType="num">
                                      <p:cBhvr>
                                        <p:cTn id="61" dur="500" fill="hold"/>
                                        <p:tgtEl>
                                          <p:spTgt spid="15388"/>
                                        </p:tgtEl>
                                        <p:attrNameLst>
                                          <p:attrName>ppt_x</p:attrName>
                                        </p:attrNameLst>
                                      </p:cBhvr>
                                      <p:tavLst>
                                        <p:tav tm="0">
                                          <p:val>
                                            <p:strVal val="#ppt_x"/>
                                          </p:val>
                                        </p:tav>
                                        <p:tav tm="100000">
                                          <p:val>
                                            <p:strVal val="#ppt_x"/>
                                          </p:val>
                                        </p:tav>
                                      </p:tavLst>
                                    </p:anim>
                                    <p:anim calcmode="lin" valueType="num">
                                      <p:cBhvr>
                                        <p:cTn id="62" dur="500" fill="hold"/>
                                        <p:tgtEl>
                                          <p:spTgt spid="15388"/>
                                        </p:tgtEl>
                                        <p:attrNameLst>
                                          <p:attrName>ppt_y</p:attrName>
                                        </p:attrNameLst>
                                      </p:cBhvr>
                                      <p:tavLst>
                                        <p:tav tm="0">
                                          <p:val>
                                            <p:strVal val="#ppt_y+.1"/>
                                          </p:val>
                                        </p:tav>
                                        <p:tav tm="100000">
                                          <p:val>
                                            <p:strVal val="#ppt_y"/>
                                          </p:val>
                                        </p:tav>
                                      </p:tavLst>
                                    </p:anim>
                                  </p:childTnLst>
                                </p:cTn>
                              </p:par>
                            </p:childTnLst>
                          </p:cTn>
                        </p:par>
                        <p:par>
                          <p:cTn id="63" fill="hold">
                            <p:stCondLst>
                              <p:cond delay="3675"/>
                            </p:stCondLst>
                            <p:childTnLst>
                              <p:par>
                                <p:cTn id="64" presetID="52" presetClass="entr" presetSubtype="0" fill="hold" nodeType="afterEffect">
                                  <p:stCondLst>
                                    <p:cond delay="0"/>
                                  </p:stCondLst>
                                  <p:childTnLst>
                                    <p:set>
                                      <p:cBhvr>
                                        <p:cTn id="65" dur="1" fill="hold">
                                          <p:stCondLst>
                                            <p:cond delay="0"/>
                                          </p:stCondLst>
                                        </p:cTn>
                                        <p:tgtEl>
                                          <p:spTgt spid="15370"/>
                                        </p:tgtEl>
                                        <p:attrNameLst>
                                          <p:attrName>style.visibility</p:attrName>
                                        </p:attrNameLst>
                                      </p:cBhvr>
                                      <p:to>
                                        <p:strVal val="visible"/>
                                      </p:to>
                                    </p:set>
                                    <p:animScale>
                                      <p:cBhvr>
                                        <p:cTn id="66" dur="500" decel="50000" fill="hold">
                                          <p:stCondLst>
                                            <p:cond delay="0"/>
                                          </p:stCondLst>
                                        </p:cTn>
                                        <p:tgtEl>
                                          <p:spTgt spid="15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15370"/>
                                        </p:tgtEl>
                                        <p:attrNameLst>
                                          <p:attrName>ppt_x</p:attrName>
                                          <p:attrName>ppt_y</p:attrName>
                                        </p:attrNameLst>
                                      </p:cBhvr>
                                    </p:animMotion>
                                    <p:animEffect filter="fade">
                                      <p:cBhvr>
                                        <p:cTn id="68" dur="500"/>
                                        <p:tgtEl>
                                          <p:spTgt spid="15370"/>
                                        </p:tgtEl>
                                      </p:cBhvr>
                                    </p:animEffect>
                                  </p:childTnLst>
                                </p:cTn>
                              </p:par>
                            </p:childTnLst>
                          </p:cTn>
                        </p:par>
                        <p:par>
                          <p:cTn id="69" fill="hold">
                            <p:stCondLst>
                              <p:cond delay="4175"/>
                            </p:stCondLst>
                            <p:childTnLst>
                              <p:par>
                                <p:cTn id="70" presetID="47" presetClass="entr" presetSubtype="0" fill="hold" grpId="0" nodeType="afterEffect">
                                  <p:stCondLst>
                                    <p:cond delay="0"/>
                                  </p:stCondLst>
                                  <p:childTnLst>
                                    <p:set>
                                      <p:cBhvr>
                                        <p:cTn id="71" dur="1" fill="hold">
                                          <p:stCondLst>
                                            <p:cond delay="0"/>
                                          </p:stCondLst>
                                        </p:cTn>
                                        <p:tgtEl>
                                          <p:spTgt spid="15391"/>
                                        </p:tgtEl>
                                        <p:attrNameLst>
                                          <p:attrName>style.visibility</p:attrName>
                                        </p:attrNameLst>
                                      </p:cBhvr>
                                      <p:to>
                                        <p:strVal val="visible"/>
                                      </p:to>
                                    </p:set>
                                    <p:animEffect filter="fade">
                                      <p:cBhvr>
                                        <p:cTn id="72" dur="500"/>
                                        <p:tgtEl>
                                          <p:spTgt spid="15391"/>
                                        </p:tgtEl>
                                      </p:cBhvr>
                                    </p:animEffect>
                                    <p:anim calcmode="lin" valueType="num">
                                      <p:cBhvr>
                                        <p:cTn id="73" dur="500" fill="hold"/>
                                        <p:tgtEl>
                                          <p:spTgt spid="15391"/>
                                        </p:tgtEl>
                                        <p:attrNameLst>
                                          <p:attrName>ppt_x</p:attrName>
                                        </p:attrNameLst>
                                      </p:cBhvr>
                                      <p:tavLst>
                                        <p:tav tm="0">
                                          <p:val>
                                            <p:strVal val="#ppt_x"/>
                                          </p:val>
                                        </p:tav>
                                        <p:tav tm="100000">
                                          <p:val>
                                            <p:strVal val="#ppt_x"/>
                                          </p:val>
                                        </p:tav>
                                      </p:tavLst>
                                    </p:anim>
                                    <p:anim calcmode="lin" valueType="num">
                                      <p:cBhvr>
                                        <p:cTn id="74" dur="500" fill="hold"/>
                                        <p:tgtEl>
                                          <p:spTgt spid="1539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5392"/>
                                        </p:tgtEl>
                                        <p:attrNameLst>
                                          <p:attrName>style.visibility</p:attrName>
                                        </p:attrNameLst>
                                      </p:cBhvr>
                                      <p:to>
                                        <p:strVal val="visible"/>
                                      </p:to>
                                    </p:set>
                                    <p:animEffect filter="fade">
                                      <p:cBhvr>
                                        <p:cTn id="77" dur="500"/>
                                        <p:tgtEl>
                                          <p:spTgt spid="15392"/>
                                        </p:tgtEl>
                                      </p:cBhvr>
                                    </p:animEffect>
                                    <p:anim calcmode="lin" valueType="num">
                                      <p:cBhvr>
                                        <p:cTn id="78" dur="500" fill="hold"/>
                                        <p:tgtEl>
                                          <p:spTgt spid="15392"/>
                                        </p:tgtEl>
                                        <p:attrNameLst>
                                          <p:attrName>ppt_x</p:attrName>
                                        </p:attrNameLst>
                                      </p:cBhvr>
                                      <p:tavLst>
                                        <p:tav tm="0">
                                          <p:val>
                                            <p:strVal val="#ppt_x"/>
                                          </p:val>
                                        </p:tav>
                                        <p:tav tm="100000">
                                          <p:val>
                                            <p:strVal val="#ppt_x"/>
                                          </p:val>
                                        </p:tav>
                                      </p:tavLst>
                                    </p:anim>
                                    <p:anim calcmode="lin" valueType="num">
                                      <p:cBhvr>
                                        <p:cTn id="79" dur="500" fill="hold"/>
                                        <p:tgtEl>
                                          <p:spTgt spid="15392"/>
                                        </p:tgtEl>
                                        <p:attrNameLst>
                                          <p:attrName>ppt_y</p:attrName>
                                        </p:attrNameLst>
                                      </p:cBhvr>
                                      <p:tavLst>
                                        <p:tav tm="0">
                                          <p:val>
                                            <p:strVal val="#ppt_y+.1"/>
                                          </p:val>
                                        </p:tav>
                                        <p:tav tm="100000">
                                          <p:val>
                                            <p:strVal val="#ppt_y"/>
                                          </p:val>
                                        </p:tav>
                                      </p:tavLst>
                                    </p:anim>
                                  </p:childTnLst>
                                </p:cTn>
                              </p:par>
                            </p:childTnLst>
                          </p:cTn>
                        </p:par>
                        <p:par>
                          <p:cTn id="80" fill="hold">
                            <p:stCondLst>
                              <p:cond delay="4675"/>
                            </p:stCondLst>
                            <p:childTnLst>
                              <p:par>
                                <p:cTn id="81" presetID="37" presetClass="exit" presetSubtype="0" fill="hold" grpId="1" nodeType="afterEffect">
                                  <p:stCondLst>
                                    <p:cond delay="1000"/>
                                  </p:stCondLst>
                                  <p:iterate type="lt">
                                    <p:tmAbs val="0"/>
                                  </p:iterate>
                                  <p:childTnLst>
                                    <p:animEffect filter="fade">
                                      <p:cBhvr>
                                        <p:cTn id="82" dur="1000"/>
                                        <p:tgtEl>
                                          <p:spTgt spid="15395"/>
                                        </p:tgtEl>
                                      </p:cBhvr>
                                    </p:animEffect>
                                    <p:anim calcmode="lin" valueType="num">
                                      <p:cBhvr>
                                        <p:cTn id="83" dur="1000"/>
                                        <p:tgtEl>
                                          <p:spTgt spid="15395"/>
                                        </p:tgtEl>
                                        <p:attrNameLst>
                                          <p:attrName>ppt_x</p:attrName>
                                        </p:attrNameLst>
                                      </p:cBhvr>
                                      <p:tavLst>
                                        <p:tav tm="0">
                                          <p:val>
                                            <p:strVal val="ppt_x"/>
                                          </p:val>
                                        </p:tav>
                                        <p:tav tm="100000">
                                          <p:val>
                                            <p:strVal val="ppt_x"/>
                                          </p:val>
                                        </p:tav>
                                      </p:tavLst>
                                    </p:anim>
                                    <p:anim calcmode="lin" valueType="num">
                                      <p:cBhvr>
                                        <p:cTn id="84" dur="100" decel="100000"/>
                                        <p:tgtEl>
                                          <p:spTgt spid="15395"/>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15395"/>
                                        </p:tgtEl>
                                        <p:attrNameLst>
                                          <p:attrName>ppt_y</p:attrName>
                                        </p:attrNameLst>
                                      </p:cBhvr>
                                      <p:tavLst>
                                        <p:tav tm="0">
                                          <p:val>
                                            <p:strVal val="ppt_y"/>
                                          </p:val>
                                        </p:tav>
                                        <p:tav tm="100000">
                                          <p:val>
                                            <p:strVal val="ppt_y+1"/>
                                          </p:val>
                                        </p:tav>
                                      </p:tavLst>
                                    </p:anim>
                                    <p:set>
                                      <p:cBhvr>
                                        <p:cTn id="86" dur="1" fill="hold">
                                          <p:stCondLst>
                                            <p:cond delay="999"/>
                                          </p:stCondLst>
                                        </p:cTn>
                                        <p:tgtEl>
                                          <p:spTgt spid="15395"/>
                                        </p:tgtEl>
                                        <p:attrNameLst>
                                          <p:attrName>style.visibility</p:attrName>
                                        </p:attrNameLst>
                                      </p:cBhvr>
                                      <p:to>
                                        <p:strVal val="hidden"/>
                                      </p:to>
                                    </p:set>
                                  </p:childTnLst>
                                </p:cTn>
                              </p:par>
                              <p:par>
                                <p:cTn id="87" presetID="37" presetClass="exit" presetSubtype="0" fill="hold" nodeType="withEffect">
                                  <p:stCondLst>
                                    <p:cond delay="1000"/>
                                  </p:stCondLst>
                                  <p:childTnLst>
                                    <p:animEffect filter="fade">
                                      <p:cBhvr>
                                        <p:cTn id="88" dur="1000"/>
                                        <p:tgtEl>
                                          <p:spTgt spid="15376"/>
                                        </p:tgtEl>
                                      </p:cBhvr>
                                    </p:animEffect>
                                    <p:anim calcmode="lin" valueType="num">
                                      <p:cBhvr>
                                        <p:cTn id="89" dur="1000"/>
                                        <p:tgtEl>
                                          <p:spTgt spid="15376"/>
                                        </p:tgtEl>
                                        <p:attrNameLst>
                                          <p:attrName>ppt_x</p:attrName>
                                        </p:attrNameLst>
                                      </p:cBhvr>
                                      <p:tavLst>
                                        <p:tav tm="0">
                                          <p:val>
                                            <p:strVal val="ppt_x"/>
                                          </p:val>
                                        </p:tav>
                                        <p:tav tm="100000">
                                          <p:val>
                                            <p:strVal val="ppt_x"/>
                                          </p:val>
                                        </p:tav>
                                      </p:tavLst>
                                    </p:anim>
                                    <p:anim calcmode="lin" valueType="num">
                                      <p:cBhvr>
                                        <p:cTn id="90" dur="100" decel="100000"/>
                                        <p:tgtEl>
                                          <p:spTgt spid="15376"/>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5376"/>
                                        </p:tgtEl>
                                        <p:attrNameLst>
                                          <p:attrName>ppt_y</p:attrName>
                                        </p:attrNameLst>
                                      </p:cBhvr>
                                      <p:tavLst>
                                        <p:tav tm="0">
                                          <p:val>
                                            <p:strVal val="ppt_y"/>
                                          </p:val>
                                        </p:tav>
                                        <p:tav tm="100000">
                                          <p:val>
                                            <p:strVal val="ppt_y+1"/>
                                          </p:val>
                                        </p:tav>
                                      </p:tavLst>
                                    </p:anim>
                                    <p:set>
                                      <p:cBhvr>
                                        <p:cTn id="92" dur="1" fill="hold">
                                          <p:stCondLst>
                                            <p:cond delay="999"/>
                                          </p:stCondLst>
                                        </p:cTn>
                                        <p:tgtEl>
                                          <p:spTgt spid="15376"/>
                                        </p:tgtEl>
                                        <p:attrNameLst>
                                          <p:attrName>style.visibility</p:attrName>
                                        </p:attrNameLst>
                                      </p:cBhvr>
                                      <p:to>
                                        <p:strVal val="hidden"/>
                                      </p:to>
                                    </p:set>
                                  </p:childTnLst>
                                </p:cTn>
                              </p:par>
                              <p:par>
                                <p:cTn id="93" presetID="37" presetClass="exit" presetSubtype="0" fill="hold" grpId="1" nodeType="withEffect">
                                  <p:stCondLst>
                                    <p:cond delay="1000"/>
                                  </p:stCondLst>
                                  <p:childTnLst>
                                    <p:animEffect filter="fade">
                                      <p:cBhvr>
                                        <p:cTn id="94" dur="1000"/>
                                        <p:tgtEl>
                                          <p:spTgt spid="15379"/>
                                        </p:tgtEl>
                                      </p:cBhvr>
                                    </p:animEffect>
                                    <p:anim calcmode="lin" valueType="num">
                                      <p:cBhvr>
                                        <p:cTn id="95" dur="1000"/>
                                        <p:tgtEl>
                                          <p:spTgt spid="15379"/>
                                        </p:tgtEl>
                                        <p:attrNameLst>
                                          <p:attrName>ppt_x</p:attrName>
                                        </p:attrNameLst>
                                      </p:cBhvr>
                                      <p:tavLst>
                                        <p:tav tm="0">
                                          <p:val>
                                            <p:strVal val="ppt_x"/>
                                          </p:val>
                                        </p:tav>
                                        <p:tav tm="100000">
                                          <p:val>
                                            <p:strVal val="ppt_x"/>
                                          </p:val>
                                        </p:tav>
                                      </p:tavLst>
                                    </p:anim>
                                    <p:anim calcmode="lin" valueType="num">
                                      <p:cBhvr>
                                        <p:cTn id="96" dur="100" decel="100000"/>
                                        <p:tgtEl>
                                          <p:spTgt spid="1537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15379"/>
                                        </p:tgtEl>
                                        <p:attrNameLst>
                                          <p:attrName>ppt_y</p:attrName>
                                        </p:attrNameLst>
                                      </p:cBhvr>
                                      <p:tavLst>
                                        <p:tav tm="0">
                                          <p:val>
                                            <p:strVal val="ppt_y"/>
                                          </p:val>
                                        </p:tav>
                                        <p:tav tm="100000">
                                          <p:val>
                                            <p:strVal val="ppt_y+1"/>
                                          </p:val>
                                        </p:tav>
                                      </p:tavLst>
                                    </p:anim>
                                    <p:set>
                                      <p:cBhvr>
                                        <p:cTn id="98" dur="1" fill="hold">
                                          <p:stCondLst>
                                            <p:cond delay="999"/>
                                          </p:stCondLst>
                                        </p:cTn>
                                        <p:tgtEl>
                                          <p:spTgt spid="15379"/>
                                        </p:tgtEl>
                                        <p:attrNameLst>
                                          <p:attrName>style.visibility</p:attrName>
                                        </p:attrNameLst>
                                      </p:cBhvr>
                                      <p:to>
                                        <p:strVal val="hidden"/>
                                      </p:to>
                                    </p:set>
                                  </p:childTnLst>
                                </p:cTn>
                              </p:par>
                              <p:par>
                                <p:cTn id="99" presetID="37" presetClass="exit" presetSubtype="0" fill="hold" nodeType="withEffect">
                                  <p:stCondLst>
                                    <p:cond delay="1000"/>
                                  </p:stCondLst>
                                  <p:childTnLst>
                                    <p:animEffect filter="fade">
                                      <p:cBhvr>
                                        <p:cTn id="100" dur="1000"/>
                                        <p:tgtEl>
                                          <p:spTgt spid="15380"/>
                                        </p:tgtEl>
                                      </p:cBhvr>
                                    </p:animEffect>
                                    <p:anim calcmode="lin" valueType="num">
                                      <p:cBhvr>
                                        <p:cTn id="101" dur="1000"/>
                                        <p:tgtEl>
                                          <p:spTgt spid="15380"/>
                                        </p:tgtEl>
                                        <p:attrNameLst>
                                          <p:attrName>ppt_x</p:attrName>
                                        </p:attrNameLst>
                                      </p:cBhvr>
                                      <p:tavLst>
                                        <p:tav tm="0">
                                          <p:val>
                                            <p:strVal val="ppt_x"/>
                                          </p:val>
                                        </p:tav>
                                        <p:tav tm="100000">
                                          <p:val>
                                            <p:strVal val="ppt_x"/>
                                          </p:val>
                                        </p:tav>
                                      </p:tavLst>
                                    </p:anim>
                                    <p:anim calcmode="lin" valueType="num">
                                      <p:cBhvr>
                                        <p:cTn id="102" dur="100" decel="100000"/>
                                        <p:tgtEl>
                                          <p:spTgt spid="15380"/>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15380"/>
                                        </p:tgtEl>
                                        <p:attrNameLst>
                                          <p:attrName>ppt_y</p:attrName>
                                        </p:attrNameLst>
                                      </p:cBhvr>
                                      <p:tavLst>
                                        <p:tav tm="0">
                                          <p:val>
                                            <p:strVal val="ppt_y"/>
                                          </p:val>
                                        </p:tav>
                                        <p:tav tm="100000">
                                          <p:val>
                                            <p:strVal val="ppt_y+1"/>
                                          </p:val>
                                        </p:tav>
                                      </p:tavLst>
                                    </p:anim>
                                    <p:set>
                                      <p:cBhvr>
                                        <p:cTn id="104" dur="1" fill="hold">
                                          <p:stCondLst>
                                            <p:cond delay="999"/>
                                          </p:stCondLst>
                                        </p:cTn>
                                        <p:tgtEl>
                                          <p:spTgt spid="15380"/>
                                        </p:tgtEl>
                                        <p:attrNameLst>
                                          <p:attrName>style.visibility</p:attrName>
                                        </p:attrNameLst>
                                      </p:cBhvr>
                                      <p:to>
                                        <p:strVal val="hidden"/>
                                      </p:to>
                                    </p:set>
                                  </p:childTnLst>
                                </p:cTn>
                              </p:par>
                              <p:par>
                                <p:cTn id="105" presetID="37" presetClass="exit" presetSubtype="0" fill="hold" nodeType="withEffect">
                                  <p:stCondLst>
                                    <p:cond delay="1000"/>
                                  </p:stCondLst>
                                  <p:childTnLst>
                                    <p:animEffect filter="fade">
                                      <p:cBhvr>
                                        <p:cTn id="106" dur="1000"/>
                                        <p:tgtEl>
                                          <p:spTgt spid="15367"/>
                                        </p:tgtEl>
                                      </p:cBhvr>
                                    </p:animEffect>
                                    <p:anim calcmode="lin" valueType="num">
                                      <p:cBhvr>
                                        <p:cTn id="107" dur="1000"/>
                                        <p:tgtEl>
                                          <p:spTgt spid="15367"/>
                                        </p:tgtEl>
                                        <p:attrNameLst>
                                          <p:attrName>ppt_x</p:attrName>
                                        </p:attrNameLst>
                                      </p:cBhvr>
                                      <p:tavLst>
                                        <p:tav tm="0">
                                          <p:val>
                                            <p:strVal val="ppt_x"/>
                                          </p:val>
                                        </p:tav>
                                        <p:tav tm="100000">
                                          <p:val>
                                            <p:strVal val="ppt_x"/>
                                          </p:val>
                                        </p:tav>
                                      </p:tavLst>
                                    </p:anim>
                                    <p:anim calcmode="lin" valueType="num">
                                      <p:cBhvr>
                                        <p:cTn id="108" dur="100" decel="100000"/>
                                        <p:tgtEl>
                                          <p:spTgt spid="15367"/>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15367"/>
                                        </p:tgtEl>
                                        <p:attrNameLst>
                                          <p:attrName>ppt_y</p:attrName>
                                        </p:attrNameLst>
                                      </p:cBhvr>
                                      <p:tavLst>
                                        <p:tav tm="0">
                                          <p:val>
                                            <p:strVal val="ppt_y"/>
                                          </p:val>
                                        </p:tav>
                                        <p:tav tm="100000">
                                          <p:val>
                                            <p:strVal val="ppt_y+1"/>
                                          </p:val>
                                        </p:tav>
                                      </p:tavLst>
                                    </p:anim>
                                    <p:set>
                                      <p:cBhvr>
                                        <p:cTn id="110" dur="1" fill="hold">
                                          <p:stCondLst>
                                            <p:cond delay="999"/>
                                          </p:stCondLst>
                                        </p:cTn>
                                        <p:tgtEl>
                                          <p:spTgt spid="15367"/>
                                        </p:tgtEl>
                                        <p:attrNameLst>
                                          <p:attrName>style.visibility</p:attrName>
                                        </p:attrNameLst>
                                      </p:cBhvr>
                                      <p:to>
                                        <p:strVal val="hidden"/>
                                      </p:to>
                                    </p:set>
                                  </p:childTnLst>
                                </p:cTn>
                              </p:par>
                              <p:par>
                                <p:cTn id="111" presetID="37" presetClass="exit" presetSubtype="0" fill="hold" grpId="1" nodeType="withEffect">
                                  <p:stCondLst>
                                    <p:cond delay="1000"/>
                                  </p:stCondLst>
                                  <p:childTnLst>
                                    <p:animEffect filter="fade">
                                      <p:cBhvr>
                                        <p:cTn id="112" dur="1000"/>
                                        <p:tgtEl>
                                          <p:spTgt spid="15383"/>
                                        </p:tgtEl>
                                      </p:cBhvr>
                                    </p:animEffect>
                                    <p:anim calcmode="lin" valueType="num">
                                      <p:cBhvr>
                                        <p:cTn id="113" dur="1000"/>
                                        <p:tgtEl>
                                          <p:spTgt spid="15383"/>
                                        </p:tgtEl>
                                        <p:attrNameLst>
                                          <p:attrName>ppt_x</p:attrName>
                                        </p:attrNameLst>
                                      </p:cBhvr>
                                      <p:tavLst>
                                        <p:tav tm="0">
                                          <p:val>
                                            <p:strVal val="ppt_x"/>
                                          </p:val>
                                        </p:tav>
                                        <p:tav tm="100000">
                                          <p:val>
                                            <p:strVal val="ppt_x"/>
                                          </p:val>
                                        </p:tav>
                                      </p:tavLst>
                                    </p:anim>
                                    <p:anim calcmode="lin" valueType="num">
                                      <p:cBhvr>
                                        <p:cTn id="114" dur="100" decel="100000"/>
                                        <p:tgtEl>
                                          <p:spTgt spid="15383"/>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15383"/>
                                        </p:tgtEl>
                                        <p:attrNameLst>
                                          <p:attrName>ppt_y</p:attrName>
                                        </p:attrNameLst>
                                      </p:cBhvr>
                                      <p:tavLst>
                                        <p:tav tm="0">
                                          <p:val>
                                            <p:strVal val="ppt_y"/>
                                          </p:val>
                                        </p:tav>
                                        <p:tav tm="100000">
                                          <p:val>
                                            <p:strVal val="ppt_y+1"/>
                                          </p:val>
                                        </p:tav>
                                      </p:tavLst>
                                    </p:anim>
                                    <p:set>
                                      <p:cBhvr>
                                        <p:cTn id="116" dur="1" fill="hold">
                                          <p:stCondLst>
                                            <p:cond delay="999"/>
                                          </p:stCondLst>
                                        </p:cTn>
                                        <p:tgtEl>
                                          <p:spTgt spid="15383"/>
                                        </p:tgtEl>
                                        <p:attrNameLst>
                                          <p:attrName>style.visibility</p:attrName>
                                        </p:attrNameLst>
                                      </p:cBhvr>
                                      <p:to>
                                        <p:strVal val="hidden"/>
                                      </p:to>
                                    </p:set>
                                  </p:childTnLst>
                                </p:cTn>
                              </p:par>
                              <p:par>
                                <p:cTn id="117" presetID="37" presetClass="exit" presetSubtype="0" fill="hold" nodeType="withEffect">
                                  <p:stCondLst>
                                    <p:cond delay="1000"/>
                                  </p:stCondLst>
                                  <p:childTnLst>
                                    <p:animEffect filter="fade">
                                      <p:cBhvr>
                                        <p:cTn id="118" dur="1000"/>
                                        <p:tgtEl>
                                          <p:spTgt spid="15384"/>
                                        </p:tgtEl>
                                      </p:cBhvr>
                                    </p:animEffect>
                                    <p:anim calcmode="lin" valueType="num">
                                      <p:cBhvr>
                                        <p:cTn id="119" dur="1000"/>
                                        <p:tgtEl>
                                          <p:spTgt spid="15384"/>
                                        </p:tgtEl>
                                        <p:attrNameLst>
                                          <p:attrName>ppt_x</p:attrName>
                                        </p:attrNameLst>
                                      </p:cBhvr>
                                      <p:tavLst>
                                        <p:tav tm="0">
                                          <p:val>
                                            <p:strVal val="ppt_x"/>
                                          </p:val>
                                        </p:tav>
                                        <p:tav tm="100000">
                                          <p:val>
                                            <p:strVal val="ppt_x"/>
                                          </p:val>
                                        </p:tav>
                                      </p:tavLst>
                                    </p:anim>
                                    <p:anim calcmode="lin" valueType="num">
                                      <p:cBhvr>
                                        <p:cTn id="120" dur="100" decel="100000"/>
                                        <p:tgtEl>
                                          <p:spTgt spid="15384"/>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15384"/>
                                        </p:tgtEl>
                                        <p:attrNameLst>
                                          <p:attrName>ppt_y</p:attrName>
                                        </p:attrNameLst>
                                      </p:cBhvr>
                                      <p:tavLst>
                                        <p:tav tm="0">
                                          <p:val>
                                            <p:strVal val="ppt_y"/>
                                          </p:val>
                                        </p:tav>
                                        <p:tav tm="100000">
                                          <p:val>
                                            <p:strVal val="ppt_y+1"/>
                                          </p:val>
                                        </p:tav>
                                      </p:tavLst>
                                    </p:anim>
                                    <p:set>
                                      <p:cBhvr>
                                        <p:cTn id="122" dur="1" fill="hold">
                                          <p:stCondLst>
                                            <p:cond delay="999"/>
                                          </p:stCondLst>
                                        </p:cTn>
                                        <p:tgtEl>
                                          <p:spTgt spid="15384"/>
                                        </p:tgtEl>
                                        <p:attrNameLst>
                                          <p:attrName>style.visibility</p:attrName>
                                        </p:attrNameLst>
                                      </p:cBhvr>
                                      <p:to>
                                        <p:strVal val="hidden"/>
                                      </p:to>
                                    </p:set>
                                  </p:childTnLst>
                                </p:cTn>
                              </p:par>
                              <p:par>
                                <p:cTn id="123" presetID="37" presetClass="exit" presetSubtype="0" fill="hold" nodeType="withEffect">
                                  <p:stCondLst>
                                    <p:cond delay="1000"/>
                                  </p:stCondLst>
                                  <p:childTnLst>
                                    <p:animEffect filter="fade">
                                      <p:cBhvr>
                                        <p:cTn id="124" dur="1000"/>
                                        <p:tgtEl>
                                          <p:spTgt spid="15373"/>
                                        </p:tgtEl>
                                      </p:cBhvr>
                                    </p:animEffect>
                                    <p:anim calcmode="lin" valueType="num">
                                      <p:cBhvr>
                                        <p:cTn id="125" dur="1000"/>
                                        <p:tgtEl>
                                          <p:spTgt spid="15373"/>
                                        </p:tgtEl>
                                        <p:attrNameLst>
                                          <p:attrName>ppt_x</p:attrName>
                                        </p:attrNameLst>
                                      </p:cBhvr>
                                      <p:tavLst>
                                        <p:tav tm="0">
                                          <p:val>
                                            <p:strVal val="ppt_x"/>
                                          </p:val>
                                        </p:tav>
                                        <p:tav tm="100000">
                                          <p:val>
                                            <p:strVal val="ppt_x"/>
                                          </p:val>
                                        </p:tav>
                                      </p:tavLst>
                                    </p:anim>
                                    <p:anim calcmode="lin" valueType="num">
                                      <p:cBhvr>
                                        <p:cTn id="126" dur="100" decel="100000"/>
                                        <p:tgtEl>
                                          <p:spTgt spid="15373"/>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15373"/>
                                        </p:tgtEl>
                                        <p:attrNameLst>
                                          <p:attrName>ppt_y</p:attrName>
                                        </p:attrNameLst>
                                      </p:cBhvr>
                                      <p:tavLst>
                                        <p:tav tm="0">
                                          <p:val>
                                            <p:strVal val="ppt_y"/>
                                          </p:val>
                                        </p:tav>
                                        <p:tav tm="100000">
                                          <p:val>
                                            <p:strVal val="ppt_y+1"/>
                                          </p:val>
                                        </p:tav>
                                      </p:tavLst>
                                    </p:anim>
                                    <p:set>
                                      <p:cBhvr>
                                        <p:cTn id="128" dur="1" fill="hold">
                                          <p:stCondLst>
                                            <p:cond delay="999"/>
                                          </p:stCondLst>
                                        </p:cTn>
                                        <p:tgtEl>
                                          <p:spTgt spid="15373"/>
                                        </p:tgtEl>
                                        <p:attrNameLst>
                                          <p:attrName>style.visibility</p:attrName>
                                        </p:attrNameLst>
                                      </p:cBhvr>
                                      <p:to>
                                        <p:strVal val="hidden"/>
                                      </p:to>
                                    </p:set>
                                  </p:childTnLst>
                                </p:cTn>
                              </p:par>
                              <p:par>
                                <p:cTn id="129" presetID="37" presetClass="exit" presetSubtype="0" fill="hold" grpId="1" nodeType="withEffect">
                                  <p:stCondLst>
                                    <p:cond delay="1000"/>
                                  </p:stCondLst>
                                  <p:childTnLst>
                                    <p:animEffect filter="fade">
                                      <p:cBhvr>
                                        <p:cTn id="130" dur="1000"/>
                                        <p:tgtEl>
                                          <p:spTgt spid="15387"/>
                                        </p:tgtEl>
                                      </p:cBhvr>
                                    </p:animEffect>
                                    <p:anim calcmode="lin" valueType="num">
                                      <p:cBhvr>
                                        <p:cTn id="131" dur="1000"/>
                                        <p:tgtEl>
                                          <p:spTgt spid="15387"/>
                                        </p:tgtEl>
                                        <p:attrNameLst>
                                          <p:attrName>ppt_x</p:attrName>
                                        </p:attrNameLst>
                                      </p:cBhvr>
                                      <p:tavLst>
                                        <p:tav tm="0">
                                          <p:val>
                                            <p:strVal val="ppt_x"/>
                                          </p:val>
                                        </p:tav>
                                        <p:tav tm="100000">
                                          <p:val>
                                            <p:strVal val="ppt_x"/>
                                          </p:val>
                                        </p:tav>
                                      </p:tavLst>
                                    </p:anim>
                                    <p:anim calcmode="lin" valueType="num">
                                      <p:cBhvr>
                                        <p:cTn id="132" dur="100" decel="100000"/>
                                        <p:tgtEl>
                                          <p:spTgt spid="15387"/>
                                        </p:tgtEl>
                                        <p:attrNameLst>
                                          <p:attrName>ppt_y</p:attrName>
                                        </p:attrNameLst>
                                      </p:cBhvr>
                                      <p:tavLst>
                                        <p:tav tm="0">
                                          <p:val>
                                            <p:strVal val="ppt_y"/>
                                          </p:val>
                                        </p:tav>
                                        <p:tav tm="100000">
                                          <p:val>
                                            <p:strVal val="ppt_y-.03"/>
                                          </p:val>
                                        </p:tav>
                                      </p:tavLst>
                                    </p:anim>
                                    <p:anim calcmode="lin" valueType="num">
                                      <p:cBhvr>
                                        <p:cTn id="133" dur="900" accel="100000">
                                          <p:stCondLst>
                                            <p:cond delay="100"/>
                                          </p:stCondLst>
                                        </p:cTn>
                                        <p:tgtEl>
                                          <p:spTgt spid="15387"/>
                                        </p:tgtEl>
                                        <p:attrNameLst>
                                          <p:attrName>ppt_y</p:attrName>
                                        </p:attrNameLst>
                                      </p:cBhvr>
                                      <p:tavLst>
                                        <p:tav tm="0">
                                          <p:val>
                                            <p:strVal val="ppt_y"/>
                                          </p:val>
                                        </p:tav>
                                        <p:tav tm="100000">
                                          <p:val>
                                            <p:strVal val="ppt_y+1"/>
                                          </p:val>
                                        </p:tav>
                                      </p:tavLst>
                                    </p:anim>
                                    <p:set>
                                      <p:cBhvr>
                                        <p:cTn id="134" dur="1" fill="hold">
                                          <p:stCondLst>
                                            <p:cond delay="999"/>
                                          </p:stCondLst>
                                        </p:cTn>
                                        <p:tgtEl>
                                          <p:spTgt spid="15387"/>
                                        </p:tgtEl>
                                        <p:attrNameLst>
                                          <p:attrName>style.visibility</p:attrName>
                                        </p:attrNameLst>
                                      </p:cBhvr>
                                      <p:to>
                                        <p:strVal val="hidden"/>
                                      </p:to>
                                    </p:set>
                                  </p:childTnLst>
                                </p:cTn>
                              </p:par>
                              <p:par>
                                <p:cTn id="135" presetID="37" presetClass="exit" presetSubtype="0" fill="hold" nodeType="withEffect">
                                  <p:stCondLst>
                                    <p:cond delay="1000"/>
                                  </p:stCondLst>
                                  <p:childTnLst>
                                    <p:animEffect filter="fade">
                                      <p:cBhvr>
                                        <p:cTn id="136" dur="1000"/>
                                        <p:tgtEl>
                                          <p:spTgt spid="15388"/>
                                        </p:tgtEl>
                                      </p:cBhvr>
                                    </p:animEffect>
                                    <p:anim calcmode="lin" valueType="num">
                                      <p:cBhvr>
                                        <p:cTn id="137" dur="1000"/>
                                        <p:tgtEl>
                                          <p:spTgt spid="15388"/>
                                        </p:tgtEl>
                                        <p:attrNameLst>
                                          <p:attrName>ppt_x</p:attrName>
                                        </p:attrNameLst>
                                      </p:cBhvr>
                                      <p:tavLst>
                                        <p:tav tm="0">
                                          <p:val>
                                            <p:strVal val="ppt_x"/>
                                          </p:val>
                                        </p:tav>
                                        <p:tav tm="100000">
                                          <p:val>
                                            <p:strVal val="ppt_x"/>
                                          </p:val>
                                        </p:tav>
                                      </p:tavLst>
                                    </p:anim>
                                    <p:anim calcmode="lin" valueType="num">
                                      <p:cBhvr>
                                        <p:cTn id="138" dur="100" decel="100000"/>
                                        <p:tgtEl>
                                          <p:spTgt spid="15388"/>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15388"/>
                                        </p:tgtEl>
                                        <p:attrNameLst>
                                          <p:attrName>ppt_y</p:attrName>
                                        </p:attrNameLst>
                                      </p:cBhvr>
                                      <p:tavLst>
                                        <p:tav tm="0">
                                          <p:val>
                                            <p:strVal val="ppt_y"/>
                                          </p:val>
                                        </p:tav>
                                        <p:tav tm="100000">
                                          <p:val>
                                            <p:strVal val="ppt_y+1"/>
                                          </p:val>
                                        </p:tav>
                                      </p:tavLst>
                                    </p:anim>
                                    <p:set>
                                      <p:cBhvr>
                                        <p:cTn id="140" dur="1" fill="hold">
                                          <p:stCondLst>
                                            <p:cond delay="999"/>
                                          </p:stCondLst>
                                        </p:cTn>
                                        <p:tgtEl>
                                          <p:spTgt spid="15388"/>
                                        </p:tgtEl>
                                        <p:attrNameLst>
                                          <p:attrName>style.visibility</p:attrName>
                                        </p:attrNameLst>
                                      </p:cBhvr>
                                      <p:to>
                                        <p:strVal val="hidden"/>
                                      </p:to>
                                    </p:set>
                                  </p:childTnLst>
                                </p:cTn>
                              </p:par>
                              <p:par>
                                <p:cTn id="141" presetID="37" presetClass="exit" presetSubtype="0" fill="hold" nodeType="withEffect">
                                  <p:stCondLst>
                                    <p:cond delay="1000"/>
                                  </p:stCondLst>
                                  <p:childTnLst>
                                    <p:animEffect filter="fade">
                                      <p:cBhvr>
                                        <p:cTn id="142" dur="1000"/>
                                        <p:tgtEl>
                                          <p:spTgt spid="15370"/>
                                        </p:tgtEl>
                                      </p:cBhvr>
                                    </p:animEffect>
                                    <p:anim calcmode="lin" valueType="num">
                                      <p:cBhvr>
                                        <p:cTn id="143" dur="1000"/>
                                        <p:tgtEl>
                                          <p:spTgt spid="15370"/>
                                        </p:tgtEl>
                                        <p:attrNameLst>
                                          <p:attrName>ppt_x</p:attrName>
                                        </p:attrNameLst>
                                      </p:cBhvr>
                                      <p:tavLst>
                                        <p:tav tm="0">
                                          <p:val>
                                            <p:strVal val="ppt_x"/>
                                          </p:val>
                                        </p:tav>
                                        <p:tav tm="100000">
                                          <p:val>
                                            <p:strVal val="ppt_x"/>
                                          </p:val>
                                        </p:tav>
                                      </p:tavLst>
                                    </p:anim>
                                    <p:anim calcmode="lin" valueType="num">
                                      <p:cBhvr>
                                        <p:cTn id="144" dur="100" decel="100000"/>
                                        <p:tgtEl>
                                          <p:spTgt spid="15370"/>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15370"/>
                                        </p:tgtEl>
                                        <p:attrNameLst>
                                          <p:attrName>ppt_y</p:attrName>
                                        </p:attrNameLst>
                                      </p:cBhvr>
                                      <p:tavLst>
                                        <p:tav tm="0">
                                          <p:val>
                                            <p:strVal val="ppt_y"/>
                                          </p:val>
                                        </p:tav>
                                        <p:tav tm="100000">
                                          <p:val>
                                            <p:strVal val="ppt_y+1"/>
                                          </p:val>
                                        </p:tav>
                                      </p:tavLst>
                                    </p:anim>
                                    <p:set>
                                      <p:cBhvr>
                                        <p:cTn id="146" dur="1" fill="hold">
                                          <p:stCondLst>
                                            <p:cond delay="999"/>
                                          </p:stCondLst>
                                        </p:cTn>
                                        <p:tgtEl>
                                          <p:spTgt spid="15370"/>
                                        </p:tgtEl>
                                        <p:attrNameLst>
                                          <p:attrName>style.visibility</p:attrName>
                                        </p:attrNameLst>
                                      </p:cBhvr>
                                      <p:to>
                                        <p:strVal val="hidden"/>
                                      </p:to>
                                    </p:set>
                                  </p:childTnLst>
                                </p:cTn>
                              </p:par>
                              <p:par>
                                <p:cTn id="147" presetID="37" presetClass="exit" presetSubtype="0" fill="hold" grpId="1" nodeType="withEffect">
                                  <p:stCondLst>
                                    <p:cond delay="1000"/>
                                  </p:stCondLst>
                                  <p:childTnLst>
                                    <p:animEffect filter="fade">
                                      <p:cBhvr>
                                        <p:cTn id="148" dur="1000"/>
                                        <p:tgtEl>
                                          <p:spTgt spid="15391"/>
                                        </p:tgtEl>
                                      </p:cBhvr>
                                    </p:animEffect>
                                    <p:anim calcmode="lin" valueType="num">
                                      <p:cBhvr>
                                        <p:cTn id="149" dur="1000"/>
                                        <p:tgtEl>
                                          <p:spTgt spid="15391"/>
                                        </p:tgtEl>
                                        <p:attrNameLst>
                                          <p:attrName>ppt_x</p:attrName>
                                        </p:attrNameLst>
                                      </p:cBhvr>
                                      <p:tavLst>
                                        <p:tav tm="0">
                                          <p:val>
                                            <p:strVal val="ppt_x"/>
                                          </p:val>
                                        </p:tav>
                                        <p:tav tm="100000">
                                          <p:val>
                                            <p:strVal val="ppt_x"/>
                                          </p:val>
                                        </p:tav>
                                      </p:tavLst>
                                    </p:anim>
                                    <p:anim calcmode="lin" valueType="num">
                                      <p:cBhvr>
                                        <p:cTn id="150" dur="100" decel="100000"/>
                                        <p:tgtEl>
                                          <p:spTgt spid="15391"/>
                                        </p:tgtEl>
                                        <p:attrNameLst>
                                          <p:attrName>ppt_y</p:attrName>
                                        </p:attrNameLst>
                                      </p:cBhvr>
                                      <p:tavLst>
                                        <p:tav tm="0">
                                          <p:val>
                                            <p:strVal val="ppt_y"/>
                                          </p:val>
                                        </p:tav>
                                        <p:tav tm="100000">
                                          <p:val>
                                            <p:strVal val="ppt_y-.03"/>
                                          </p:val>
                                        </p:tav>
                                      </p:tavLst>
                                    </p:anim>
                                    <p:anim calcmode="lin" valueType="num">
                                      <p:cBhvr>
                                        <p:cTn id="151" dur="900" accel="100000">
                                          <p:stCondLst>
                                            <p:cond delay="100"/>
                                          </p:stCondLst>
                                        </p:cTn>
                                        <p:tgtEl>
                                          <p:spTgt spid="15391"/>
                                        </p:tgtEl>
                                        <p:attrNameLst>
                                          <p:attrName>ppt_y</p:attrName>
                                        </p:attrNameLst>
                                      </p:cBhvr>
                                      <p:tavLst>
                                        <p:tav tm="0">
                                          <p:val>
                                            <p:strVal val="ppt_y"/>
                                          </p:val>
                                        </p:tav>
                                        <p:tav tm="100000">
                                          <p:val>
                                            <p:strVal val="ppt_y+1"/>
                                          </p:val>
                                        </p:tav>
                                      </p:tavLst>
                                    </p:anim>
                                    <p:set>
                                      <p:cBhvr>
                                        <p:cTn id="152" dur="1" fill="hold">
                                          <p:stCondLst>
                                            <p:cond delay="999"/>
                                          </p:stCondLst>
                                        </p:cTn>
                                        <p:tgtEl>
                                          <p:spTgt spid="15391"/>
                                        </p:tgtEl>
                                        <p:attrNameLst>
                                          <p:attrName>style.visibility</p:attrName>
                                        </p:attrNameLst>
                                      </p:cBhvr>
                                      <p:to>
                                        <p:strVal val="hidden"/>
                                      </p:to>
                                    </p:set>
                                  </p:childTnLst>
                                </p:cTn>
                              </p:par>
                              <p:par>
                                <p:cTn id="153" presetID="37" presetClass="exit" presetSubtype="0" fill="hold" nodeType="withEffect">
                                  <p:stCondLst>
                                    <p:cond delay="1000"/>
                                  </p:stCondLst>
                                  <p:childTnLst>
                                    <p:animEffect filter="fade">
                                      <p:cBhvr>
                                        <p:cTn id="154" dur="1000"/>
                                        <p:tgtEl>
                                          <p:spTgt spid="15392"/>
                                        </p:tgtEl>
                                      </p:cBhvr>
                                    </p:animEffect>
                                    <p:anim calcmode="lin" valueType="num">
                                      <p:cBhvr>
                                        <p:cTn id="155" dur="1000"/>
                                        <p:tgtEl>
                                          <p:spTgt spid="15392"/>
                                        </p:tgtEl>
                                        <p:attrNameLst>
                                          <p:attrName>ppt_x</p:attrName>
                                        </p:attrNameLst>
                                      </p:cBhvr>
                                      <p:tavLst>
                                        <p:tav tm="0">
                                          <p:val>
                                            <p:strVal val="ppt_x"/>
                                          </p:val>
                                        </p:tav>
                                        <p:tav tm="100000">
                                          <p:val>
                                            <p:strVal val="ppt_x"/>
                                          </p:val>
                                        </p:tav>
                                      </p:tavLst>
                                    </p:anim>
                                    <p:anim calcmode="lin" valueType="num">
                                      <p:cBhvr>
                                        <p:cTn id="156" dur="100" decel="100000"/>
                                        <p:tgtEl>
                                          <p:spTgt spid="15392"/>
                                        </p:tgtEl>
                                        <p:attrNameLst>
                                          <p:attrName>ppt_y</p:attrName>
                                        </p:attrNameLst>
                                      </p:cBhvr>
                                      <p:tavLst>
                                        <p:tav tm="0">
                                          <p:val>
                                            <p:strVal val="ppt_y"/>
                                          </p:val>
                                        </p:tav>
                                        <p:tav tm="100000">
                                          <p:val>
                                            <p:strVal val="ppt_y-.03"/>
                                          </p:val>
                                        </p:tav>
                                      </p:tavLst>
                                    </p:anim>
                                    <p:anim calcmode="lin" valueType="num">
                                      <p:cBhvr>
                                        <p:cTn id="157" dur="900" accel="100000">
                                          <p:stCondLst>
                                            <p:cond delay="100"/>
                                          </p:stCondLst>
                                        </p:cTn>
                                        <p:tgtEl>
                                          <p:spTgt spid="15392"/>
                                        </p:tgtEl>
                                        <p:attrNameLst>
                                          <p:attrName>ppt_y</p:attrName>
                                        </p:attrNameLst>
                                      </p:cBhvr>
                                      <p:tavLst>
                                        <p:tav tm="0">
                                          <p:val>
                                            <p:strVal val="ppt_y"/>
                                          </p:val>
                                        </p:tav>
                                        <p:tav tm="100000">
                                          <p:val>
                                            <p:strVal val="ppt_y+1"/>
                                          </p:val>
                                        </p:tav>
                                      </p:tavLst>
                                    </p:anim>
                                    <p:set>
                                      <p:cBhvr>
                                        <p:cTn id="158" dur="1" fill="hold">
                                          <p:stCondLst>
                                            <p:cond delay="999"/>
                                          </p:stCondLst>
                                        </p:cTn>
                                        <p:tgtEl>
                                          <p:spTgt spid="15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bldLvl="0"/>
      <p:bldP spid="15379" grpId="1" bldLvl="0"/>
      <p:bldP spid="15383" grpId="0" bldLvl="0"/>
      <p:bldP spid="15383" grpId="1" bldLvl="0"/>
      <p:bldP spid="15387" grpId="0" bldLvl="0"/>
      <p:bldP spid="15387" grpId="1" bldLvl="0"/>
      <p:bldP spid="15391" grpId="0" bldLvl="0"/>
      <p:bldP spid="15391" grpId="1" bldLvl="0"/>
      <p:bldP spid="15395" grpId="0" bldLvl="0"/>
      <p:bldP spid="15395" grpId="1"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6387"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6388" name="组合 16387"/>
          <p:cNvGrpSpPr/>
          <p:nvPr/>
        </p:nvGrpSpPr>
        <p:grpSpPr>
          <a:xfrm>
            <a:off x="-85725" y="144463"/>
            <a:ext cx="3387725" cy="506412"/>
            <a:chOff x="0" y="0"/>
            <a:chExt cx="3390042" cy="506308"/>
          </a:xfrm>
        </p:grpSpPr>
        <p:sp>
          <p:nvSpPr>
            <p:cNvPr id="16389"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6390"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391" name="组合 16390"/>
          <p:cNvGrpSpPr/>
          <p:nvPr/>
        </p:nvGrpSpPr>
        <p:grpSpPr>
          <a:xfrm>
            <a:off x="698500" y="1347788"/>
            <a:ext cx="1800225" cy="3168650"/>
            <a:chOff x="0" y="0"/>
            <a:chExt cx="1800200" cy="3168352"/>
          </a:xfrm>
        </p:grpSpPr>
        <p:sp>
          <p:nvSpPr>
            <p:cNvPr id="16392" name="椭圆 7"/>
            <p:cNvSpPr/>
            <p:nvPr/>
          </p:nvSpPr>
          <p:spPr>
            <a:xfrm>
              <a:off x="180100" y="177409"/>
              <a:ext cx="1440000" cy="1440000"/>
            </a:xfrm>
            <a:prstGeom prst="ellipse">
              <a:avLst/>
            </a:prstGeom>
            <a:solidFill>
              <a:srgbClr val="262626">
                <a:alpha val="78000"/>
              </a:srgbClr>
            </a:solidFill>
            <a:ln w="12700">
              <a:noFill/>
            </a:ln>
          </p:spPr>
          <p:txBody>
            <a:bodyPr wrap="none" anchor="ctr"/>
            <a:lstStyle/>
            <a:p>
              <a:pPr algn="ctr">
                <a:buClr>
                  <a:srgbClr val="FF0000"/>
                </a:buClr>
                <a:buSzPct val="70000"/>
              </a:pPr>
              <a:endParaRPr sz="2000">
                <a:solidFill>
                  <a:schemeClr val="tx2"/>
                </a:solidFill>
                <a:latin typeface="时尚中黑简体" pitchFamily="2" charset="-122"/>
                <a:ea typeface="时尚中黑简体" pitchFamily="2" charset="-122"/>
                <a:sym typeface="时尚中黑简体" pitchFamily="2" charset="-122"/>
              </a:endParaRPr>
            </a:p>
          </p:txBody>
        </p:sp>
        <p:sp>
          <p:nvSpPr>
            <p:cNvPr id="16393" name="圆角矩形 8"/>
            <p:cNvSpPr/>
            <p:nvPr/>
          </p:nvSpPr>
          <p:spPr>
            <a:xfrm>
              <a:off x="0" y="0"/>
              <a:ext cx="1800200" cy="3168352"/>
            </a:xfrm>
            <a:prstGeom prst="roundRect">
              <a:avLst>
                <a:gd name="adj" fmla="val 16667"/>
              </a:avLst>
            </a:prstGeom>
            <a:noFill/>
            <a:ln w="25400" cap="flat" cmpd="sng">
              <a:solidFill>
                <a:schemeClr val="tx1"/>
              </a:solidFill>
              <a:prstDash val="solid"/>
              <a:bevel/>
              <a:headEnd type="none" w="med" len="med"/>
              <a:tailEnd type="none" w="med" len="med"/>
            </a:ln>
          </p:spPr>
          <p:txBody>
            <a:bodyPr anchor="ctr"/>
            <a:lstStyle/>
            <a:p>
              <a:pPr algn="ctr"/>
              <a:endParaRPr>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TextBox 9"/>
            <p:cNvSpPr/>
            <p:nvPr/>
          </p:nvSpPr>
          <p:spPr>
            <a:xfrm>
              <a:off x="171714" y="1872208"/>
              <a:ext cx="1471211" cy="1077218"/>
            </a:xfrm>
            <a:prstGeom prst="rect">
              <a:avLst/>
            </a:prstGeom>
            <a:noFill/>
            <a:ln w="9525">
              <a:noFill/>
            </a:ln>
          </p:spPr>
          <p:txBody>
            <a:bodyPr wrap="square">
              <a:spAutoFit/>
            </a:bodyPr>
            <a:lstStyle/>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p:txBody>
        </p:sp>
        <p:sp>
          <p:nvSpPr>
            <p:cNvPr id="16395" name="直接连接符 10"/>
            <p:cNvSpPr/>
            <p:nvPr/>
          </p:nvSpPr>
          <p:spPr>
            <a:xfrm>
              <a:off x="198275" y="1788595"/>
              <a:ext cx="1403648" cy="1"/>
            </a:xfrm>
            <a:prstGeom prst="line">
              <a:avLst/>
            </a:prstGeom>
            <a:ln w="19050" cap="flat" cmpd="sng">
              <a:solidFill>
                <a:schemeClr val="tx1"/>
              </a:solidFill>
              <a:prstDash val="sysDash"/>
              <a:bevel/>
              <a:headEnd type="none" w="med" len="med"/>
              <a:tailEnd type="none" w="med" len="med"/>
            </a:ln>
          </p:spPr>
          <p:txBody>
            <a:bodyPr/>
            <a:lstStyle/>
            <a:p>
              <a:endParaRPr lang="zh-CN" altLang="en-US"/>
            </a:p>
          </p:txBody>
        </p:sp>
        <p:sp>
          <p:nvSpPr>
            <p:cNvPr id="16396" name="Freeform 42"/>
            <p:cNvSpPr>
              <a:spLocks noEditPoints="1"/>
            </p:cNvSpPr>
            <p:nvPr/>
          </p:nvSpPr>
          <p:spPr>
            <a:xfrm>
              <a:off x="539002" y="571799"/>
              <a:ext cx="736633" cy="684638"/>
            </a:xfrm>
            <a:custGeom>
              <a:avLst/>
              <a:gdLst>
                <a:gd name="txL" fmla="*/ 0 w 96"/>
                <a:gd name="txT" fmla="*/ 0 h 101"/>
                <a:gd name="txR" fmla="*/ 96 w 96"/>
                <a:gd name="txB" fmla="*/ 101 h 101"/>
              </a:gdLst>
              <a:ahLst/>
              <a:cxnLst>
                <a:cxn ang="0">
                  <a:pos x="20" y="86"/>
                </a:cxn>
                <a:cxn ang="0">
                  <a:pos x="7" y="58"/>
                </a:cxn>
                <a:cxn ang="0">
                  <a:pos x="18" y="29"/>
                </a:cxn>
                <a:cxn ang="0">
                  <a:pos x="42" y="17"/>
                </a:cxn>
                <a:cxn ang="0">
                  <a:pos x="41" y="9"/>
                </a:cxn>
                <a:cxn ang="0">
                  <a:pos x="36" y="10"/>
                </a:cxn>
                <a:cxn ang="0">
                  <a:pos x="35" y="5"/>
                </a:cxn>
                <a:cxn ang="0">
                  <a:pos x="48" y="3"/>
                </a:cxn>
                <a:cxn ang="0">
                  <a:pos x="49" y="8"/>
                </a:cxn>
                <a:cxn ang="0">
                  <a:pos x="44" y="9"/>
                </a:cxn>
                <a:cxn ang="0">
                  <a:pos x="46" y="16"/>
                </a:cxn>
                <a:cxn ang="0">
                  <a:pos x="74" y="27"/>
                </a:cxn>
                <a:cxn ang="0">
                  <a:pos x="87" y="54"/>
                </a:cxn>
                <a:cxn ang="0">
                  <a:pos x="77" y="83"/>
                </a:cxn>
                <a:cxn ang="0">
                  <a:pos x="75" y="85"/>
                </a:cxn>
                <a:cxn ang="0">
                  <a:pos x="79" y="101"/>
                </a:cxn>
                <a:cxn ang="0">
                  <a:pos x="74" y="101"/>
                </a:cxn>
                <a:cxn ang="0">
                  <a:pos x="63" y="93"/>
                </a:cxn>
                <a:cxn ang="0">
                  <a:pos x="49" y="96"/>
                </a:cxn>
                <a:cxn ang="0">
                  <a:pos x="32" y="93"/>
                </a:cxn>
                <a:cxn ang="0">
                  <a:pos x="22" y="101"/>
                </a:cxn>
                <a:cxn ang="0">
                  <a:pos x="17" y="101"/>
                </a:cxn>
                <a:cxn ang="0">
                  <a:pos x="21" y="86"/>
                </a:cxn>
                <a:cxn ang="0">
                  <a:pos x="20" y="86"/>
                </a:cxn>
                <a:cxn ang="0">
                  <a:pos x="82" y="6"/>
                </a:cxn>
                <a:cxn ang="0">
                  <a:pos x="60" y="11"/>
                </a:cxn>
                <a:cxn ang="0">
                  <a:pos x="92" y="31"/>
                </a:cxn>
                <a:cxn ang="0">
                  <a:pos x="88" y="9"/>
                </a:cxn>
                <a:cxn ang="0">
                  <a:pos x="92" y="3"/>
                </a:cxn>
                <a:cxn ang="0">
                  <a:pos x="86" y="0"/>
                </a:cxn>
                <a:cxn ang="0">
                  <a:pos x="82" y="6"/>
                </a:cxn>
                <a:cxn ang="0">
                  <a:pos x="14" y="6"/>
                </a:cxn>
                <a:cxn ang="0">
                  <a:pos x="10" y="0"/>
                </a:cxn>
                <a:cxn ang="0">
                  <a:pos x="4" y="3"/>
                </a:cxn>
                <a:cxn ang="0">
                  <a:pos x="8" y="9"/>
                </a:cxn>
                <a:cxn ang="0">
                  <a:pos x="4" y="31"/>
                </a:cxn>
                <a:cxn ang="0">
                  <a:pos x="36" y="11"/>
                </a:cxn>
                <a:cxn ang="0">
                  <a:pos x="14" y="6"/>
                </a:cxn>
                <a:cxn ang="0">
                  <a:pos x="43" y="54"/>
                </a:cxn>
                <a:cxn ang="0">
                  <a:pos x="42" y="56"/>
                </a:cxn>
                <a:cxn ang="0">
                  <a:pos x="22" y="61"/>
                </a:cxn>
                <a:cxn ang="0">
                  <a:pos x="22" y="64"/>
                </a:cxn>
                <a:cxn ang="0">
                  <a:pos x="43" y="59"/>
                </a:cxn>
                <a:cxn ang="0">
                  <a:pos x="46" y="61"/>
                </a:cxn>
                <a:cxn ang="0">
                  <a:pos x="54" y="58"/>
                </a:cxn>
                <a:cxn ang="0">
                  <a:pos x="50" y="50"/>
                </a:cxn>
                <a:cxn ang="0">
                  <a:pos x="49" y="50"/>
                </a:cxn>
                <a:cxn ang="0">
                  <a:pos x="41" y="37"/>
                </a:cxn>
                <a:cxn ang="0">
                  <a:pos x="38" y="39"/>
                </a:cxn>
                <a:cxn ang="0">
                  <a:pos x="44" y="52"/>
                </a:cxn>
                <a:cxn ang="0">
                  <a:pos x="43" y="54"/>
                </a:cxn>
                <a:cxn ang="0">
                  <a:pos x="18" y="58"/>
                </a:cxn>
                <a:cxn ang="0">
                  <a:pos x="28" y="78"/>
                </a:cxn>
                <a:cxn ang="0">
                  <a:pos x="49" y="85"/>
                </a:cxn>
                <a:cxn ang="0">
                  <a:pos x="69" y="76"/>
                </a:cxn>
                <a:cxn ang="0">
                  <a:pos x="76" y="55"/>
                </a:cxn>
                <a:cxn ang="0">
                  <a:pos x="67" y="35"/>
                </a:cxn>
                <a:cxn ang="0">
                  <a:pos x="46" y="27"/>
                </a:cxn>
                <a:cxn ang="0">
                  <a:pos x="26" y="37"/>
                </a:cxn>
                <a:cxn ang="0">
                  <a:pos x="18" y="58"/>
                </a:cxn>
              </a:cxnLst>
              <a:rect l="txL" t="txT" r="txR" b="tx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6397" name="组合 16396"/>
          <p:cNvGrpSpPr/>
          <p:nvPr/>
        </p:nvGrpSpPr>
        <p:grpSpPr>
          <a:xfrm>
            <a:off x="2733675" y="1347788"/>
            <a:ext cx="1800225" cy="3168650"/>
            <a:chOff x="0" y="0"/>
            <a:chExt cx="1800200" cy="3168352"/>
          </a:xfrm>
        </p:grpSpPr>
        <p:sp>
          <p:nvSpPr>
            <p:cNvPr id="16398" name="椭圆 13"/>
            <p:cNvSpPr/>
            <p:nvPr/>
          </p:nvSpPr>
          <p:spPr>
            <a:xfrm>
              <a:off x="180100" y="177409"/>
              <a:ext cx="1440000" cy="1440000"/>
            </a:xfrm>
            <a:prstGeom prst="ellipse">
              <a:avLst/>
            </a:prstGeom>
            <a:solidFill>
              <a:srgbClr val="262626">
                <a:alpha val="78000"/>
              </a:srgbClr>
            </a:solidFill>
            <a:ln w="12700">
              <a:noFill/>
            </a:ln>
          </p:spPr>
          <p:txBody>
            <a:bodyPr wrap="none" anchor="ctr"/>
            <a:lstStyle/>
            <a:p>
              <a:pPr algn="ctr">
                <a:buClr>
                  <a:srgbClr val="FF0000"/>
                </a:buClr>
                <a:buSzPct val="70000"/>
              </a:pPr>
              <a:endParaRPr sz="2000">
                <a:solidFill>
                  <a:schemeClr val="tx2"/>
                </a:solidFill>
                <a:latin typeface="时尚中黑简体" pitchFamily="2" charset="-122"/>
                <a:ea typeface="时尚中黑简体" pitchFamily="2" charset="-122"/>
                <a:sym typeface="时尚中黑简体" pitchFamily="2" charset="-122"/>
              </a:endParaRPr>
            </a:p>
          </p:txBody>
        </p:sp>
        <p:sp>
          <p:nvSpPr>
            <p:cNvPr id="16399" name="圆角矩形 14"/>
            <p:cNvSpPr/>
            <p:nvPr/>
          </p:nvSpPr>
          <p:spPr>
            <a:xfrm>
              <a:off x="0" y="0"/>
              <a:ext cx="1800200" cy="3168352"/>
            </a:xfrm>
            <a:prstGeom prst="roundRect">
              <a:avLst>
                <a:gd name="adj" fmla="val 16667"/>
              </a:avLst>
            </a:prstGeom>
            <a:noFill/>
            <a:ln w="25400" cap="flat" cmpd="sng">
              <a:solidFill>
                <a:schemeClr val="tx1"/>
              </a:solidFill>
              <a:prstDash val="solid"/>
              <a:bevel/>
              <a:headEnd type="none" w="med" len="med"/>
              <a:tailEnd type="none" w="med" len="med"/>
            </a:ln>
          </p:spPr>
          <p:txBody>
            <a:bodyPr anchor="ctr"/>
            <a:lstStyle/>
            <a:p>
              <a:pPr algn="ctr"/>
              <a:endParaRPr>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16400" name="TextBox 15"/>
            <p:cNvSpPr/>
            <p:nvPr/>
          </p:nvSpPr>
          <p:spPr>
            <a:xfrm>
              <a:off x="180100" y="1872208"/>
              <a:ext cx="1471211" cy="1077218"/>
            </a:xfrm>
            <a:prstGeom prst="rect">
              <a:avLst/>
            </a:prstGeom>
            <a:noFill/>
            <a:ln w="9525">
              <a:noFill/>
            </a:ln>
          </p:spPr>
          <p:txBody>
            <a:bodyPr wrap="square">
              <a:spAutoFit/>
            </a:bodyPr>
            <a:lstStyle/>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p:txBody>
        </p:sp>
        <p:sp>
          <p:nvSpPr>
            <p:cNvPr id="16401" name="直接连接符 16"/>
            <p:cNvSpPr/>
            <p:nvPr/>
          </p:nvSpPr>
          <p:spPr>
            <a:xfrm>
              <a:off x="206661" y="1788595"/>
              <a:ext cx="1403648" cy="1"/>
            </a:xfrm>
            <a:prstGeom prst="line">
              <a:avLst/>
            </a:prstGeom>
            <a:ln w="19050" cap="flat" cmpd="sng">
              <a:solidFill>
                <a:schemeClr val="tx1"/>
              </a:solidFill>
              <a:prstDash val="sysDash"/>
              <a:bevel/>
              <a:headEnd type="none" w="med" len="med"/>
              <a:tailEnd type="none" w="med" len="med"/>
            </a:ln>
          </p:spPr>
          <p:txBody>
            <a:bodyPr/>
            <a:lstStyle/>
            <a:p>
              <a:endParaRPr lang="zh-CN" altLang="en-US"/>
            </a:p>
          </p:txBody>
        </p:sp>
        <p:sp>
          <p:nvSpPr>
            <p:cNvPr id="16402" name="Freeform 43"/>
            <p:cNvSpPr>
              <a:spLocks noEditPoints="1"/>
            </p:cNvSpPr>
            <p:nvPr/>
          </p:nvSpPr>
          <p:spPr>
            <a:xfrm>
              <a:off x="480570" y="560361"/>
              <a:ext cx="870269" cy="736417"/>
            </a:xfrm>
            <a:custGeom>
              <a:avLst/>
              <a:gdLst>
                <a:gd name="txL" fmla="*/ 0 w 113"/>
                <a:gd name="txT" fmla="*/ 0 h 108"/>
                <a:gd name="txR" fmla="*/ 113 w 113"/>
                <a:gd name="txB" fmla="*/ 108 h 108"/>
              </a:gdLst>
              <a:ahLst/>
              <a:cxnLst>
                <a:cxn ang="0">
                  <a:pos x="68" y="54"/>
                </a:cxn>
                <a:cxn ang="0">
                  <a:pos x="45" y="54"/>
                </a:cxn>
                <a:cxn ang="0">
                  <a:pos x="48" y="32"/>
                </a:cxn>
                <a:cxn ang="0">
                  <a:pos x="0" y="54"/>
                </a:cxn>
                <a:cxn ang="0">
                  <a:pos x="17" y="93"/>
                </a:cxn>
                <a:cxn ang="0">
                  <a:pos x="62" y="78"/>
                </a:cxn>
                <a:cxn ang="0">
                  <a:pos x="38" y="84"/>
                </a:cxn>
                <a:cxn ang="0">
                  <a:pos x="26" y="73"/>
                </a:cxn>
                <a:cxn ang="0">
                  <a:pos x="57" y="76"/>
                </a:cxn>
                <a:cxn ang="0">
                  <a:pos x="79" y="82"/>
                </a:cxn>
                <a:cxn ang="0">
                  <a:pos x="64" y="89"/>
                </a:cxn>
                <a:cxn ang="0">
                  <a:pos x="52" y="89"/>
                </a:cxn>
                <a:cxn ang="0">
                  <a:pos x="80" y="105"/>
                </a:cxn>
                <a:cxn ang="0">
                  <a:pos x="86" y="73"/>
                </a:cxn>
                <a:cxn ang="0">
                  <a:pos x="113" y="54"/>
                </a:cxn>
                <a:cxn ang="0">
                  <a:pos x="70" y="32"/>
                </a:cxn>
                <a:cxn ang="0">
                  <a:pos x="76" y="23"/>
                </a:cxn>
                <a:cxn ang="0">
                  <a:pos x="88" y="33"/>
                </a:cxn>
                <a:cxn ang="0">
                  <a:pos x="96" y="14"/>
                </a:cxn>
                <a:cxn ang="0">
                  <a:pos x="63" y="20"/>
                </a:cxn>
                <a:cxn ang="0">
                  <a:pos x="33" y="3"/>
                </a:cxn>
                <a:cxn ang="0">
                  <a:pos x="26" y="29"/>
                </a:cxn>
                <a:cxn ang="0">
                  <a:pos x="34" y="25"/>
                </a:cxn>
                <a:cxn ang="0">
                  <a:pos x="49" y="18"/>
                </a:cxn>
                <a:cxn ang="0">
                  <a:pos x="48" y="32"/>
                </a:cxn>
                <a:cxn ang="0">
                  <a:pos x="92" y="45"/>
                </a:cxn>
                <a:cxn ang="0">
                  <a:pos x="92" y="62"/>
                </a:cxn>
                <a:cxn ang="0">
                  <a:pos x="77" y="44"/>
                </a:cxn>
                <a:cxn ang="0">
                  <a:pos x="75" y="66"/>
                </a:cxn>
                <a:cxn ang="0">
                  <a:pos x="65" y="41"/>
                </a:cxn>
                <a:cxn ang="0">
                  <a:pos x="51" y="41"/>
                </a:cxn>
                <a:cxn ang="0">
                  <a:pos x="47" y="44"/>
                </a:cxn>
                <a:cxn ang="0">
                  <a:pos x="57" y="67"/>
                </a:cxn>
                <a:cxn ang="0">
                  <a:pos x="22" y="62"/>
                </a:cxn>
                <a:cxn ang="0">
                  <a:pos x="9" y="54"/>
                </a:cxn>
                <a:cxn ang="0">
                  <a:pos x="37" y="42"/>
                </a:cxn>
                <a:cxn ang="0">
                  <a:pos x="64" y="50"/>
                </a:cxn>
                <a:cxn ang="0">
                  <a:pos x="64" y="50"/>
                </a:cxn>
                <a:cxn ang="0">
                  <a:pos x="50" y="53"/>
                </a:cxn>
                <a:cxn ang="0">
                  <a:pos x="49" y="57"/>
                </a:cxn>
                <a:cxn ang="0">
                  <a:pos x="51" y="52"/>
                </a:cxn>
                <a:cxn ang="0">
                  <a:pos x="56" y="45"/>
                </a:cxn>
                <a:cxn ang="0">
                  <a:pos x="58" y="45"/>
                </a:cxn>
                <a:cxn ang="0">
                  <a:pos x="60" y="46"/>
                </a:cxn>
              </a:cxnLst>
              <a:rect l="txL" t="txT" r="txR" b="tx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6403" name="组合 16402"/>
          <p:cNvGrpSpPr/>
          <p:nvPr/>
        </p:nvGrpSpPr>
        <p:grpSpPr>
          <a:xfrm>
            <a:off x="4768850" y="1347788"/>
            <a:ext cx="1800225" cy="3168650"/>
            <a:chOff x="0" y="0"/>
            <a:chExt cx="1800200" cy="3168352"/>
          </a:xfrm>
        </p:grpSpPr>
        <p:sp>
          <p:nvSpPr>
            <p:cNvPr id="16404" name="椭圆 19"/>
            <p:cNvSpPr/>
            <p:nvPr/>
          </p:nvSpPr>
          <p:spPr>
            <a:xfrm>
              <a:off x="180100" y="177409"/>
              <a:ext cx="1440000" cy="1440000"/>
            </a:xfrm>
            <a:prstGeom prst="ellipse">
              <a:avLst/>
            </a:prstGeom>
            <a:solidFill>
              <a:srgbClr val="262626">
                <a:alpha val="78000"/>
              </a:srgbClr>
            </a:solidFill>
            <a:ln w="12700">
              <a:noFill/>
            </a:ln>
          </p:spPr>
          <p:txBody>
            <a:bodyPr wrap="none" anchor="ctr"/>
            <a:lstStyle/>
            <a:p>
              <a:pPr algn="ctr">
                <a:buClr>
                  <a:srgbClr val="FF0000"/>
                </a:buClr>
                <a:buSzPct val="70000"/>
              </a:pPr>
              <a:endParaRPr sz="2000">
                <a:solidFill>
                  <a:schemeClr val="tx2"/>
                </a:solidFill>
                <a:latin typeface="时尚中黑简体" pitchFamily="2" charset="-122"/>
                <a:ea typeface="时尚中黑简体" pitchFamily="2" charset="-122"/>
                <a:sym typeface="时尚中黑简体" pitchFamily="2" charset="-122"/>
              </a:endParaRPr>
            </a:p>
          </p:txBody>
        </p:sp>
        <p:sp>
          <p:nvSpPr>
            <p:cNvPr id="16405" name="圆角矩形 20"/>
            <p:cNvSpPr/>
            <p:nvPr/>
          </p:nvSpPr>
          <p:spPr>
            <a:xfrm>
              <a:off x="0" y="0"/>
              <a:ext cx="1800200" cy="3168352"/>
            </a:xfrm>
            <a:prstGeom prst="roundRect">
              <a:avLst>
                <a:gd name="adj" fmla="val 16667"/>
              </a:avLst>
            </a:prstGeom>
            <a:noFill/>
            <a:ln w="25400" cap="flat" cmpd="sng">
              <a:solidFill>
                <a:schemeClr val="tx1"/>
              </a:solidFill>
              <a:prstDash val="solid"/>
              <a:bevel/>
              <a:headEnd type="none" w="med" len="med"/>
              <a:tailEnd type="none" w="med" len="med"/>
            </a:ln>
          </p:spPr>
          <p:txBody>
            <a:bodyPr anchor="ctr"/>
            <a:lstStyle/>
            <a:p>
              <a:pPr algn="ctr"/>
              <a:endParaRPr>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16406" name="TextBox 21"/>
            <p:cNvSpPr/>
            <p:nvPr/>
          </p:nvSpPr>
          <p:spPr>
            <a:xfrm>
              <a:off x="140502" y="1869157"/>
              <a:ext cx="1471211" cy="1077218"/>
            </a:xfrm>
            <a:prstGeom prst="rect">
              <a:avLst/>
            </a:prstGeom>
            <a:noFill/>
            <a:ln w="9525">
              <a:noFill/>
            </a:ln>
          </p:spPr>
          <p:txBody>
            <a:bodyPr wrap="square">
              <a:spAutoFit/>
            </a:bodyPr>
            <a:lstStyle/>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p:txBody>
        </p:sp>
        <p:sp>
          <p:nvSpPr>
            <p:cNvPr id="16407" name="直接连接符 22"/>
            <p:cNvSpPr/>
            <p:nvPr/>
          </p:nvSpPr>
          <p:spPr>
            <a:xfrm>
              <a:off x="167063" y="1785544"/>
              <a:ext cx="1403648" cy="1"/>
            </a:xfrm>
            <a:prstGeom prst="line">
              <a:avLst/>
            </a:prstGeom>
            <a:ln w="19050" cap="flat" cmpd="sng">
              <a:solidFill>
                <a:schemeClr val="tx1"/>
              </a:solidFill>
              <a:prstDash val="sysDash"/>
              <a:bevel/>
              <a:headEnd type="none" w="med" len="med"/>
              <a:tailEnd type="none" w="med" len="med"/>
            </a:ln>
          </p:spPr>
          <p:txBody>
            <a:bodyPr/>
            <a:lstStyle/>
            <a:p>
              <a:endParaRPr lang="zh-CN" altLang="en-US"/>
            </a:p>
          </p:txBody>
        </p:sp>
        <p:sp>
          <p:nvSpPr>
            <p:cNvPr id="16408" name="Freeform 71"/>
            <p:cNvSpPr>
              <a:spLocks noEditPoints="1"/>
            </p:cNvSpPr>
            <p:nvPr/>
          </p:nvSpPr>
          <p:spPr>
            <a:xfrm>
              <a:off x="567847" y="580579"/>
              <a:ext cx="723596" cy="670255"/>
            </a:xfrm>
            <a:custGeom>
              <a:avLst/>
              <a:gdLst>
                <a:gd name="txL" fmla="*/ 0 w 222"/>
                <a:gd name="txT" fmla="*/ 0 h 233"/>
                <a:gd name="txR" fmla="*/ 222 w 222"/>
                <a:gd name="txB" fmla="*/ 233 h 233"/>
              </a:gdLst>
              <a:ahLst/>
              <a:cxnLst>
                <a:cxn ang="0">
                  <a:pos x="170" y="28"/>
                </a:cxn>
                <a:cxn ang="0">
                  <a:pos x="182" y="7"/>
                </a:cxn>
                <a:cxn ang="0">
                  <a:pos x="151" y="18"/>
                </a:cxn>
                <a:cxn ang="0">
                  <a:pos x="7" y="158"/>
                </a:cxn>
                <a:cxn ang="0">
                  <a:pos x="31" y="222"/>
                </a:cxn>
                <a:cxn ang="0">
                  <a:pos x="31" y="170"/>
                </a:cxn>
                <a:cxn ang="0">
                  <a:pos x="109" y="113"/>
                </a:cxn>
                <a:cxn ang="0">
                  <a:pos x="116" y="92"/>
                </a:cxn>
                <a:cxn ang="0">
                  <a:pos x="88" y="103"/>
                </a:cxn>
                <a:cxn ang="0">
                  <a:pos x="76" y="99"/>
                </a:cxn>
                <a:cxn ang="0">
                  <a:pos x="116" y="82"/>
                </a:cxn>
                <a:cxn ang="0">
                  <a:pos x="132" y="89"/>
                </a:cxn>
                <a:cxn ang="0">
                  <a:pos x="132" y="18"/>
                </a:cxn>
                <a:cxn ang="0">
                  <a:pos x="180" y="0"/>
                </a:cxn>
                <a:cxn ang="0">
                  <a:pos x="182" y="0"/>
                </a:cxn>
                <a:cxn ang="0">
                  <a:pos x="222" y="18"/>
                </a:cxn>
                <a:cxn ang="0">
                  <a:pos x="173" y="186"/>
                </a:cxn>
                <a:cxn ang="0">
                  <a:pos x="158" y="179"/>
                </a:cxn>
                <a:cxn ang="0">
                  <a:pos x="106" y="210"/>
                </a:cxn>
                <a:cxn ang="0">
                  <a:pos x="90" y="200"/>
                </a:cxn>
                <a:cxn ang="0">
                  <a:pos x="38" y="233"/>
                </a:cxn>
                <a:cxn ang="0">
                  <a:pos x="3" y="217"/>
                </a:cxn>
                <a:cxn ang="0">
                  <a:pos x="0" y="212"/>
                </a:cxn>
                <a:cxn ang="0">
                  <a:pos x="0" y="146"/>
                </a:cxn>
                <a:cxn ang="0">
                  <a:pos x="47" y="127"/>
                </a:cxn>
                <a:cxn ang="0">
                  <a:pos x="50" y="127"/>
                </a:cxn>
                <a:cxn ang="0">
                  <a:pos x="90" y="146"/>
                </a:cxn>
                <a:cxn ang="0">
                  <a:pos x="99" y="198"/>
                </a:cxn>
                <a:cxn ang="0">
                  <a:pos x="76" y="113"/>
                </a:cxn>
                <a:cxn ang="0">
                  <a:pos x="69" y="137"/>
                </a:cxn>
                <a:cxn ang="0">
                  <a:pos x="69" y="101"/>
                </a:cxn>
                <a:cxn ang="0">
                  <a:pos x="140" y="94"/>
                </a:cxn>
                <a:cxn ang="0">
                  <a:pos x="158" y="101"/>
                </a:cxn>
                <a:cxn ang="0">
                  <a:pos x="166" y="174"/>
                </a:cxn>
                <a:cxn ang="0">
                  <a:pos x="140" y="30"/>
                </a:cxn>
                <a:cxn ang="0">
                  <a:pos x="140" y="94"/>
                </a:cxn>
                <a:cxn ang="0">
                  <a:pos x="38" y="158"/>
                </a:cxn>
                <a:cxn ang="0">
                  <a:pos x="47" y="137"/>
                </a:cxn>
                <a:cxn ang="0">
                  <a:pos x="19" y="148"/>
                </a:cxn>
                <a:cxn ang="0">
                  <a:pos x="173" y="35"/>
                </a:cxn>
                <a:cxn ang="0">
                  <a:pos x="173" y="37"/>
                </a:cxn>
              </a:cxnLst>
              <a:rect l="txL" t="txT" r="txR" b="txB"/>
              <a:pathLst>
                <a:path w="222" h="233">
                  <a:moveTo>
                    <a:pt x="151" y="18"/>
                  </a:moveTo>
                  <a:lnTo>
                    <a:pt x="170" y="28"/>
                  </a:lnTo>
                  <a:lnTo>
                    <a:pt x="203" y="18"/>
                  </a:lnTo>
                  <a:lnTo>
                    <a:pt x="182" y="7"/>
                  </a:lnTo>
                  <a:lnTo>
                    <a:pt x="151" y="18"/>
                  </a:lnTo>
                  <a:lnTo>
                    <a:pt x="151" y="18"/>
                  </a:lnTo>
                  <a:close/>
                  <a:moveTo>
                    <a:pt x="31" y="170"/>
                  </a:moveTo>
                  <a:lnTo>
                    <a:pt x="7" y="158"/>
                  </a:lnTo>
                  <a:lnTo>
                    <a:pt x="7" y="210"/>
                  </a:lnTo>
                  <a:lnTo>
                    <a:pt x="31" y="222"/>
                  </a:lnTo>
                  <a:lnTo>
                    <a:pt x="31" y="170"/>
                  </a:lnTo>
                  <a:lnTo>
                    <a:pt x="31" y="170"/>
                  </a:lnTo>
                  <a:close/>
                  <a:moveTo>
                    <a:pt x="88" y="103"/>
                  </a:moveTo>
                  <a:lnTo>
                    <a:pt x="109" y="113"/>
                  </a:lnTo>
                  <a:lnTo>
                    <a:pt x="137" y="101"/>
                  </a:lnTo>
                  <a:lnTo>
                    <a:pt x="116" y="92"/>
                  </a:lnTo>
                  <a:lnTo>
                    <a:pt x="88" y="103"/>
                  </a:lnTo>
                  <a:lnTo>
                    <a:pt x="88" y="103"/>
                  </a:lnTo>
                  <a:close/>
                  <a:moveTo>
                    <a:pt x="69" y="101"/>
                  </a:moveTo>
                  <a:lnTo>
                    <a:pt x="76" y="99"/>
                  </a:lnTo>
                  <a:lnTo>
                    <a:pt x="116" y="82"/>
                  </a:lnTo>
                  <a:lnTo>
                    <a:pt x="116" y="82"/>
                  </a:lnTo>
                  <a:lnTo>
                    <a:pt x="118" y="82"/>
                  </a:lnTo>
                  <a:lnTo>
                    <a:pt x="132" y="89"/>
                  </a:lnTo>
                  <a:lnTo>
                    <a:pt x="132" y="23"/>
                  </a:lnTo>
                  <a:lnTo>
                    <a:pt x="132" y="18"/>
                  </a:lnTo>
                  <a:lnTo>
                    <a:pt x="140" y="14"/>
                  </a:lnTo>
                  <a:lnTo>
                    <a:pt x="180" y="0"/>
                  </a:lnTo>
                  <a:lnTo>
                    <a:pt x="182" y="0"/>
                  </a:lnTo>
                  <a:lnTo>
                    <a:pt x="182" y="0"/>
                  </a:lnTo>
                  <a:lnTo>
                    <a:pt x="215" y="14"/>
                  </a:lnTo>
                  <a:lnTo>
                    <a:pt x="222" y="18"/>
                  </a:lnTo>
                  <a:lnTo>
                    <a:pt x="222" y="167"/>
                  </a:lnTo>
                  <a:lnTo>
                    <a:pt x="173" y="186"/>
                  </a:lnTo>
                  <a:lnTo>
                    <a:pt x="168" y="184"/>
                  </a:lnTo>
                  <a:lnTo>
                    <a:pt x="158" y="179"/>
                  </a:lnTo>
                  <a:lnTo>
                    <a:pt x="158" y="191"/>
                  </a:lnTo>
                  <a:lnTo>
                    <a:pt x="106" y="210"/>
                  </a:lnTo>
                  <a:lnTo>
                    <a:pt x="102" y="207"/>
                  </a:lnTo>
                  <a:lnTo>
                    <a:pt x="90" y="200"/>
                  </a:lnTo>
                  <a:lnTo>
                    <a:pt x="90" y="214"/>
                  </a:lnTo>
                  <a:lnTo>
                    <a:pt x="38" y="233"/>
                  </a:lnTo>
                  <a:lnTo>
                    <a:pt x="33" y="231"/>
                  </a:lnTo>
                  <a:lnTo>
                    <a:pt x="3" y="217"/>
                  </a:lnTo>
                  <a:lnTo>
                    <a:pt x="0" y="214"/>
                  </a:lnTo>
                  <a:lnTo>
                    <a:pt x="0" y="212"/>
                  </a:lnTo>
                  <a:lnTo>
                    <a:pt x="0" y="153"/>
                  </a:lnTo>
                  <a:lnTo>
                    <a:pt x="0" y="146"/>
                  </a:lnTo>
                  <a:lnTo>
                    <a:pt x="7" y="144"/>
                  </a:lnTo>
                  <a:lnTo>
                    <a:pt x="47" y="127"/>
                  </a:lnTo>
                  <a:lnTo>
                    <a:pt x="47" y="127"/>
                  </a:lnTo>
                  <a:lnTo>
                    <a:pt x="50" y="127"/>
                  </a:lnTo>
                  <a:lnTo>
                    <a:pt x="80" y="144"/>
                  </a:lnTo>
                  <a:lnTo>
                    <a:pt x="90" y="146"/>
                  </a:lnTo>
                  <a:lnTo>
                    <a:pt x="90" y="193"/>
                  </a:lnTo>
                  <a:lnTo>
                    <a:pt x="99" y="198"/>
                  </a:lnTo>
                  <a:lnTo>
                    <a:pt x="99" y="125"/>
                  </a:lnTo>
                  <a:lnTo>
                    <a:pt x="76" y="113"/>
                  </a:lnTo>
                  <a:lnTo>
                    <a:pt x="76" y="141"/>
                  </a:lnTo>
                  <a:lnTo>
                    <a:pt x="69" y="137"/>
                  </a:lnTo>
                  <a:lnTo>
                    <a:pt x="69" y="108"/>
                  </a:lnTo>
                  <a:lnTo>
                    <a:pt x="69" y="101"/>
                  </a:lnTo>
                  <a:lnTo>
                    <a:pt x="69" y="101"/>
                  </a:lnTo>
                  <a:close/>
                  <a:moveTo>
                    <a:pt x="140" y="94"/>
                  </a:moveTo>
                  <a:lnTo>
                    <a:pt x="149" y="99"/>
                  </a:lnTo>
                  <a:lnTo>
                    <a:pt x="158" y="101"/>
                  </a:lnTo>
                  <a:lnTo>
                    <a:pt x="158" y="170"/>
                  </a:lnTo>
                  <a:lnTo>
                    <a:pt x="166" y="174"/>
                  </a:lnTo>
                  <a:lnTo>
                    <a:pt x="166" y="42"/>
                  </a:lnTo>
                  <a:lnTo>
                    <a:pt x="140" y="30"/>
                  </a:lnTo>
                  <a:lnTo>
                    <a:pt x="140" y="94"/>
                  </a:lnTo>
                  <a:lnTo>
                    <a:pt x="140" y="94"/>
                  </a:lnTo>
                  <a:close/>
                  <a:moveTo>
                    <a:pt x="19" y="148"/>
                  </a:moveTo>
                  <a:lnTo>
                    <a:pt x="38" y="158"/>
                  </a:lnTo>
                  <a:lnTo>
                    <a:pt x="71" y="146"/>
                  </a:lnTo>
                  <a:lnTo>
                    <a:pt x="47" y="137"/>
                  </a:lnTo>
                  <a:lnTo>
                    <a:pt x="19" y="148"/>
                  </a:lnTo>
                  <a:lnTo>
                    <a:pt x="19" y="148"/>
                  </a:lnTo>
                  <a:close/>
                  <a:moveTo>
                    <a:pt x="173" y="37"/>
                  </a:moveTo>
                  <a:lnTo>
                    <a:pt x="173" y="35"/>
                  </a:lnTo>
                  <a:lnTo>
                    <a:pt x="173" y="37"/>
                  </a:lnTo>
                  <a:lnTo>
                    <a:pt x="173" y="37"/>
                  </a:lnTo>
                  <a:lnTo>
                    <a:pt x="173"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6409" name="组合 16408"/>
          <p:cNvGrpSpPr/>
          <p:nvPr/>
        </p:nvGrpSpPr>
        <p:grpSpPr>
          <a:xfrm>
            <a:off x="6804025" y="1347788"/>
            <a:ext cx="1800225" cy="3168650"/>
            <a:chOff x="0" y="0"/>
            <a:chExt cx="1800200" cy="3168352"/>
          </a:xfrm>
        </p:grpSpPr>
        <p:sp>
          <p:nvSpPr>
            <p:cNvPr id="16410" name="椭圆 25"/>
            <p:cNvSpPr/>
            <p:nvPr/>
          </p:nvSpPr>
          <p:spPr>
            <a:xfrm>
              <a:off x="180100" y="177409"/>
              <a:ext cx="1440000" cy="1440000"/>
            </a:xfrm>
            <a:prstGeom prst="ellipse">
              <a:avLst/>
            </a:prstGeom>
            <a:solidFill>
              <a:srgbClr val="262626">
                <a:alpha val="78000"/>
              </a:srgbClr>
            </a:solidFill>
            <a:ln w="12700">
              <a:noFill/>
            </a:ln>
          </p:spPr>
          <p:txBody>
            <a:bodyPr wrap="none" anchor="ctr"/>
            <a:lstStyle/>
            <a:p>
              <a:pPr algn="ctr">
                <a:buClr>
                  <a:srgbClr val="FF0000"/>
                </a:buClr>
                <a:buSzPct val="70000"/>
              </a:pPr>
              <a:endParaRPr sz="2000">
                <a:solidFill>
                  <a:schemeClr val="tx2"/>
                </a:solidFill>
                <a:latin typeface="时尚中黑简体" pitchFamily="2" charset="-122"/>
                <a:ea typeface="时尚中黑简体" pitchFamily="2" charset="-122"/>
                <a:sym typeface="时尚中黑简体" pitchFamily="2" charset="-122"/>
              </a:endParaRPr>
            </a:p>
          </p:txBody>
        </p:sp>
        <p:sp>
          <p:nvSpPr>
            <p:cNvPr id="16411" name="圆角矩形 26"/>
            <p:cNvSpPr/>
            <p:nvPr/>
          </p:nvSpPr>
          <p:spPr>
            <a:xfrm>
              <a:off x="0" y="0"/>
              <a:ext cx="1800200" cy="3168352"/>
            </a:xfrm>
            <a:prstGeom prst="roundRect">
              <a:avLst>
                <a:gd name="adj" fmla="val 16667"/>
              </a:avLst>
            </a:prstGeom>
            <a:noFill/>
            <a:ln w="25400" cap="flat" cmpd="sng">
              <a:solidFill>
                <a:schemeClr val="tx1"/>
              </a:solidFill>
              <a:prstDash val="solid"/>
              <a:bevel/>
              <a:headEnd type="none" w="med" len="med"/>
              <a:tailEnd type="none" w="med" len="med"/>
            </a:ln>
          </p:spPr>
          <p:txBody>
            <a:bodyPr anchor="ctr"/>
            <a:lstStyle/>
            <a:p>
              <a:pPr algn="ctr"/>
              <a:endParaRPr>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16412" name="TextBox 27"/>
            <p:cNvSpPr/>
            <p:nvPr/>
          </p:nvSpPr>
          <p:spPr>
            <a:xfrm>
              <a:off x="148889" y="1869157"/>
              <a:ext cx="1471211" cy="1077218"/>
            </a:xfrm>
            <a:prstGeom prst="rect">
              <a:avLst/>
            </a:prstGeom>
            <a:noFill/>
            <a:ln w="9525">
              <a:noFill/>
            </a:ln>
          </p:spPr>
          <p:txBody>
            <a:bodyPr wrap="square">
              <a:spAutoFit/>
            </a:bodyPr>
            <a:lstStyle/>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a:p>
              <a:r>
                <a:rPr lang="zh-CN" altLang="en-US" sz="1600" dirty="0">
                  <a:solidFill>
                    <a:srgbClr val="000000"/>
                  </a:solidFill>
                  <a:latin typeface="时尚中黑简体" pitchFamily="2" charset="-122"/>
                  <a:ea typeface="时尚中黑简体" pitchFamily="2" charset="-122"/>
                  <a:sym typeface="时尚中黑简体" pitchFamily="2" charset="-122"/>
                </a:rPr>
                <a:t>点击添加标题</a:t>
              </a:r>
              <a:endParaRPr lang="en-US" altLang="zh-CN" sz="1600" dirty="0">
                <a:solidFill>
                  <a:srgbClr val="000000"/>
                </a:solidFill>
                <a:latin typeface="时尚中黑简体" pitchFamily="2" charset="-122"/>
                <a:ea typeface="时尚中黑简体" pitchFamily="2" charset="-122"/>
                <a:sym typeface="时尚中黑简体" pitchFamily="2" charset="-122"/>
              </a:endParaRPr>
            </a:p>
          </p:txBody>
        </p:sp>
        <p:sp>
          <p:nvSpPr>
            <p:cNvPr id="16413" name="直接连接符 28"/>
            <p:cNvSpPr/>
            <p:nvPr/>
          </p:nvSpPr>
          <p:spPr>
            <a:xfrm>
              <a:off x="175450" y="1785544"/>
              <a:ext cx="1403648" cy="1"/>
            </a:xfrm>
            <a:prstGeom prst="line">
              <a:avLst/>
            </a:prstGeom>
            <a:ln w="19050" cap="flat" cmpd="sng">
              <a:solidFill>
                <a:schemeClr val="tx1"/>
              </a:solidFill>
              <a:prstDash val="sysDash"/>
              <a:bevel/>
              <a:headEnd type="none" w="med" len="med"/>
              <a:tailEnd type="none" w="med" len="med"/>
            </a:ln>
          </p:spPr>
          <p:txBody>
            <a:bodyPr/>
            <a:lstStyle/>
            <a:p>
              <a:endParaRPr lang="zh-CN" altLang="en-US"/>
            </a:p>
          </p:txBody>
        </p:sp>
        <p:sp>
          <p:nvSpPr>
            <p:cNvPr id="16414" name="Freeform 101"/>
            <p:cNvSpPr>
              <a:spLocks noEditPoints="1"/>
            </p:cNvSpPr>
            <p:nvPr/>
          </p:nvSpPr>
          <p:spPr>
            <a:xfrm>
              <a:off x="582889" y="554650"/>
              <a:ext cx="638850" cy="644365"/>
            </a:xfrm>
            <a:custGeom>
              <a:avLst/>
              <a:gdLst>
                <a:gd name="txL" fmla="*/ 0 w 83"/>
                <a:gd name="txT" fmla="*/ 0 h 95"/>
                <a:gd name="txR" fmla="*/ 83 w 83"/>
                <a:gd name="txB" fmla="*/ 95 h 95"/>
              </a:gdLst>
              <a:ahLst/>
              <a:cxnLst>
                <a:cxn ang="0">
                  <a:pos x="51" y="28"/>
                </a:cxn>
                <a:cxn ang="0">
                  <a:pos x="57" y="58"/>
                </a:cxn>
                <a:cxn ang="0">
                  <a:pos x="70" y="95"/>
                </a:cxn>
                <a:cxn ang="0">
                  <a:pos x="20" y="95"/>
                </a:cxn>
                <a:cxn ang="0">
                  <a:pos x="16" y="89"/>
                </a:cxn>
                <a:cxn ang="0">
                  <a:pos x="35" y="35"/>
                </a:cxn>
                <a:cxn ang="0">
                  <a:pos x="42" y="18"/>
                </a:cxn>
                <a:cxn ang="0">
                  <a:pos x="44" y="45"/>
                </a:cxn>
                <a:cxn ang="0">
                  <a:pos x="39" y="50"/>
                </a:cxn>
                <a:cxn ang="0">
                  <a:pos x="45" y="50"/>
                </a:cxn>
                <a:cxn ang="0">
                  <a:pos x="48" y="58"/>
                </a:cxn>
                <a:cxn ang="0">
                  <a:pos x="50" y="64"/>
                </a:cxn>
                <a:cxn ang="0">
                  <a:pos x="54" y="73"/>
                </a:cxn>
                <a:cxn ang="0">
                  <a:pos x="56" y="79"/>
                </a:cxn>
                <a:cxn ang="0">
                  <a:pos x="58" y="86"/>
                </a:cxn>
                <a:cxn ang="0">
                  <a:pos x="29" y="86"/>
                </a:cxn>
                <a:cxn ang="0">
                  <a:pos x="29" y="78"/>
                </a:cxn>
                <a:cxn ang="0">
                  <a:pos x="29" y="86"/>
                </a:cxn>
                <a:cxn ang="0">
                  <a:pos x="43" y="63"/>
                </a:cxn>
                <a:cxn ang="0">
                  <a:pos x="31" y="70"/>
                </a:cxn>
                <a:cxn ang="0">
                  <a:pos x="67" y="6"/>
                </a:cxn>
                <a:cxn ang="0">
                  <a:pos x="66" y="49"/>
                </a:cxn>
                <a:cxn ang="0">
                  <a:pos x="83" y="28"/>
                </a:cxn>
                <a:cxn ang="0">
                  <a:pos x="11" y="55"/>
                </a:cxn>
                <a:cxn ang="0">
                  <a:pos x="9" y="28"/>
                </a:cxn>
                <a:cxn ang="0">
                  <a:pos x="10" y="1"/>
                </a:cxn>
                <a:cxn ang="0">
                  <a:pos x="11" y="55"/>
                </a:cxn>
                <a:cxn ang="0">
                  <a:pos x="55" y="16"/>
                </a:cxn>
                <a:cxn ang="0">
                  <a:pos x="55" y="39"/>
                </a:cxn>
                <a:cxn ang="0">
                  <a:pos x="68" y="28"/>
                </a:cxn>
                <a:cxn ang="0">
                  <a:pos x="22" y="45"/>
                </a:cxn>
                <a:cxn ang="0">
                  <a:pos x="24" y="28"/>
                </a:cxn>
                <a:cxn ang="0">
                  <a:pos x="22" y="10"/>
                </a:cxn>
                <a:cxn ang="0">
                  <a:pos x="22" y="45"/>
                </a:cxn>
              </a:cxnLst>
              <a:rect l="txL" t="txT" r="txR" b="tx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 name="灯片编号占位符 1"/>
          <p:cNvSpPr>
            <a:spLocks noGrp="1"/>
          </p:cNvSpPr>
          <p:nvPr>
            <p:ph type="sldNum" sz="quarter" idx="12"/>
          </p:nvPr>
        </p:nvSpPr>
        <p:spPr/>
        <p:txBody>
          <a:bodyPr/>
          <a:lstStyle/>
          <a:p>
            <a:pPr lvl="0"/>
            <a:fld id="{9A0DB2DC-4C9A-4742-B13C-FB6460FD3503}" type="slidenum">
              <a:rPr lang="zh-CN" altLang="en-US" dirty="0"/>
              <a:t>13</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Scale>
                                      <p:cBhvr>
                                        <p:cTn id="7" dur="5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6391"/>
                                        </p:tgtEl>
                                        <p:attrNameLst>
                                          <p:attrName>ppt_x</p:attrName>
                                          <p:attrName>ppt_y</p:attrName>
                                        </p:attrNameLst>
                                      </p:cBhvr>
                                    </p:animMotion>
                                    <p:animEffect filter="fade">
                                      <p:cBhvr>
                                        <p:cTn id="9" dur="500"/>
                                        <p:tgtEl>
                                          <p:spTgt spid="16391"/>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16397"/>
                                        </p:tgtEl>
                                        <p:attrNameLst>
                                          <p:attrName>style.visibility</p:attrName>
                                        </p:attrNameLst>
                                      </p:cBhvr>
                                      <p:to>
                                        <p:strVal val="visible"/>
                                      </p:to>
                                    </p:set>
                                    <p:animScale>
                                      <p:cBhvr>
                                        <p:cTn id="13" dur="500" decel="50000" fill="hold">
                                          <p:stCondLst>
                                            <p:cond delay="0"/>
                                          </p:stCondLst>
                                        </p:cTn>
                                        <p:tgtEl>
                                          <p:spTgt spid="163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16397"/>
                                        </p:tgtEl>
                                        <p:attrNameLst>
                                          <p:attrName>ppt_x</p:attrName>
                                          <p:attrName>ppt_y</p:attrName>
                                        </p:attrNameLst>
                                      </p:cBhvr>
                                    </p:animMotion>
                                    <p:animEffect filter="fade">
                                      <p:cBhvr>
                                        <p:cTn id="15" dur="500"/>
                                        <p:tgtEl>
                                          <p:spTgt spid="16397"/>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16403"/>
                                        </p:tgtEl>
                                        <p:attrNameLst>
                                          <p:attrName>style.visibility</p:attrName>
                                        </p:attrNameLst>
                                      </p:cBhvr>
                                      <p:to>
                                        <p:strVal val="visible"/>
                                      </p:to>
                                    </p:set>
                                    <p:animScale>
                                      <p:cBhvr>
                                        <p:cTn id="19" dur="500" decel="50000" fill="hold">
                                          <p:stCondLst>
                                            <p:cond delay="0"/>
                                          </p:stCondLst>
                                        </p:cTn>
                                        <p:tgtEl>
                                          <p:spTgt spid="164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6403"/>
                                        </p:tgtEl>
                                        <p:attrNameLst>
                                          <p:attrName>ppt_x</p:attrName>
                                          <p:attrName>ppt_y</p:attrName>
                                        </p:attrNameLst>
                                      </p:cBhvr>
                                    </p:animMotion>
                                    <p:animEffect filter="fade">
                                      <p:cBhvr>
                                        <p:cTn id="21" dur="500"/>
                                        <p:tgtEl>
                                          <p:spTgt spid="16403"/>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16409"/>
                                        </p:tgtEl>
                                        <p:attrNameLst>
                                          <p:attrName>style.visibility</p:attrName>
                                        </p:attrNameLst>
                                      </p:cBhvr>
                                      <p:to>
                                        <p:strVal val="visible"/>
                                      </p:to>
                                    </p:set>
                                    <p:animScale>
                                      <p:cBhvr>
                                        <p:cTn id="25" dur="500" decel="50000" fill="hold">
                                          <p:stCondLst>
                                            <p:cond delay="0"/>
                                          </p:stCondLst>
                                        </p:cTn>
                                        <p:tgtEl>
                                          <p:spTgt spid="164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16409"/>
                                        </p:tgtEl>
                                        <p:attrNameLst>
                                          <p:attrName>ppt_x</p:attrName>
                                          <p:attrName>ppt_y</p:attrName>
                                        </p:attrNameLst>
                                      </p:cBhvr>
                                    </p:animMotion>
                                    <p:animEffect filter="fade">
                                      <p:cBhvr>
                                        <p:cTn id="27" dur="500"/>
                                        <p:tgtEl>
                                          <p:spTgt spid="16409"/>
                                        </p:tgtEl>
                                      </p:cBhvr>
                                    </p:animEffect>
                                  </p:childTnLst>
                                </p:cTn>
                              </p:par>
                            </p:childTnLst>
                          </p:cTn>
                        </p:par>
                        <p:par>
                          <p:cTn id="28" fill="hold">
                            <p:stCondLst>
                              <p:cond delay="2000"/>
                            </p:stCondLst>
                            <p:childTnLst>
                              <p:par>
                                <p:cTn id="29" presetID="10" presetClass="exit" presetSubtype="0" fill="hold" nodeType="afterEffect">
                                  <p:stCondLst>
                                    <p:cond delay="0"/>
                                  </p:stCondLst>
                                  <p:childTnLst>
                                    <p:anim calcmode="lin" valueType="num">
                                      <p:cBhvr>
                                        <p:cTn id="30" dur="500"/>
                                        <p:tgtEl>
                                          <p:spTgt spid="16391"/>
                                        </p:tgtEl>
                                        <p:attrNameLst>
                                          <p:attrName>ppt_w</p:attrName>
                                        </p:attrNameLst>
                                      </p:cBhvr>
                                      <p:tavLst>
                                        <p:tav tm="0">
                                          <p:val>
                                            <p:strVal val="ppt_w"/>
                                          </p:val>
                                        </p:tav>
                                        <p:tav tm="100000">
                                          <p:val>
                                            <p:fltVal val="0"/>
                                          </p:val>
                                        </p:tav>
                                      </p:tavLst>
                                    </p:anim>
                                    <p:anim calcmode="lin" valueType="num">
                                      <p:cBhvr>
                                        <p:cTn id="31" dur="500"/>
                                        <p:tgtEl>
                                          <p:spTgt spid="16391"/>
                                        </p:tgtEl>
                                        <p:attrNameLst>
                                          <p:attrName>ppt_h</p:attrName>
                                        </p:attrNameLst>
                                      </p:cBhvr>
                                      <p:tavLst>
                                        <p:tav tm="0">
                                          <p:val>
                                            <p:strVal val="ppt_h"/>
                                          </p:val>
                                        </p:tav>
                                        <p:tav tm="100000">
                                          <p:val>
                                            <p:fltVal val="0"/>
                                          </p:val>
                                        </p:tav>
                                      </p:tavLst>
                                    </p:anim>
                                    <p:animEffect filter="fade">
                                      <p:cBhvr>
                                        <p:cTn id="32" dur="500"/>
                                        <p:tgtEl>
                                          <p:spTgt spid="16391"/>
                                        </p:tgtEl>
                                      </p:cBhvr>
                                    </p:animEffect>
                                    <p:anim calcmode="lin" valueType="num">
                                      <p:cBhvr>
                                        <p:cTn id="33" dur="500"/>
                                        <p:tgtEl>
                                          <p:spTgt spid="16391"/>
                                        </p:tgtEl>
                                        <p:attrNameLst>
                                          <p:attrName>ppt_x</p:attrName>
                                        </p:attrNameLst>
                                      </p:cBhvr>
                                      <p:tavLst>
                                        <p:tav tm="0">
                                          <p:val>
                                            <p:strVal val="ppt_x"/>
                                          </p:val>
                                        </p:tav>
                                        <p:tav tm="100000">
                                          <p:val>
                                            <p:fltVal val="0.5"/>
                                          </p:val>
                                        </p:tav>
                                      </p:tavLst>
                                    </p:anim>
                                    <p:anim calcmode="lin" valueType="num">
                                      <p:cBhvr>
                                        <p:cTn id="34" dur="500"/>
                                        <p:tgtEl>
                                          <p:spTgt spid="16391"/>
                                        </p:tgtEl>
                                        <p:attrNameLst>
                                          <p:attrName>ppt_y</p:attrName>
                                        </p:attrNameLst>
                                      </p:cBhvr>
                                      <p:tavLst>
                                        <p:tav tm="0">
                                          <p:val>
                                            <p:strVal val="ppt_y"/>
                                          </p:val>
                                        </p:tav>
                                        <p:tav tm="100000">
                                          <p:val>
                                            <p:fltVal val="0.5"/>
                                          </p:val>
                                        </p:tav>
                                      </p:tavLst>
                                    </p:anim>
                                    <p:set>
                                      <p:cBhvr>
                                        <p:cTn id="35" dur="1" fill="hold">
                                          <p:stCondLst>
                                            <p:cond delay="499"/>
                                          </p:stCondLst>
                                        </p:cTn>
                                        <p:tgtEl>
                                          <p:spTgt spid="16391"/>
                                        </p:tgtEl>
                                        <p:attrNameLst>
                                          <p:attrName>style.visibility</p:attrName>
                                        </p:attrNameLst>
                                      </p:cBhvr>
                                      <p:to>
                                        <p:strVal val="hidden"/>
                                      </p:to>
                                    </p:set>
                                  </p:childTnLst>
                                </p:cTn>
                              </p:par>
                              <p:par>
                                <p:cTn id="36" presetID="10" presetClass="exit" presetSubtype="0" fill="hold" nodeType="withEffect">
                                  <p:stCondLst>
                                    <p:cond delay="0"/>
                                  </p:stCondLst>
                                  <p:childTnLst>
                                    <p:anim calcmode="lin" valueType="num">
                                      <p:cBhvr>
                                        <p:cTn id="37" dur="500"/>
                                        <p:tgtEl>
                                          <p:spTgt spid="16397"/>
                                        </p:tgtEl>
                                        <p:attrNameLst>
                                          <p:attrName>ppt_w</p:attrName>
                                        </p:attrNameLst>
                                      </p:cBhvr>
                                      <p:tavLst>
                                        <p:tav tm="0">
                                          <p:val>
                                            <p:strVal val="ppt_w"/>
                                          </p:val>
                                        </p:tav>
                                        <p:tav tm="100000">
                                          <p:val>
                                            <p:fltVal val="0"/>
                                          </p:val>
                                        </p:tav>
                                      </p:tavLst>
                                    </p:anim>
                                    <p:anim calcmode="lin" valueType="num">
                                      <p:cBhvr>
                                        <p:cTn id="38" dur="500"/>
                                        <p:tgtEl>
                                          <p:spTgt spid="16397"/>
                                        </p:tgtEl>
                                        <p:attrNameLst>
                                          <p:attrName>ppt_h</p:attrName>
                                        </p:attrNameLst>
                                      </p:cBhvr>
                                      <p:tavLst>
                                        <p:tav tm="0">
                                          <p:val>
                                            <p:strVal val="ppt_h"/>
                                          </p:val>
                                        </p:tav>
                                        <p:tav tm="100000">
                                          <p:val>
                                            <p:fltVal val="0"/>
                                          </p:val>
                                        </p:tav>
                                      </p:tavLst>
                                    </p:anim>
                                    <p:animEffect filter="fade">
                                      <p:cBhvr>
                                        <p:cTn id="39" dur="500"/>
                                        <p:tgtEl>
                                          <p:spTgt spid="16397"/>
                                        </p:tgtEl>
                                      </p:cBhvr>
                                    </p:animEffect>
                                    <p:anim calcmode="lin" valueType="num">
                                      <p:cBhvr>
                                        <p:cTn id="40" dur="500"/>
                                        <p:tgtEl>
                                          <p:spTgt spid="16397"/>
                                        </p:tgtEl>
                                        <p:attrNameLst>
                                          <p:attrName>ppt_x</p:attrName>
                                        </p:attrNameLst>
                                      </p:cBhvr>
                                      <p:tavLst>
                                        <p:tav tm="0">
                                          <p:val>
                                            <p:strVal val="ppt_x"/>
                                          </p:val>
                                        </p:tav>
                                        <p:tav tm="100000">
                                          <p:val>
                                            <p:fltVal val="0.5"/>
                                          </p:val>
                                        </p:tav>
                                      </p:tavLst>
                                    </p:anim>
                                    <p:anim calcmode="lin" valueType="num">
                                      <p:cBhvr>
                                        <p:cTn id="41" dur="500"/>
                                        <p:tgtEl>
                                          <p:spTgt spid="16397"/>
                                        </p:tgtEl>
                                        <p:attrNameLst>
                                          <p:attrName>ppt_y</p:attrName>
                                        </p:attrNameLst>
                                      </p:cBhvr>
                                      <p:tavLst>
                                        <p:tav tm="0">
                                          <p:val>
                                            <p:strVal val="ppt_y"/>
                                          </p:val>
                                        </p:tav>
                                        <p:tav tm="100000">
                                          <p:val>
                                            <p:fltVal val="0.5"/>
                                          </p:val>
                                        </p:tav>
                                      </p:tavLst>
                                    </p:anim>
                                    <p:set>
                                      <p:cBhvr>
                                        <p:cTn id="42" dur="1" fill="hold">
                                          <p:stCondLst>
                                            <p:cond delay="499"/>
                                          </p:stCondLst>
                                        </p:cTn>
                                        <p:tgtEl>
                                          <p:spTgt spid="16397"/>
                                        </p:tgtEl>
                                        <p:attrNameLst>
                                          <p:attrName>style.visibility</p:attrName>
                                        </p:attrNameLst>
                                      </p:cBhvr>
                                      <p:to>
                                        <p:strVal val="hidden"/>
                                      </p:to>
                                    </p:set>
                                  </p:childTnLst>
                                </p:cTn>
                              </p:par>
                              <p:par>
                                <p:cTn id="43" presetID="10" presetClass="exit" presetSubtype="0" fill="hold" nodeType="withEffect">
                                  <p:stCondLst>
                                    <p:cond delay="0"/>
                                  </p:stCondLst>
                                  <p:childTnLst>
                                    <p:anim calcmode="lin" valueType="num">
                                      <p:cBhvr>
                                        <p:cTn id="44" dur="500"/>
                                        <p:tgtEl>
                                          <p:spTgt spid="16403"/>
                                        </p:tgtEl>
                                        <p:attrNameLst>
                                          <p:attrName>ppt_w</p:attrName>
                                        </p:attrNameLst>
                                      </p:cBhvr>
                                      <p:tavLst>
                                        <p:tav tm="0">
                                          <p:val>
                                            <p:strVal val="ppt_w"/>
                                          </p:val>
                                        </p:tav>
                                        <p:tav tm="100000">
                                          <p:val>
                                            <p:fltVal val="0"/>
                                          </p:val>
                                        </p:tav>
                                      </p:tavLst>
                                    </p:anim>
                                    <p:anim calcmode="lin" valueType="num">
                                      <p:cBhvr>
                                        <p:cTn id="45" dur="500"/>
                                        <p:tgtEl>
                                          <p:spTgt spid="16403"/>
                                        </p:tgtEl>
                                        <p:attrNameLst>
                                          <p:attrName>ppt_h</p:attrName>
                                        </p:attrNameLst>
                                      </p:cBhvr>
                                      <p:tavLst>
                                        <p:tav tm="0">
                                          <p:val>
                                            <p:strVal val="ppt_h"/>
                                          </p:val>
                                        </p:tav>
                                        <p:tav tm="100000">
                                          <p:val>
                                            <p:fltVal val="0"/>
                                          </p:val>
                                        </p:tav>
                                      </p:tavLst>
                                    </p:anim>
                                    <p:animEffect filter="fade">
                                      <p:cBhvr>
                                        <p:cTn id="46" dur="500"/>
                                        <p:tgtEl>
                                          <p:spTgt spid="16403"/>
                                        </p:tgtEl>
                                      </p:cBhvr>
                                    </p:animEffect>
                                    <p:anim calcmode="lin" valueType="num">
                                      <p:cBhvr>
                                        <p:cTn id="47" dur="500"/>
                                        <p:tgtEl>
                                          <p:spTgt spid="16403"/>
                                        </p:tgtEl>
                                        <p:attrNameLst>
                                          <p:attrName>ppt_x</p:attrName>
                                        </p:attrNameLst>
                                      </p:cBhvr>
                                      <p:tavLst>
                                        <p:tav tm="0">
                                          <p:val>
                                            <p:strVal val="ppt_x"/>
                                          </p:val>
                                        </p:tav>
                                        <p:tav tm="100000">
                                          <p:val>
                                            <p:fltVal val="0.5"/>
                                          </p:val>
                                        </p:tav>
                                      </p:tavLst>
                                    </p:anim>
                                    <p:anim calcmode="lin" valueType="num">
                                      <p:cBhvr>
                                        <p:cTn id="48" dur="500"/>
                                        <p:tgtEl>
                                          <p:spTgt spid="16403"/>
                                        </p:tgtEl>
                                        <p:attrNameLst>
                                          <p:attrName>ppt_y</p:attrName>
                                        </p:attrNameLst>
                                      </p:cBhvr>
                                      <p:tavLst>
                                        <p:tav tm="0">
                                          <p:val>
                                            <p:strVal val="ppt_y"/>
                                          </p:val>
                                        </p:tav>
                                        <p:tav tm="100000">
                                          <p:val>
                                            <p:fltVal val="0.5"/>
                                          </p:val>
                                        </p:tav>
                                      </p:tavLst>
                                    </p:anim>
                                    <p:set>
                                      <p:cBhvr>
                                        <p:cTn id="49" dur="1" fill="hold">
                                          <p:stCondLst>
                                            <p:cond delay="499"/>
                                          </p:stCondLst>
                                        </p:cTn>
                                        <p:tgtEl>
                                          <p:spTgt spid="16403"/>
                                        </p:tgtEl>
                                        <p:attrNameLst>
                                          <p:attrName>style.visibility</p:attrName>
                                        </p:attrNameLst>
                                      </p:cBhvr>
                                      <p:to>
                                        <p:strVal val="hidden"/>
                                      </p:to>
                                    </p:set>
                                  </p:childTnLst>
                                </p:cTn>
                              </p:par>
                              <p:par>
                                <p:cTn id="50" presetID="10" presetClass="exit" presetSubtype="0" fill="hold" nodeType="withEffect">
                                  <p:stCondLst>
                                    <p:cond delay="0"/>
                                  </p:stCondLst>
                                  <p:childTnLst>
                                    <p:anim calcmode="lin" valueType="num">
                                      <p:cBhvr>
                                        <p:cTn id="51" dur="500"/>
                                        <p:tgtEl>
                                          <p:spTgt spid="16409"/>
                                        </p:tgtEl>
                                        <p:attrNameLst>
                                          <p:attrName>ppt_w</p:attrName>
                                        </p:attrNameLst>
                                      </p:cBhvr>
                                      <p:tavLst>
                                        <p:tav tm="0">
                                          <p:val>
                                            <p:strVal val="ppt_w"/>
                                          </p:val>
                                        </p:tav>
                                        <p:tav tm="100000">
                                          <p:val>
                                            <p:fltVal val="0"/>
                                          </p:val>
                                        </p:tav>
                                      </p:tavLst>
                                    </p:anim>
                                    <p:anim calcmode="lin" valueType="num">
                                      <p:cBhvr>
                                        <p:cTn id="52" dur="500"/>
                                        <p:tgtEl>
                                          <p:spTgt spid="16409"/>
                                        </p:tgtEl>
                                        <p:attrNameLst>
                                          <p:attrName>ppt_h</p:attrName>
                                        </p:attrNameLst>
                                      </p:cBhvr>
                                      <p:tavLst>
                                        <p:tav tm="0">
                                          <p:val>
                                            <p:strVal val="ppt_h"/>
                                          </p:val>
                                        </p:tav>
                                        <p:tav tm="100000">
                                          <p:val>
                                            <p:fltVal val="0"/>
                                          </p:val>
                                        </p:tav>
                                      </p:tavLst>
                                    </p:anim>
                                    <p:animEffect filter="fade">
                                      <p:cBhvr>
                                        <p:cTn id="53" dur="500"/>
                                        <p:tgtEl>
                                          <p:spTgt spid="16409"/>
                                        </p:tgtEl>
                                      </p:cBhvr>
                                    </p:animEffect>
                                    <p:anim calcmode="lin" valueType="num">
                                      <p:cBhvr>
                                        <p:cTn id="54" dur="500"/>
                                        <p:tgtEl>
                                          <p:spTgt spid="16409"/>
                                        </p:tgtEl>
                                        <p:attrNameLst>
                                          <p:attrName>ppt_x</p:attrName>
                                        </p:attrNameLst>
                                      </p:cBhvr>
                                      <p:tavLst>
                                        <p:tav tm="0">
                                          <p:val>
                                            <p:strVal val="ppt_x"/>
                                          </p:val>
                                        </p:tav>
                                        <p:tav tm="100000">
                                          <p:val>
                                            <p:fltVal val="0.5"/>
                                          </p:val>
                                        </p:tav>
                                      </p:tavLst>
                                    </p:anim>
                                    <p:anim calcmode="lin" valueType="num">
                                      <p:cBhvr>
                                        <p:cTn id="55" dur="500"/>
                                        <p:tgtEl>
                                          <p:spTgt spid="16409"/>
                                        </p:tgtEl>
                                        <p:attrNameLst>
                                          <p:attrName>ppt_y</p:attrName>
                                        </p:attrNameLst>
                                      </p:cBhvr>
                                      <p:tavLst>
                                        <p:tav tm="0">
                                          <p:val>
                                            <p:strVal val="ppt_y"/>
                                          </p:val>
                                        </p:tav>
                                        <p:tav tm="100000">
                                          <p:val>
                                            <p:fltVal val="0.5"/>
                                          </p:val>
                                        </p:tav>
                                      </p:tavLst>
                                    </p:anim>
                                    <p:set>
                                      <p:cBhvr>
                                        <p:cTn id="56" dur="1" fill="hold">
                                          <p:stCondLst>
                                            <p:cond delay="499"/>
                                          </p:stCondLst>
                                        </p:cTn>
                                        <p:tgtEl>
                                          <p:spTgt spid="16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7411"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7412" name="组合 17411"/>
          <p:cNvGrpSpPr/>
          <p:nvPr/>
        </p:nvGrpSpPr>
        <p:grpSpPr>
          <a:xfrm>
            <a:off x="-85725" y="144463"/>
            <a:ext cx="3387725" cy="506412"/>
            <a:chOff x="0" y="0"/>
            <a:chExt cx="3390042" cy="506308"/>
          </a:xfrm>
        </p:grpSpPr>
        <p:sp>
          <p:nvSpPr>
            <p:cNvPr id="17413"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7414"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15" name="任意多边形 6"/>
          <p:cNvSpPr/>
          <p:nvPr/>
        </p:nvSpPr>
        <p:spPr>
          <a:xfrm flipH="1">
            <a:off x="5141913" y="1117600"/>
            <a:ext cx="1187450" cy="250825"/>
          </a:xfrm>
          <a:custGeom>
            <a:avLst/>
            <a:gdLst>
              <a:gd name="txL" fmla="*/ 0 w 1248228"/>
              <a:gd name="txT" fmla="*/ 0 h 290286"/>
              <a:gd name="txR" fmla="*/ 1248228 w 1248228"/>
              <a:gd name="txB" fmla="*/ 290286 h 290286"/>
            </a:gdLst>
            <a:ahLst/>
            <a:cxnLst>
              <a:cxn ang="0">
                <a:pos x="1248228" y="0"/>
              </a:cxn>
              <a:cxn ang="0">
                <a:pos x="464457" y="0"/>
              </a:cxn>
              <a:cxn ang="0">
                <a:pos x="0" y="290286"/>
              </a:cxn>
            </a:cxnLst>
            <a:rect l="txL" t="txT" r="txR" b="txB"/>
            <a:pathLst>
              <a:path w="1248228" h="290286">
                <a:moveTo>
                  <a:pt x="1248228" y="0"/>
                </a:moveTo>
                <a:lnTo>
                  <a:pt x="464457" y="0"/>
                </a:lnTo>
                <a:lnTo>
                  <a:pt x="0" y="290286"/>
                </a:lnTo>
              </a:path>
            </a:pathLst>
          </a:custGeom>
          <a:noFill/>
          <a:ln w="25400" cap="flat" cmpd="sng">
            <a:solidFill>
              <a:schemeClr val="tx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17416" name="任意多边形 7"/>
          <p:cNvSpPr/>
          <p:nvPr/>
        </p:nvSpPr>
        <p:spPr>
          <a:xfrm flipH="1" flipV="1">
            <a:off x="5141913" y="3232150"/>
            <a:ext cx="1187450" cy="250825"/>
          </a:xfrm>
          <a:custGeom>
            <a:avLst/>
            <a:gdLst>
              <a:gd name="txL" fmla="*/ 0 w 1248228"/>
              <a:gd name="txT" fmla="*/ 0 h 290286"/>
              <a:gd name="txR" fmla="*/ 1248228 w 1248228"/>
              <a:gd name="txB" fmla="*/ 290286 h 290286"/>
            </a:gdLst>
            <a:ahLst/>
            <a:cxnLst>
              <a:cxn ang="0">
                <a:pos x="1248228" y="0"/>
              </a:cxn>
              <a:cxn ang="0">
                <a:pos x="464457" y="0"/>
              </a:cxn>
              <a:cxn ang="0">
                <a:pos x="0" y="290286"/>
              </a:cxn>
            </a:cxnLst>
            <a:rect l="txL" t="txT" r="txR" b="txB"/>
            <a:pathLst>
              <a:path w="1248228" h="290286">
                <a:moveTo>
                  <a:pt x="1248228" y="0"/>
                </a:moveTo>
                <a:lnTo>
                  <a:pt x="464457" y="0"/>
                </a:lnTo>
                <a:lnTo>
                  <a:pt x="0" y="290286"/>
                </a:lnTo>
              </a:path>
            </a:pathLst>
          </a:custGeom>
          <a:noFill/>
          <a:ln w="25400" cap="flat" cmpd="sng">
            <a:solidFill>
              <a:schemeClr val="tx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17417" name="直接连接符 8"/>
          <p:cNvSpPr/>
          <p:nvPr/>
        </p:nvSpPr>
        <p:spPr>
          <a:xfrm rot="300000">
            <a:off x="5683250" y="1949450"/>
            <a:ext cx="647700" cy="0"/>
          </a:xfrm>
          <a:prstGeom prst="line">
            <a:avLst/>
          </a:prstGeom>
          <a:ln w="25400" cap="flat" cmpd="sng">
            <a:solidFill>
              <a:schemeClr val="tx1"/>
            </a:solidFill>
            <a:prstDash val="solid"/>
            <a:bevel/>
            <a:headEnd type="none" w="med" len="med"/>
            <a:tailEnd type="none" w="med" len="med"/>
          </a:ln>
        </p:spPr>
        <p:txBody>
          <a:bodyPr/>
          <a:lstStyle/>
          <a:p>
            <a:endParaRPr lang="zh-CN" altLang="en-US"/>
          </a:p>
        </p:txBody>
      </p:sp>
      <p:sp>
        <p:nvSpPr>
          <p:cNvPr id="17418" name="直接连接符 9"/>
          <p:cNvSpPr/>
          <p:nvPr/>
        </p:nvSpPr>
        <p:spPr>
          <a:xfrm rot="21300000">
            <a:off x="5683250" y="2738438"/>
            <a:ext cx="647700" cy="0"/>
          </a:xfrm>
          <a:prstGeom prst="line">
            <a:avLst/>
          </a:prstGeom>
          <a:ln w="25400" cap="flat" cmpd="sng">
            <a:solidFill>
              <a:schemeClr val="tx1"/>
            </a:solidFill>
            <a:prstDash val="solid"/>
            <a:bevel/>
            <a:headEnd type="none" w="med" len="med"/>
            <a:tailEnd type="none" w="med" len="med"/>
          </a:ln>
        </p:spPr>
        <p:txBody>
          <a:bodyPr/>
          <a:lstStyle/>
          <a:p>
            <a:endParaRPr lang="zh-CN" altLang="en-US"/>
          </a:p>
        </p:txBody>
      </p:sp>
      <p:sp>
        <p:nvSpPr>
          <p:cNvPr id="17419" name="任意多边形 10"/>
          <p:cNvSpPr/>
          <p:nvPr/>
        </p:nvSpPr>
        <p:spPr>
          <a:xfrm>
            <a:off x="2709863" y="1282700"/>
            <a:ext cx="1189037" cy="254000"/>
          </a:xfrm>
          <a:custGeom>
            <a:avLst/>
            <a:gdLst>
              <a:gd name="txL" fmla="*/ 0 w 1248228"/>
              <a:gd name="txT" fmla="*/ 0 h 290286"/>
              <a:gd name="txR" fmla="*/ 1248228 w 1248228"/>
              <a:gd name="txB" fmla="*/ 290286 h 290286"/>
            </a:gdLst>
            <a:ahLst/>
            <a:cxnLst>
              <a:cxn ang="0">
                <a:pos x="1248228" y="0"/>
              </a:cxn>
              <a:cxn ang="0">
                <a:pos x="464457" y="0"/>
              </a:cxn>
              <a:cxn ang="0">
                <a:pos x="0" y="290286"/>
              </a:cxn>
            </a:cxnLst>
            <a:rect l="txL" t="txT" r="txR" b="txB"/>
            <a:pathLst>
              <a:path w="1248228" h="290286">
                <a:moveTo>
                  <a:pt x="1248228" y="0"/>
                </a:moveTo>
                <a:lnTo>
                  <a:pt x="464457" y="0"/>
                </a:lnTo>
                <a:lnTo>
                  <a:pt x="0" y="290286"/>
                </a:lnTo>
              </a:path>
            </a:pathLst>
          </a:custGeom>
          <a:noFill/>
          <a:ln w="25400" cap="flat" cmpd="sng">
            <a:solidFill>
              <a:schemeClr val="tx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17420" name="任意多边形 11"/>
          <p:cNvSpPr/>
          <p:nvPr/>
        </p:nvSpPr>
        <p:spPr>
          <a:xfrm flipV="1">
            <a:off x="2709863" y="3238500"/>
            <a:ext cx="1189037" cy="250825"/>
          </a:xfrm>
          <a:custGeom>
            <a:avLst/>
            <a:gdLst>
              <a:gd name="txL" fmla="*/ 0 w 1248228"/>
              <a:gd name="txT" fmla="*/ 0 h 290286"/>
              <a:gd name="txR" fmla="*/ 1248228 w 1248228"/>
              <a:gd name="txB" fmla="*/ 290286 h 290286"/>
            </a:gdLst>
            <a:ahLst/>
            <a:cxnLst>
              <a:cxn ang="0">
                <a:pos x="1248228" y="0"/>
              </a:cxn>
              <a:cxn ang="0">
                <a:pos x="464457" y="0"/>
              </a:cxn>
              <a:cxn ang="0">
                <a:pos x="0" y="290286"/>
              </a:cxn>
            </a:cxnLst>
            <a:rect l="txL" t="txT" r="txR" b="txB"/>
            <a:pathLst>
              <a:path w="1248228" h="290286">
                <a:moveTo>
                  <a:pt x="1248228" y="0"/>
                </a:moveTo>
                <a:lnTo>
                  <a:pt x="464457" y="0"/>
                </a:lnTo>
                <a:lnTo>
                  <a:pt x="0" y="290286"/>
                </a:lnTo>
              </a:path>
            </a:pathLst>
          </a:custGeom>
          <a:noFill/>
          <a:ln w="25400" cap="flat" cmpd="sng">
            <a:solidFill>
              <a:schemeClr val="tx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17421" name="直接连接符 12"/>
          <p:cNvSpPr/>
          <p:nvPr/>
        </p:nvSpPr>
        <p:spPr>
          <a:xfrm>
            <a:off x="2709863" y="2538413"/>
            <a:ext cx="647700" cy="1587"/>
          </a:xfrm>
          <a:prstGeom prst="line">
            <a:avLst/>
          </a:prstGeom>
          <a:ln w="25400" cap="flat" cmpd="sng">
            <a:solidFill>
              <a:schemeClr val="tx1"/>
            </a:solidFill>
            <a:prstDash val="solid"/>
            <a:bevel/>
            <a:headEnd type="none" w="med" len="med"/>
            <a:tailEnd type="none" w="med" len="med"/>
          </a:ln>
        </p:spPr>
        <p:txBody>
          <a:bodyPr/>
          <a:lstStyle/>
          <a:p>
            <a:endParaRPr lang="zh-CN" altLang="en-US"/>
          </a:p>
        </p:txBody>
      </p:sp>
      <p:grpSp>
        <p:nvGrpSpPr>
          <p:cNvPr id="17422" name="组合 17421"/>
          <p:cNvGrpSpPr/>
          <p:nvPr/>
        </p:nvGrpSpPr>
        <p:grpSpPr>
          <a:xfrm>
            <a:off x="336550" y="2384425"/>
            <a:ext cx="2363788" cy="307975"/>
            <a:chOff x="0" y="0"/>
            <a:chExt cx="2363787" cy="307975"/>
          </a:xfrm>
        </p:grpSpPr>
        <p:sp>
          <p:nvSpPr>
            <p:cNvPr id="17423" name="TextBox 146"/>
            <p:cNvSpPr/>
            <p:nvPr/>
          </p:nvSpPr>
          <p:spPr>
            <a:xfrm>
              <a:off x="0" y="0"/>
              <a:ext cx="2363787" cy="307975"/>
            </a:xfrm>
            <a:prstGeom prst="rect">
              <a:avLst/>
            </a:prstGeom>
            <a:noFill/>
            <a:ln w="9525">
              <a:noFill/>
            </a:ln>
          </p:spPr>
          <p:txBody>
            <a:bodyPr>
              <a:spAutoFit/>
            </a:bodyPr>
            <a:lstStyle/>
            <a:p>
              <a:pPr algn="r"/>
              <a:r>
                <a:rPr lang="zh-CN" altLang="en-US" sz="1400" dirty="0">
                  <a:solidFill>
                    <a:schemeClr val="bg1"/>
                  </a:solidFill>
                  <a:latin typeface="时尚中黑简体" pitchFamily="2" charset="-122"/>
                  <a:ea typeface="时尚中黑简体" pitchFamily="2" charset="-122"/>
                  <a:sym typeface="时尚中黑简体" pitchFamily="2" charset="-122"/>
                </a:rPr>
                <a:t>单击添加文本 </a:t>
              </a:r>
              <a:r>
                <a:rPr lang="en-US" altLang="zh-CN" sz="1400" dirty="0">
                  <a:solidFill>
                    <a:schemeClr val="bg1"/>
                  </a:solidFill>
                  <a:latin typeface="时尚中黑简体" pitchFamily="2" charset="-122"/>
                  <a:ea typeface="时尚中黑简体" pitchFamily="2" charset="-122"/>
                  <a:sym typeface="时尚中黑简体" pitchFamily="2" charset="-122"/>
                </a:rPr>
                <a:t>14%</a:t>
              </a:r>
              <a:endParaRPr lang="zh-CN" altLang="en-US" dirty="0">
                <a:ea typeface="宋体" panose="02010600030101010101" pitchFamily="2" charset="-122"/>
              </a:endParaRPr>
            </a:p>
          </p:txBody>
        </p:sp>
        <p:sp>
          <p:nvSpPr>
            <p:cNvPr id="17424" name="Freeform 14"/>
            <p:cNvSpPr>
              <a:spLocks noEditPoints="1"/>
            </p:cNvSpPr>
            <p:nvPr/>
          </p:nvSpPr>
          <p:spPr>
            <a:xfrm>
              <a:off x="435471" y="43806"/>
              <a:ext cx="292100" cy="247650"/>
            </a:xfrm>
            <a:custGeom>
              <a:avLst/>
              <a:gdLst>
                <a:gd name="txL" fmla="*/ 0 w 78"/>
                <a:gd name="txT" fmla="*/ 0 h 88"/>
                <a:gd name="txR" fmla="*/ 78 w 78"/>
                <a:gd name="txB" fmla="*/ 88 h 88"/>
              </a:gdLst>
              <a:ahLst/>
              <a:cxnLst>
                <a:cxn ang="0">
                  <a:pos x="20" y="7"/>
                </a:cxn>
                <a:cxn ang="0">
                  <a:pos x="20" y="11"/>
                </a:cxn>
                <a:cxn ang="0">
                  <a:pos x="5" y="6"/>
                </a:cxn>
                <a:cxn ang="0">
                  <a:pos x="1" y="8"/>
                </a:cxn>
                <a:cxn ang="0">
                  <a:pos x="0" y="20"/>
                </a:cxn>
                <a:cxn ang="0">
                  <a:pos x="3" y="38"/>
                </a:cxn>
                <a:cxn ang="0">
                  <a:pos x="17" y="49"/>
                </a:cxn>
                <a:cxn ang="0">
                  <a:pos x="20" y="50"/>
                </a:cxn>
                <a:cxn ang="0">
                  <a:pos x="20" y="49"/>
                </a:cxn>
                <a:cxn ang="0">
                  <a:pos x="31" y="52"/>
                </a:cxn>
                <a:cxn ang="0">
                  <a:pos x="31" y="64"/>
                </a:cxn>
                <a:cxn ang="0">
                  <a:pos x="27" y="64"/>
                </a:cxn>
                <a:cxn ang="0">
                  <a:pos x="27" y="68"/>
                </a:cxn>
                <a:cxn ang="0">
                  <a:pos x="15" y="68"/>
                </a:cxn>
                <a:cxn ang="0">
                  <a:pos x="15" y="88"/>
                </a:cxn>
                <a:cxn ang="0">
                  <a:pos x="64" y="88"/>
                </a:cxn>
                <a:cxn ang="0">
                  <a:pos x="64" y="68"/>
                </a:cxn>
                <a:cxn ang="0">
                  <a:pos x="52" y="68"/>
                </a:cxn>
                <a:cxn ang="0">
                  <a:pos x="52" y="64"/>
                </a:cxn>
                <a:cxn ang="0">
                  <a:pos x="47" y="64"/>
                </a:cxn>
                <a:cxn ang="0">
                  <a:pos x="47" y="52"/>
                </a:cxn>
                <a:cxn ang="0">
                  <a:pos x="58" y="49"/>
                </a:cxn>
                <a:cxn ang="0">
                  <a:pos x="58" y="50"/>
                </a:cxn>
                <a:cxn ang="0">
                  <a:pos x="61" y="49"/>
                </a:cxn>
                <a:cxn ang="0">
                  <a:pos x="75" y="38"/>
                </a:cxn>
                <a:cxn ang="0">
                  <a:pos x="78" y="20"/>
                </a:cxn>
                <a:cxn ang="0">
                  <a:pos x="77" y="8"/>
                </a:cxn>
                <a:cxn ang="0">
                  <a:pos x="73" y="6"/>
                </a:cxn>
                <a:cxn ang="0">
                  <a:pos x="58" y="11"/>
                </a:cxn>
                <a:cxn ang="0">
                  <a:pos x="58" y="7"/>
                </a:cxn>
                <a:cxn ang="0">
                  <a:pos x="60" y="7"/>
                </a:cxn>
                <a:cxn ang="0">
                  <a:pos x="60" y="0"/>
                </a:cxn>
                <a:cxn ang="0">
                  <a:pos x="17" y="0"/>
                </a:cxn>
                <a:cxn ang="0">
                  <a:pos x="17" y="7"/>
                </a:cxn>
                <a:cxn ang="0">
                  <a:pos x="20" y="7"/>
                </a:cxn>
                <a:cxn ang="0">
                  <a:pos x="63" y="42"/>
                </a:cxn>
                <a:cxn ang="0">
                  <a:pos x="59" y="20"/>
                </a:cxn>
                <a:cxn ang="0">
                  <a:pos x="61" y="22"/>
                </a:cxn>
                <a:cxn ang="0">
                  <a:pos x="66" y="18"/>
                </a:cxn>
                <a:cxn ang="0">
                  <a:pos x="64" y="16"/>
                </a:cxn>
                <a:cxn ang="0">
                  <a:pos x="71" y="13"/>
                </a:cxn>
                <a:cxn ang="0">
                  <a:pos x="72" y="20"/>
                </a:cxn>
                <a:cxn ang="0">
                  <a:pos x="69" y="36"/>
                </a:cxn>
                <a:cxn ang="0">
                  <a:pos x="63" y="42"/>
                </a:cxn>
                <a:cxn ang="0">
                  <a:pos x="19" y="20"/>
                </a:cxn>
                <a:cxn ang="0">
                  <a:pos x="15" y="42"/>
                </a:cxn>
                <a:cxn ang="0">
                  <a:pos x="9" y="36"/>
                </a:cxn>
                <a:cxn ang="0">
                  <a:pos x="6" y="20"/>
                </a:cxn>
                <a:cxn ang="0">
                  <a:pos x="7" y="13"/>
                </a:cxn>
                <a:cxn ang="0">
                  <a:pos x="14" y="16"/>
                </a:cxn>
                <a:cxn ang="0">
                  <a:pos x="12" y="18"/>
                </a:cxn>
                <a:cxn ang="0">
                  <a:pos x="17" y="22"/>
                </a:cxn>
                <a:cxn ang="0">
                  <a:pos x="19" y="20"/>
                </a:cxn>
                <a:cxn ang="0">
                  <a:pos x="32" y="10"/>
                </a:cxn>
                <a:cxn ang="0">
                  <a:pos x="32" y="45"/>
                </a:cxn>
                <a:cxn ang="0">
                  <a:pos x="25" y="41"/>
                </a:cxn>
                <a:cxn ang="0">
                  <a:pos x="28" y="14"/>
                </a:cxn>
                <a:cxn ang="0">
                  <a:pos x="28" y="10"/>
                </a:cxn>
                <a:cxn ang="0">
                  <a:pos x="32" y="10"/>
                </a:cxn>
              </a:cxnLst>
              <a:rect l="txL" t="txT" r="txR" b="tx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25" name="组合 17424"/>
          <p:cNvGrpSpPr/>
          <p:nvPr/>
        </p:nvGrpSpPr>
        <p:grpSpPr>
          <a:xfrm>
            <a:off x="336550" y="1366838"/>
            <a:ext cx="2363788" cy="307975"/>
            <a:chOff x="0" y="0"/>
            <a:chExt cx="2363787" cy="307975"/>
          </a:xfrm>
        </p:grpSpPr>
        <p:sp>
          <p:nvSpPr>
            <p:cNvPr id="17426" name="TextBox 146"/>
            <p:cNvSpPr/>
            <p:nvPr/>
          </p:nvSpPr>
          <p:spPr>
            <a:xfrm>
              <a:off x="0" y="0"/>
              <a:ext cx="2363787" cy="307975"/>
            </a:xfrm>
            <a:prstGeom prst="rect">
              <a:avLst/>
            </a:prstGeom>
            <a:noFill/>
            <a:ln w="9525">
              <a:noFill/>
            </a:ln>
          </p:spPr>
          <p:txBody>
            <a:bodyPr>
              <a:spAutoFit/>
            </a:bodyPr>
            <a:lstStyle/>
            <a:p>
              <a:pPr algn="r"/>
              <a:r>
                <a:rPr lang="zh-CN" altLang="en-US" sz="1400" dirty="0">
                  <a:solidFill>
                    <a:schemeClr val="bg1"/>
                  </a:solidFill>
                  <a:latin typeface="时尚中黑简体" pitchFamily="2" charset="-122"/>
                  <a:ea typeface="时尚中黑简体" pitchFamily="2" charset="-122"/>
                  <a:sym typeface="时尚中黑简体" pitchFamily="2" charset="-122"/>
                </a:rPr>
                <a:t>单击添加文本 </a:t>
              </a:r>
              <a:r>
                <a:rPr lang="en-US" altLang="zh-CN" sz="1400" dirty="0">
                  <a:solidFill>
                    <a:schemeClr val="bg1"/>
                  </a:solidFill>
                  <a:latin typeface="时尚中黑简体" pitchFamily="2" charset="-122"/>
                  <a:ea typeface="时尚中黑简体" pitchFamily="2" charset="-122"/>
                  <a:sym typeface="时尚中黑简体" pitchFamily="2" charset="-122"/>
                </a:rPr>
                <a:t>23%</a:t>
              </a:r>
              <a:endParaRPr lang="zh-CN" altLang="en-US" dirty="0">
                <a:ea typeface="宋体" panose="02010600030101010101" pitchFamily="2" charset="-122"/>
              </a:endParaRPr>
            </a:p>
          </p:txBody>
        </p:sp>
        <p:sp>
          <p:nvSpPr>
            <p:cNvPr id="17427" name="Freeform 45"/>
            <p:cNvSpPr>
              <a:spLocks noEditPoints="1"/>
            </p:cNvSpPr>
            <p:nvPr/>
          </p:nvSpPr>
          <p:spPr>
            <a:xfrm>
              <a:off x="470396" y="0"/>
              <a:ext cx="222250" cy="267891"/>
            </a:xfrm>
            <a:custGeom>
              <a:avLst/>
              <a:gdLst>
                <a:gd name="txL" fmla="*/ 0 w 59"/>
                <a:gd name="txT" fmla="*/ 0 h 95"/>
                <a:gd name="txR" fmla="*/ 59 w 59"/>
                <a:gd name="txB" fmla="*/ 95 h 95"/>
              </a:gdLst>
              <a:ahLst/>
              <a:cxnLst>
                <a:cxn ang="0">
                  <a:pos x="19" y="6"/>
                </a:cxn>
                <a:cxn ang="0">
                  <a:pos x="40" y="0"/>
                </a:cxn>
                <a:cxn ang="0">
                  <a:pos x="45" y="6"/>
                </a:cxn>
                <a:cxn ang="0">
                  <a:pos x="59" y="19"/>
                </a:cxn>
                <a:cxn ang="0">
                  <a:pos x="55" y="91"/>
                </a:cxn>
                <a:cxn ang="0">
                  <a:pos x="45" y="95"/>
                </a:cxn>
                <a:cxn ang="0">
                  <a:pos x="4" y="91"/>
                </a:cxn>
                <a:cxn ang="0">
                  <a:pos x="0" y="19"/>
                </a:cxn>
                <a:cxn ang="0">
                  <a:pos x="4" y="10"/>
                </a:cxn>
                <a:cxn ang="0">
                  <a:pos x="14" y="6"/>
                </a:cxn>
                <a:cxn ang="0">
                  <a:pos x="19" y="28"/>
                </a:cxn>
                <a:cxn ang="0">
                  <a:pos x="27" y="36"/>
                </a:cxn>
                <a:cxn ang="0">
                  <a:pos x="31" y="28"/>
                </a:cxn>
                <a:cxn ang="0">
                  <a:pos x="39" y="23"/>
                </a:cxn>
                <a:cxn ang="0">
                  <a:pos x="31" y="15"/>
                </a:cxn>
                <a:cxn ang="0">
                  <a:pos x="27" y="23"/>
                </a:cxn>
                <a:cxn ang="0">
                  <a:pos x="13" y="38"/>
                </a:cxn>
                <a:cxn ang="0">
                  <a:pos x="45" y="44"/>
                </a:cxn>
                <a:cxn ang="0">
                  <a:pos x="13" y="38"/>
                </a:cxn>
                <a:cxn ang="0">
                  <a:pos x="13" y="53"/>
                </a:cxn>
                <a:cxn ang="0">
                  <a:pos x="45" y="46"/>
                </a:cxn>
                <a:cxn ang="0">
                  <a:pos x="13" y="55"/>
                </a:cxn>
                <a:cxn ang="0">
                  <a:pos x="45" y="62"/>
                </a:cxn>
                <a:cxn ang="0">
                  <a:pos x="13" y="55"/>
                </a:cxn>
                <a:cxn ang="0">
                  <a:pos x="13" y="71"/>
                </a:cxn>
                <a:cxn ang="0">
                  <a:pos x="45" y="65"/>
                </a:cxn>
                <a:cxn ang="0">
                  <a:pos x="13" y="74"/>
                </a:cxn>
                <a:cxn ang="0">
                  <a:pos x="45" y="80"/>
                </a:cxn>
                <a:cxn ang="0">
                  <a:pos x="13" y="74"/>
                </a:cxn>
                <a:cxn ang="0">
                  <a:pos x="14" y="14"/>
                </a:cxn>
                <a:cxn ang="0">
                  <a:pos x="10" y="15"/>
                </a:cxn>
                <a:cxn ang="0">
                  <a:pos x="8" y="81"/>
                </a:cxn>
                <a:cxn ang="0">
                  <a:pos x="14" y="87"/>
                </a:cxn>
                <a:cxn ang="0">
                  <a:pos x="49" y="85"/>
                </a:cxn>
                <a:cxn ang="0">
                  <a:pos x="51" y="19"/>
                </a:cxn>
                <a:cxn ang="0">
                  <a:pos x="45" y="14"/>
                </a:cxn>
              </a:cxnLst>
              <a:rect l="txL" t="txT" r="txR" b="tx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28" name="组合 17427"/>
          <p:cNvGrpSpPr/>
          <p:nvPr/>
        </p:nvGrpSpPr>
        <p:grpSpPr>
          <a:xfrm>
            <a:off x="336550" y="3079750"/>
            <a:ext cx="2363788" cy="320675"/>
            <a:chOff x="0" y="0"/>
            <a:chExt cx="2363787" cy="319862"/>
          </a:xfrm>
        </p:grpSpPr>
        <p:sp>
          <p:nvSpPr>
            <p:cNvPr id="17429" name="TextBox 146"/>
            <p:cNvSpPr/>
            <p:nvPr/>
          </p:nvSpPr>
          <p:spPr>
            <a:xfrm>
              <a:off x="0" y="0"/>
              <a:ext cx="2363787" cy="307975"/>
            </a:xfrm>
            <a:prstGeom prst="rect">
              <a:avLst/>
            </a:prstGeom>
            <a:noFill/>
            <a:ln w="9525">
              <a:noFill/>
            </a:ln>
          </p:spPr>
          <p:txBody>
            <a:bodyPr>
              <a:spAutoFit/>
            </a:bodyPr>
            <a:lstStyle/>
            <a:p>
              <a:pPr algn="r"/>
              <a:r>
                <a:rPr lang="zh-CN" altLang="en-US" sz="1400" dirty="0">
                  <a:solidFill>
                    <a:schemeClr val="bg1"/>
                  </a:solidFill>
                  <a:latin typeface="时尚中黑简体" pitchFamily="2" charset="-122"/>
                  <a:ea typeface="时尚中黑简体" pitchFamily="2" charset="-122"/>
                  <a:sym typeface="时尚中黑简体" pitchFamily="2" charset="-122"/>
                </a:rPr>
                <a:t>单击添加文本 </a:t>
              </a:r>
              <a:r>
                <a:rPr lang="en-US" altLang="zh-CN" sz="1400" dirty="0">
                  <a:solidFill>
                    <a:schemeClr val="bg1"/>
                  </a:solidFill>
                  <a:latin typeface="时尚中黑简体" pitchFamily="2" charset="-122"/>
                  <a:ea typeface="时尚中黑简体" pitchFamily="2" charset="-122"/>
                  <a:sym typeface="时尚中黑简体" pitchFamily="2" charset="-122"/>
                </a:rPr>
                <a:t>14%</a:t>
              </a:r>
              <a:endParaRPr lang="zh-CN" altLang="en-US" dirty="0">
                <a:ea typeface="宋体" panose="02010600030101010101" pitchFamily="2" charset="-122"/>
              </a:endParaRPr>
            </a:p>
          </p:txBody>
        </p:sp>
        <p:sp>
          <p:nvSpPr>
            <p:cNvPr id="17430" name="Freeform 67"/>
            <p:cNvSpPr>
              <a:spLocks noEditPoints="1"/>
            </p:cNvSpPr>
            <p:nvPr/>
          </p:nvSpPr>
          <p:spPr>
            <a:xfrm>
              <a:off x="429289" y="1965"/>
              <a:ext cx="288925" cy="317897"/>
            </a:xfrm>
            <a:custGeom>
              <a:avLst/>
              <a:gdLst>
                <a:gd name="txL" fmla="*/ 0 w 77"/>
                <a:gd name="txT" fmla="*/ 0 h 113"/>
                <a:gd name="txR" fmla="*/ 77 w 77"/>
                <a:gd name="txB" fmla="*/ 113 h 113"/>
              </a:gdLst>
              <a:ahLst/>
              <a:cxnLst>
                <a:cxn ang="0">
                  <a:pos x="20" y="37"/>
                </a:cxn>
                <a:cxn ang="0">
                  <a:pos x="20" y="12"/>
                </a:cxn>
                <a:cxn ang="0">
                  <a:pos x="57" y="12"/>
                </a:cxn>
                <a:cxn ang="0">
                  <a:pos x="56" y="36"/>
                </a:cxn>
                <a:cxn ang="0">
                  <a:pos x="52" y="47"/>
                </a:cxn>
                <a:cxn ang="0">
                  <a:pos x="38" y="54"/>
                </a:cxn>
                <a:cxn ang="0">
                  <a:pos x="38" y="54"/>
                </a:cxn>
                <a:cxn ang="0">
                  <a:pos x="25" y="47"/>
                </a:cxn>
                <a:cxn ang="0">
                  <a:pos x="20" y="37"/>
                </a:cxn>
                <a:cxn ang="0">
                  <a:pos x="12" y="108"/>
                </a:cxn>
                <a:cxn ang="0">
                  <a:pos x="66" y="108"/>
                </a:cxn>
                <a:cxn ang="0">
                  <a:pos x="63" y="113"/>
                </a:cxn>
                <a:cxn ang="0">
                  <a:pos x="15" y="113"/>
                </a:cxn>
                <a:cxn ang="0">
                  <a:pos x="12" y="108"/>
                </a:cxn>
                <a:cxn ang="0">
                  <a:pos x="69" y="67"/>
                </a:cxn>
                <a:cxn ang="0">
                  <a:pos x="75" y="90"/>
                </a:cxn>
                <a:cxn ang="0">
                  <a:pos x="67" y="104"/>
                </a:cxn>
                <a:cxn ang="0">
                  <a:pos x="65" y="104"/>
                </a:cxn>
                <a:cxn ang="0">
                  <a:pos x="65" y="73"/>
                </a:cxn>
                <a:cxn ang="0">
                  <a:pos x="41" y="73"/>
                </a:cxn>
                <a:cxn ang="0">
                  <a:pos x="48" y="57"/>
                </a:cxn>
                <a:cxn ang="0">
                  <a:pos x="50" y="55"/>
                </a:cxn>
                <a:cxn ang="0">
                  <a:pos x="64" y="58"/>
                </a:cxn>
                <a:cxn ang="0">
                  <a:pos x="65" y="58"/>
                </a:cxn>
                <a:cxn ang="0">
                  <a:pos x="65" y="59"/>
                </a:cxn>
                <a:cxn ang="0">
                  <a:pos x="69" y="68"/>
                </a:cxn>
                <a:cxn ang="0">
                  <a:pos x="69" y="67"/>
                </a:cxn>
                <a:cxn ang="0">
                  <a:pos x="13" y="104"/>
                </a:cxn>
                <a:cxn ang="0">
                  <a:pos x="10" y="104"/>
                </a:cxn>
                <a:cxn ang="0">
                  <a:pos x="2" y="90"/>
                </a:cxn>
                <a:cxn ang="0">
                  <a:pos x="8" y="67"/>
                </a:cxn>
                <a:cxn ang="0">
                  <a:pos x="13" y="58"/>
                </a:cxn>
                <a:cxn ang="0">
                  <a:pos x="13" y="58"/>
                </a:cxn>
                <a:cxn ang="0">
                  <a:pos x="14" y="58"/>
                </a:cxn>
                <a:cxn ang="0">
                  <a:pos x="27" y="55"/>
                </a:cxn>
                <a:cxn ang="0">
                  <a:pos x="29" y="57"/>
                </a:cxn>
                <a:cxn ang="0">
                  <a:pos x="37" y="73"/>
                </a:cxn>
                <a:cxn ang="0">
                  <a:pos x="13" y="73"/>
                </a:cxn>
                <a:cxn ang="0">
                  <a:pos x="13" y="104"/>
                </a:cxn>
              </a:cxnLst>
              <a:rect l="txL" t="txT" r="txR" b="tx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31" name="组合 17430"/>
          <p:cNvGrpSpPr/>
          <p:nvPr/>
        </p:nvGrpSpPr>
        <p:grpSpPr>
          <a:xfrm>
            <a:off x="6313488" y="2555875"/>
            <a:ext cx="2381250" cy="338138"/>
            <a:chOff x="0" y="0"/>
            <a:chExt cx="2381250" cy="339132"/>
          </a:xfrm>
        </p:grpSpPr>
        <p:sp>
          <p:nvSpPr>
            <p:cNvPr id="17432" name="TextBox 146"/>
            <p:cNvSpPr/>
            <p:nvPr/>
          </p:nvSpPr>
          <p:spPr>
            <a:xfrm>
              <a:off x="0" y="0"/>
              <a:ext cx="2381250" cy="307975"/>
            </a:xfrm>
            <a:prstGeom prst="rect">
              <a:avLst/>
            </a:prstGeom>
            <a:noFill/>
            <a:ln w="9525">
              <a:noFill/>
            </a:ln>
          </p:spPr>
          <p:txBody>
            <a:bodyPr>
              <a:spAutoFit/>
            </a:bodyPr>
            <a:lstStyle/>
            <a:p>
              <a:r>
                <a:rPr lang="en-US" altLang="zh-CN" sz="1400" dirty="0">
                  <a:solidFill>
                    <a:schemeClr val="bg1"/>
                  </a:solidFill>
                  <a:latin typeface="时尚中黑简体" pitchFamily="2" charset="-122"/>
                  <a:ea typeface="时尚中黑简体" pitchFamily="2" charset="-122"/>
                  <a:sym typeface="时尚中黑简体" pitchFamily="2" charset="-122"/>
                </a:rPr>
                <a:t>11% </a:t>
              </a:r>
              <a:r>
                <a:rPr lang="zh-CN" altLang="en-US" sz="1400" dirty="0">
                  <a:solidFill>
                    <a:schemeClr val="bg1"/>
                  </a:solidFill>
                  <a:latin typeface="时尚中黑简体" pitchFamily="2" charset="-122"/>
                  <a:ea typeface="时尚中黑简体" pitchFamily="2" charset="-122"/>
                  <a:sym typeface="时尚中黑简体" pitchFamily="2" charset="-122"/>
                </a:rPr>
                <a:t>单击添加文本</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sp>
          <p:nvSpPr>
            <p:cNvPr id="17433" name="Freeform 96"/>
            <p:cNvSpPr>
              <a:spLocks noEditPoints="1"/>
            </p:cNvSpPr>
            <p:nvPr/>
          </p:nvSpPr>
          <p:spPr>
            <a:xfrm>
              <a:off x="1643818" y="24807"/>
              <a:ext cx="311150" cy="314325"/>
            </a:xfrm>
            <a:custGeom>
              <a:avLst/>
              <a:gdLst>
                <a:gd name="txL" fmla="*/ 0 w 83"/>
                <a:gd name="txT" fmla="*/ 0 h 112"/>
                <a:gd name="txR" fmla="*/ 83 w 83"/>
                <a:gd name="txB" fmla="*/ 112 h 112"/>
              </a:gdLst>
              <a:ahLst/>
              <a:cxnLst>
                <a:cxn ang="0">
                  <a:pos x="15" y="35"/>
                </a:cxn>
                <a:cxn ang="0">
                  <a:pos x="38" y="78"/>
                </a:cxn>
                <a:cxn ang="0">
                  <a:pos x="80" y="55"/>
                </a:cxn>
                <a:cxn ang="0">
                  <a:pos x="58" y="13"/>
                </a:cxn>
                <a:cxn ang="0">
                  <a:pos x="34" y="68"/>
                </a:cxn>
                <a:cxn ang="0">
                  <a:pos x="46" y="72"/>
                </a:cxn>
                <a:cxn ang="0">
                  <a:pos x="34" y="68"/>
                </a:cxn>
                <a:cxn ang="0">
                  <a:pos x="56" y="61"/>
                </a:cxn>
                <a:cxn ang="0">
                  <a:pos x="62" y="60"/>
                </a:cxn>
                <a:cxn ang="0">
                  <a:pos x="51" y="66"/>
                </a:cxn>
                <a:cxn ang="0">
                  <a:pos x="69" y="52"/>
                </a:cxn>
                <a:cxn ang="0">
                  <a:pos x="73" y="53"/>
                </a:cxn>
                <a:cxn ang="0">
                  <a:pos x="69" y="52"/>
                </a:cxn>
                <a:cxn ang="0">
                  <a:pos x="54" y="24"/>
                </a:cxn>
                <a:cxn ang="0">
                  <a:pos x="56" y="20"/>
                </a:cxn>
                <a:cxn ang="0">
                  <a:pos x="46" y="27"/>
                </a:cxn>
                <a:cxn ang="0">
                  <a:pos x="33" y="33"/>
                </a:cxn>
                <a:cxn ang="0">
                  <a:pos x="35" y="22"/>
                </a:cxn>
                <a:cxn ang="0">
                  <a:pos x="46" y="27"/>
                </a:cxn>
                <a:cxn ang="0">
                  <a:pos x="21" y="44"/>
                </a:cxn>
                <a:cxn ang="0">
                  <a:pos x="25" y="32"/>
                </a:cxn>
                <a:cxn ang="0">
                  <a:pos x="33" y="60"/>
                </a:cxn>
                <a:cxn ang="0">
                  <a:pos x="27" y="49"/>
                </a:cxn>
                <a:cxn ang="0">
                  <a:pos x="32" y="54"/>
                </a:cxn>
                <a:cxn ang="0">
                  <a:pos x="33" y="60"/>
                </a:cxn>
                <a:cxn ang="0">
                  <a:pos x="43" y="36"/>
                </a:cxn>
                <a:cxn ang="0">
                  <a:pos x="57" y="41"/>
                </a:cxn>
                <a:cxn ang="0">
                  <a:pos x="52" y="54"/>
                </a:cxn>
                <a:cxn ang="0">
                  <a:pos x="39" y="50"/>
                </a:cxn>
                <a:cxn ang="0">
                  <a:pos x="60" y="31"/>
                </a:cxn>
                <a:cxn ang="0">
                  <a:pos x="71" y="33"/>
                </a:cxn>
                <a:cxn ang="0">
                  <a:pos x="66" y="44"/>
                </a:cxn>
                <a:cxn ang="0">
                  <a:pos x="60" y="31"/>
                </a:cxn>
                <a:cxn ang="0">
                  <a:pos x="71" y="112"/>
                </a:cxn>
                <a:cxn ang="0">
                  <a:pos x="30" y="104"/>
                </a:cxn>
                <a:cxn ang="0">
                  <a:pos x="44" y="93"/>
                </a:cxn>
                <a:cxn ang="0">
                  <a:pos x="0" y="45"/>
                </a:cxn>
                <a:cxn ang="0">
                  <a:pos x="32" y="0"/>
                </a:cxn>
                <a:cxn ang="0">
                  <a:pos x="21" y="18"/>
                </a:cxn>
                <a:cxn ang="0">
                  <a:pos x="21" y="72"/>
                </a:cxn>
                <a:cxn ang="0">
                  <a:pos x="72" y="75"/>
                </a:cxn>
                <a:cxn ang="0">
                  <a:pos x="56" y="92"/>
                </a:cxn>
                <a:cxn ang="0">
                  <a:pos x="71" y="104"/>
                </a:cxn>
              </a:cxnLst>
              <a:rect l="txL" t="txT" r="txR" b="tx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34" name="组合 17433"/>
          <p:cNvGrpSpPr/>
          <p:nvPr/>
        </p:nvGrpSpPr>
        <p:grpSpPr>
          <a:xfrm>
            <a:off x="6313488" y="1824038"/>
            <a:ext cx="2381250" cy="315912"/>
            <a:chOff x="0" y="0"/>
            <a:chExt cx="2381250" cy="317007"/>
          </a:xfrm>
        </p:grpSpPr>
        <p:sp>
          <p:nvSpPr>
            <p:cNvPr id="17435" name="TextBox 146"/>
            <p:cNvSpPr/>
            <p:nvPr/>
          </p:nvSpPr>
          <p:spPr>
            <a:xfrm>
              <a:off x="0" y="0"/>
              <a:ext cx="2381250" cy="307975"/>
            </a:xfrm>
            <a:prstGeom prst="rect">
              <a:avLst/>
            </a:prstGeom>
            <a:noFill/>
            <a:ln w="9525">
              <a:noFill/>
            </a:ln>
          </p:spPr>
          <p:txBody>
            <a:bodyPr>
              <a:spAutoFit/>
            </a:bodyPr>
            <a:lstStyle/>
            <a:p>
              <a:r>
                <a:rPr lang="en-US" altLang="zh-CN" sz="1400" dirty="0">
                  <a:solidFill>
                    <a:schemeClr val="bg1"/>
                  </a:solidFill>
                  <a:latin typeface="时尚中黑简体" pitchFamily="2" charset="-122"/>
                  <a:ea typeface="时尚中黑简体" pitchFamily="2" charset="-122"/>
                  <a:sym typeface="时尚中黑简体" pitchFamily="2" charset="-122"/>
                </a:rPr>
                <a:t>6% </a:t>
              </a:r>
              <a:r>
                <a:rPr lang="zh-CN" altLang="en-US" sz="1400" dirty="0">
                  <a:solidFill>
                    <a:schemeClr val="bg1"/>
                  </a:solidFill>
                  <a:latin typeface="时尚中黑简体" pitchFamily="2" charset="-122"/>
                  <a:ea typeface="时尚中黑简体" pitchFamily="2" charset="-122"/>
                  <a:sym typeface="时尚中黑简体" pitchFamily="2" charset="-122"/>
                </a:rPr>
                <a:t>单击添加文本</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sp>
          <p:nvSpPr>
            <p:cNvPr id="17436" name="Freeform 101"/>
            <p:cNvSpPr>
              <a:spLocks noEditPoints="1"/>
            </p:cNvSpPr>
            <p:nvPr/>
          </p:nvSpPr>
          <p:spPr>
            <a:xfrm>
              <a:off x="1643818" y="50307"/>
              <a:ext cx="311150" cy="266700"/>
            </a:xfrm>
            <a:custGeom>
              <a:avLst/>
              <a:gdLst>
                <a:gd name="txL" fmla="*/ 0 w 83"/>
                <a:gd name="txT" fmla="*/ 0 h 95"/>
                <a:gd name="txR" fmla="*/ 83 w 83"/>
                <a:gd name="txB" fmla="*/ 95 h 95"/>
              </a:gdLst>
              <a:ahLst/>
              <a:cxnLst>
                <a:cxn ang="0">
                  <a:pos x="51" y="28"/>
                </a:cxn>
                <a:cxn ang="0">
                  <a:pos x="57" y="58"/>
                </a:cxn>
                <a:cxn ang="0">
                  <a:pos x="70" y="95"/>
                </a:cxn>
                <a:cxn ang="0">
                  <a:pos x="20" y="95"/>
                </a:cxn>
                <a:cxn ang="0">
                  <a:pos x="16" y="89"/>
                </a:cxn>
                <a:cxn ang="0">
                  <a:pos x="35" y="35"/>
                </a:cxn>
                <a:cxn ang="0">
                  <a:pos x="42" y="18"/>
                </a:cxn>
                <a:cxn ang="0">
                  <a:pos x="44" y="45"/>
                </a:cxn>
                <a:cxn ang="0">
                  <a:pos x="39" y="50"/>
                </a:cxn>
                <a:cxn ang="0">
                  <a:pos x="45" y="50"/>
                </a:cxn>
                <a:cxn ang="0">
                  <a:pos x="48" y="58"/>
                </a:cxn>
                <a:cxn ang="0">
                  <a:pos x="50" y="64"/>
                </a:cxn>
                <a:cxn ang="0">
                  <a:pos x="54" y="73"/>
                </a:cxn>
                <a:cxn ang="0">
                  <a:pos x="56" y="79"/>
                </a:cxn>
                <a:cxn ang="0">
                  <a:pos x="58" y="86"/>
                </a:cxn>
                <a:cxn ang="0">
                  <a:pos x="29" y="86"/>
                </a:cxn>
                <a:cxn ang="0">
                  <a:pos x="29" y="78"/>
                </a:cxn>
                <a:cxn ang="0">
                  <a:pos x="29" y="86"/>
                </a:cxn>
                <a:cxn ang="0">
                  <a:pos x="43" y="63"/>
                </a:cxn>
                <a:cxn ang="0">
                  <a:pos x="31" y="70"/>
                </a:cxn>
                <a:cxn ang="0">
                  <a:pos x="67" y="6"/>
                </a:cxn>
                <a:cxn ang="0">
                  <a:pos x="66" y="49"/>
                </a:cxn>
                <a:cxn ang="0">
                  <a:pos x="83" y="28"/>
                </a:cxn>
                <a:cxn ang="0">
                  <a:pos x="11" y="55"/>
                </a:cxn>
                <a:cxn ang="0">
                  <a:pos x="9" y="28"/>
                </a:cxn>
                <a:cxn ang="0">
                  <a:pos x="10" y="1"/>
                </a:cxn>
                <a:cxn ang="0">
                  <a:pos x="11" y="55"/>
                </a:cxn>
                <a:cxn ang="0">
                  <a:pos x="55" y="16"/>
                </a:cxn>
                <a:cxn ang="0">
                  <a:pos x="55" y="39"/>
                </a:cxn>
                <a:cxn ang="0">
                  <a:pos x="68" y="28"/>
                </a:cxn>
                <a:cxn ang="0">
                  <a:pos x="22" y="45"/>
                </a:cxn>
                <a:cxn ang="0">
                  <a:pos x="24" y="28"/>
                </a:cxn>
                <a:cxn ang="0">
                  <a:pos x="22" y="10"/>
                </a:cxn>
                <a:cxn ang="0">
                  <a:pos x="22" y="45"/>
                </a:cxn>
              </a:cxnLst>
              <a:rect l="txL" t="txT" r="txR" b="tx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37" name="组合 17436"/>
          <p:cNvGrpSpPr/>
          <p:nvPr/>
        </p:nvGrpSpPr>
        <p:grpSpPr>
          <a:xfrm>
            <a:off x="6313488" y="1200150"/>
            <a:ext cx="2381250" cy="334963"/>
            <a:chOff x="0" y="0"/>
            <a:chExt cx="2381250" cy="336057"/>
          </a:xfrm>
        </p:grpSpPr>
        <p:sp>
          <p:nvSpPr>
            <p:cNvPr id="17438" name="TextBox 146"/>
            <p:cNvSpPr/>
            <p:nvPr/>
          </p:nvSpPr>
          <p:spPr>
            <a:xfrm>
              <a:off x="0" y="0"/>
              <a:ext cx="2381250" cy="307777"/>
            </a:xfrm>
            <a:prstGeom prst="rect">
              <a:avLst/>
            </a:prstGeom>
            <a:noFill/>
            <a:ln w="9525">
              <a:noFill/>
            </a:ln>
          </p:spPr>
          <p:txBody>
            <a:bodyPr>
              <a:spAutoFit/>
            </a:bodyPr>
            <a:lstStyle/>
            <a:p>
              <a:r>
                <a:rPr lang="en-US" altLang="zh-CN" sz="1400" dirty="0">
                  <a:solidFill>
                    <a:schemeClr val="bg1"/>
                  </a:solidFill>
                  <a:latin typeface="时尚中黑简体" pitchFamily="2" charset="-122"/>
                  <a:ea typeface="时尚中黑简体" pitchFamily="2" charset="-122"/>
                  <a:sym typeface="时尚中黑简体" pitchFamily="2" charset="-122"/>
                </a:rPr>
                <a:t>20% </a:t>
              </a:r>
              <a:r>
                <a:rPr lang="zh-CN" altLang="en-US" sz="1400" dirty="0">
                  <a:solidFill>
                    <a:schemeClr val="bg1"/>
                  </a:solidFill>
                  <a:latin typeface="时尚中黑简体" pitchFamily="2" charset="-122"/>
                  <a:ea typeface="时尚中黑简体" pitchFamily="2" charset="-122"/>
                  <a:sym typeface="时尚中黑简体" pitchFamily="2" charset="-122"/>
                </a:rPr>
                <a:t>单击添加文本</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sp>
          <p:nvSpPr>
            <p:cNvPr id="17439" name="Freeform 102"/>
            <p:cNvSpPr>
              <a:spLocks noEditPoints="1"/>
            </p:cNvSpPr>
            <p:nvPr/>
          </p:nvSpPr>
          <p:spPr>
            <a:xfrm>
              <a:off x="1674648" y="36019"/>
              <a:ext cx="390525" cy="300038"/>
            </a:xfrm>
            <a:custGeom>
              <a:avLst/>
              <a:gdLst>
                <a:gd name="txL" fmla="*/ 0 w 104"/>
                <a:gd name="txT" fmla="*/ 0 h 107"/>
                <a:gd name="txR" fmla="*/ 104 w 104"/>
                <a:gd name="txB" fmla="*/ 107 h 107"/>
              </a:gdLst>
              <a:ahLst/>
              <a:cxnLst>
                <a:cxn ang="0">
                  <a:pos x="19" y="40"/>
                </a:cxn>
                <a:cxn ang="0">
                  <a:pos x="25" y="35"/>
                </a:cxn>
                <a:cxn ang="0">
                  <a:pos x="27" y="26"/>
                </a:cxn>
                <a:cxn ang="0">
                  <a:pos x="37" y="26"/>
                </a:cxn>
                <a:cxn ang="0">
                  <a:pos x="42" y="22"/>
                </a:cxn>
                <a:cxn ang="0">
                  <a:pos x="44" y="13"/>
                </a:cxn>
                <a:cxn ang="0">
                  <a:pos x="54" y="13"/>
                </a:cxn>
                <a:cxn ang="0">
                  <a:pos x="60" y="8"/>
                </a:cxn>
                <a:cxn ang="0">
                  <a:pos x="62" y="0"/>
                </a:cxn>
                <a:cxn ang="0">
                  <a:pos x="99" y="38"/>
                </a:cxn>
                <a:cxn ang="0">
                  <a:pos x="103" y="47"/>
                </a:cxn>
                <a:cxn ang="0">
                  <a:pos x="100" y="59"/>
                </a:cxn>
                <a:cxn ang="0">
                  <a:pos x="37" y="106"/>
                </a:cxn>
                <a:cxn ang="0">
                  <a:pos x="28" y="104"/>
                </a:cxn>
                <a:cxn ang="0">
                  <a:pos x="1" y="70"/>
                </a:cxn>
                <a:cxn ang="0">
                  <a:pos x="1" y="66"/>
                </a:cxn>
                <a:cxn ang="0">
                  <a:pos x="8" y="52"/>
                </a:cxn>
                <a:cxn ang="0">
                  <a:pos x="33" y="83"/>
                </a:cxn>
                <a:cxn ang="0">
                  <a:pos x="10" y="64"/>
                </a:cxn>
                <a:cxn ang="0">
                  <a:pos x="32" y="99"/>
                </a:cxn>
                <a:cxn ang="0">
                  <a:pos x="39" y="98"/>
                </a:cxn>
                <a:cxn ang="0">
                  <a:pos x="37" y="84"/>
                </a:cxn>
                <a:cxn ang="0">
                  <a:pos x="11" y="50"/>
                </a:cxn>
                <a:cxn ang="0">
                  <a:pos x="16" y="42"/>
                </a:cxn>
                <a:cxn ang="0">
                  <a:pos x="40" y="64"/>
                </a:cxn>
                <a:cxn ang="0">
                  <a:pos x="66" y="18"/>
                </a:cxn>
                <a:cxn ang="0">
                  <a:pos x="67" y="59"/>
                </a:cxn>
                <a:cxn ang="0">
                  <a:pos x="88" y="48"/>
                </a:cxn>
                <a:cxn ang="0">
                  <a:pos x="67" y="59"/>
                </a:cxn>
                <a:cxn ang="0">
                  <a:pos x="49" y="79"/>
                </a:cxn>
                <a:cxn ang="0">
                  <a:pos x="64" y="61"/>
                </a:cxn>
                <a:cxn ang="0">
                  <a:pos x="63" y="52"/>
                </a:cxn>
                <a:cxn ang="0">
                  <a:pos x="84" y="42"/>
                </a:cxn>
                <a:cxn ang="0">
                  <a:pos x="63" y="52"/>
                </a:cxn>
                <a:cxn ang="0">
                  <a:pos x="45" y="72"/>
                </a:cxn>
                <a:cxn ang="0">
                  <a:pos x="60" y="54"/>
                </a:cxn>
                <a:cxn ang="0">
                  <a:pos x="69" y="10"/>
                </a:cxn>
                <a:cxn ang="0">
                  <a:pos x="42" y="80"/>
                </a:cxn>
                <a:cxn ang="0">
                  <a:pos x="47" y="90"/>
                </a:cxn>
                <a:cxn ang="0">
                  <a:pos x="95" y="54"/>
                </a:cxn>
                <a:cxn ang="0">
                  <a:pos x="94" y="42"/>
                </a:cxn>
                <a:cxn ang="0">
                  <a:pos x="69" y="10"/>
                </a:cxn>
              </a:cxnLst>
              <a:rect l="txL" t="txT" r="txR" b="tx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40" name="组合 17439"/>
          <p:cNvGrpSpPr/>
          <p:nvPr/>
        </p:nvGrpSpPr>
        <p:grpSpPr>
          <a:xfrm>
            <a:off x="6313488" y="3089275"/>
            <a:ext cx="2381250" cy="349250"/>
            <a:chOff x="0" y="0"/>
            <a:chExt cx="2381250" cy="349225"/>
          </a:xfrm>
        </p:grpSpPr>
        <p:sp>
          <p:nvSpPr>
            <p:cNvPr id="17441" name="TextBox 146"/>
            <p:cNvSpPr/>
            <p:nvPr/>
          </p:nvSpPr>
          <p:spPr>
            <a:xfrm>
              <a:off x="0" y="0"/>
              <a:ext cx="2381250" cy="307975"/>
            </a:xfrm>
            <a:prstGeom prst="rect">
              <a:avLst/>
            </a:prstGeom>
            <a:noFill/>
            <a:ln w="9525">
              <a:noFill/>
            </a:ln>
          </p:spPr>
          <p:txBody>
            <a:bodyPr>
              <a:spAutoFit/>
            </a:bodyPr>
            <a:lstStyle/>
            <a:p>
              <a:r>
                <a:rPr lang="en-US" altLang="zh-CN" sz="1400" dirty="0">
                  <a:solidFill>
                    <a:schemeClr val="bg1"/>
                  </a:solidFill>
                  <a:latin typeface="时尚中黑简体" pitchFamily="2" charset="-122"/>
                  <a:ea typeface="时尚中黑简体" pitchFamily="2" charset="-122"/>
                  <a:sym typeface="时尚中黑简体" pitchFamily="2" charset="-122"/>
                </a:rPr>
                <a:t>12% </a:t>
              </a:r>
              <a:r>
                <a:rPr lang="zh-CN" altLang="en-US" sz="1400" dirty="0">
                  <a:solidFill>
                    <a:schemeClr val="bg1"/>
                  </a:solidFill>
                  <a:latin typeface="时尚中黑简体" pitchFamily="2" charset="-122"/>
                  <a:ea typeface="时尚中黑简体" pitchFamily="2" charset="-122"/>
                  <a:sym typeface="时尚中黑简体" pitchFamily="2" charset="-122"/>
                </a:rPr>
                <a:t>单击添加文本</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sp>
          <p:nvSpPr>
            <p:cNvPr id="17442" name="Freeform 83"/>
            <p:cNvSpPr>
              <a:spLocks noEditPoints="1"/>
            </p:cNvSpPr>
            <p:nvPr/>
          </p:nvSpPr>
          <p:spPr>
            <a:xfrm>
              <a:off x="1638262" y="101575"/>
              <a:ext cx="322262" cy="247650"/>
            </a:xfrm>
            <a:custGeom>
              <a:avLst/>
              <a:gdLst>
                <a:gd name="txL" fmla="*/ 0 w 86"/>
                <a:gd name="txT" fmla="*/ 0 h 88"/>
                <a:gd name="txR" fmla="*/ 86 w 86"/>
                <a:gd name="txB" fmla="*/ 88 h 88"/>
              </a:gdLst>
              <a:ahLst/>
              <a:cxnLst>
                <a:cxn ang="0">
                  <a:pos x="84" y="27"/>
                </a:cxn>
                <a:cxn ang="0">
                  <a:pos x="84" y="85"/>
                </a:cxn>
                <a:cxn ang="0">
                  <a:pos x="84" y="88"/>
                </a:cxn>
                <a:cxn ang="0">
                  <a:pos x="81" y="88"/>
                </a:cxn>
                <a:cxn ang="0">
                  <a:pos x="24" y="88"/>
                </a:cxn>
                <a:cxn ang="0">
                  <a:pos x="21" y="85"/>
                </a:cxn>
                <a:cxn ang="0">
                  <a:pos x="21" y="85"/>
                </a:cxn>
                <a:cxn ang="0">
                  <a:pos x="18" y="85"/>
                </a:cxn>
                <a:cxn ang="0">
                  <a:pos x="15" y="81"/>
                </a:cxn>
                <a:cxn ang="0">
                  <a:pos x="15" y="76"/>
                </a:cxn>
                <a:cxn ang="0">
                  <a:pos x="4" y="76"/>
                </a:cxn>
                <a:cxn ang="0">
                  <a:pos x="0" y="70"/>
                </a:cxn>
                <a:cxn ang="0">
                  <a:pos x="6" y="47"/>
                </a:cxn>
                <a:cxn ang="0">
                  <a:pos x="8" y="27"/>
                </a:cxn>
                <a:cxn ang="0">
                  <a:pos x="3" y="27"/>
                </a:cxn>
                <a:cxn ang="0">
                  <a:pos x="3" y="0"/>
                </a:cxn>
                <a:cxn ang="0">
                  <a:pos x="86" y="0"/>
                </a:cxn>
                <a:cxn ang="0">
                  <a:pos x="86" y="27"/>
                </a:cxn>
                <a:cxn ang="0">
                  <a:pos x="84" y="27"/>
                </a:cxn>
                <a:cxn ang="0">
                  <a:pos x="38" y="62"/>
                </a:cxn>
                <a:cxn ang="0">
                  <a:pos x="38" y="31"/>
                </a:cxn>
                <a:cxn ang="0">
                  <a:pos x="32" y="31"/>
                </a:cxn>
                <a:cxn ang="0">
                  <a:pos x="31" y="33"/>
                </a:cxn>
                <a:cxn ang="0">
                  <a:pos x="29" y="34"/>
                </a:cxn>
                <a:cxn ang="0">
                  <a:pos x="29" y="39"/>
                </a:cxn>
                <a:cxn ang="0">
                  <a:pos x="31" y="39"/>
                </a:cxn>
                <a:cxn ang="0">
                  <a:pos x="31" y="62"/>
                </a:cxn>
                <a:cxn ang="0">
                  <a:pos x="38" y="62"/>
                </a:cxn>
                <a:cxn ang="0">
                  <a:pos x="49" y="62"/>
                </a:cxn>
                <a:cxn ang="0">
                  <a:pos x="49" y="31"/>
                </a:cxn>
                <a:cxn ang="0">
                  <a:pos x="43" y="31"/>
                </a:cxn>
                <a:cxn ang="0">
                  <a:pos x="42" y="33"/>
                </a:cxn>
                <a:cxn ang="0">
                  <a:pos x="40" y="34"/>
                </a:cxn>
                <a:cxn ang="0">
                  <a:pos x="40" y="39"/>
                </a:cxn>
                <a:cxn ang="0">
                  <a:pos x="42" y="39"/>
                </a:cxn>
                <a:cxn ang="0">
                  <a:pos x="42" y="62"/>
                </a:cxn>
                <a:cxn ang="0">
                  <a:pos x="49" y="62"/>
                </a:cxn>
                <a:cxn ang="0">
                  <a:pos x="65" y="27"/>
                </a:cxn>
                <a:cxn ang="0">
                  <a:pos x="17" y="27"/>
                </a:cxn>
                <a:cxn ang="0">
                  <a:pos x="15" y="49"/>
                </a:cxn>
                <a:cxn ang="0">
                  <a:pos x="11" y="67"/>
                </a:cxn>
                <a:cxn ang="0">
                  <a:pos x="58" y="67"/>
                </a:cxn>
                <a:cxn ang="0">
                  <a:pos x="63" y="49"/>
                </a:cxn>
                <a:cxn ang="0">
                  <a:pos x="65" y="27"/>
                </a:cxn>
                <a:cxn ang="0">
                  <a:pos x="27" y="76"/>
                </a:cxn>
                <a:cxn ang="0">
                  <a:pos x="27" y="78"/>
                </a:cxn>
                <a:cxn ang="0">
                  <a:pos x="73" y="78"/>
                </a:cxn>
                <a:cxn ang="0">
                  <a:pos x="73" y="45"/>
                </a:cxn>
                <a:cxn ang="0">
                  <a:pos x="72" y="50"/>
                </a:cxn>
                <a:cxn ang="0">
                  <a:pos x="65" y="73"/>
                </a:cxn>
                <a:cxn ang="0">
                  <a:pos x="61" y="76"/>
                </a:cxn>
                <a:cxn ang="0">
                  <a:pos x="27" y="76"/>
                </a:cxn>
              </a:cxnLst>
              <a:rect l="txL" t="txT" r="txR" b="txB"/>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chemeClr val="tx1"/>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nvGrpSpPr>
          <p:cNvPr id="17443" name="组合 17442"/>
          <p:cNvGrpSpPr>
            <a:grpSpLocks noChangeAspect="1"/>
          </p:cNvGrpSpPr>
          <p:nvPr/>
        </p:nvGrpSpPr>
        <p:grpSpPr>
          <a:xfrm>
            <a:off x="3057525" y="842963"/>
            <a:ext cx="2987675" cy="2987675"/>
            <a:chOff x="0" y="0"/>
            <a:chExt cx="2987675" cy="2987675"/>
          </a:xfrm>
        </p:grpSpPr>
        <p:sp>
          <p:nvSpPr>
            <p:cNvPr id="17444" name="饼形 35"/>
            <p:cNvSpPr>
              <a:spLocks noChangeAspect="1"/>
            </p:cNvSpPr>
            <p:nvPr/>
          </p:nvSpPr>
          <p:spPr>
            <a:xfrm>
              <a:off x="144462" y="162504"/>
              <a:ext cx="2698750" cy="2698750"/>
            </a:xfrm>
            <a:custGeom>
              <a:avLst/>
              <a:gdLst>
                <a:gd name="txL" fmla="*/ 0 w 2698750"/>
                <a:gd name="txT" fmla="*/ 0 h 2698750"/>
                <a:gd name="txR" fmla="*/ 2698750 w 2698750"/>
                <a:gd name="txB" fmla="*/ 2698750 h 2698750"/>
              </a:gdLst>
              <a:ahLst/>
              <a:cxnLst/>
              <a:rect l="txL" t="txT" r="txR" b="txB"/>
              <a:pathLst>
                <a:path w="2698750" h="2698750">
                  <a:moveTo>
                    <a:pt x="1348135" y="0"/>
                  </a:moveTo>
                  <a:arcTo wR="1349375" hR="1349375" stAng="-5400000" swAng="5315649"/>
                  <a:lnTo>
                    <a:pt x="1349375" y="1349375"/>
                  </a:lnTo>
                  <a:close/>
                </a:path>
              </a:pathLst>
            </a:custGeom>
            <a:solidFill>
              <a:srgbClr val="3F3F3F"/>
            </a:solidFill>
            <a:ln w="12700" cap="flat" cmpd="sng">
              <a:solidFill>
                <a:srgbClr val="3F3F3F"/>
              </a:solidFill>
              <a:prstDash val="solid"/>
              <a:miter/>
              <a:headEnd type="none" w="med" len="med"/>
              <a:tailEnd type="none" w="med" len="med"/>
            </a:ln>
          </p:spPr>
          <p:txBody>
            <a:bodyPr wrap="none" anchor="ctr"/>
            <a:lstStyle/>
            <a:p>
              <a:pPr 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sp>
          <p:nvSpPr>
            <p:cNvPr id="17445" name="饼形 36"/>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2698747" y="1346972"/>
                  </a:moveTo>
                  <a:arcTo wR="1349375" hR="1349375" stAng="0" swAng="2414004"/>
                  <a:lnTo>
                    <a:pt x="1349375" y="1349375"/>
                  </a:lnTo>
                  <a:close/>
                </a:path>
              </a:pathLst>
            </a:custGeom>
            <a:solidFill>
              <a:schemeClr val="bg1"/>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sp>
          <p:nvSpPr>
            <p:cNvPr id="17446" name="饼形 39"/>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2379564" y="2220880"/>
                  </a:moveTo>
                  <a:arcTo wR="1349375" hR="1349375" stAng="-19186195" swAng="3010015"/>
                  <a:lnTo>
                    <a:pt x="1349375" y="1349375"/>
                  </a:lnTo>
                  <a:close/>
                </a:path>
              </a:pathLst>
            </a:custGeom>
            <a:solidFill>
              <a:srgbClr val="262626"/>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sp>
          <p:nvSpPr>
            <p:cNvPr id="17447" name="饼形 40"/>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1343161" y="2698735"/>
                  </a:moveTo>
                  <a:arcTo wR="1349375" hR="1349375" stAng="-16184171" swAng="3191738"/>
                  <a:lnTo>
                    <a:pt x="1349375" y="1349375"/>
                  </a:lnTo>
                  <a:close/>
                </a:path>
              </a:pathLst>
            </a:custGeom>
            <a:solidFill>
              <a:schemeClr val="bg1"/>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sp>
          <p:nvSpPr>
            <p:cNvPr id="17448" name="饼形 41"/>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268955" y="2157772"/>
                  </a:moveTo>
                  <a:arcTo wR="1349375" hR="1349375" stAng="-13008286" swAng="3223288"/>
                  <a:lnTo>
                    <a:pt x="1349375" y="1349375"/>
                  </a:lnTo>
                  <a:close/>
                </a:path>
              </a:pathLst>
            </a:custGeom>
            <a:solidFill>
              <a:srgbClr val="262626"/>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sp>
          <p:nvSpPr>
            <p:cNvPr id="17449" name="饼形 42"/>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60003" y="951463"/>
                  </a:moveTo>
                  <a:arcTo wR="1349375" hR="1349375" stAng="-9770959" swAng="4370959"/>
                  <a:lnTo>
                    <a:pt x="1349375" y="1349375"/>
                  </a:lnTo>
                  <a:close/>
                </a:path>
              </a:pathLst>
            </a:custGeom>
            <a:solidFill>
              <a:schemeClr val="bg1"/>
            </a:solidFill>
            <a:ln w="12700" cap="flat" cmpd="sng">
              <a:solidFill>
                <a:schemeClr val="bg1"/>
              </a:solidFill>
              <a:prstDash val="solid"/>
              <a:bevel/>
              <a:headEnd type="none" w="med" len="med"/>
              <a:tailEnd type="none" w="med" len="med"/>
            </a:ln>
          </p:spPr>
          <p:txBody>
            <a:bodyPr anchor="ctr"/>
            <a:lstStyle/>
            <a:p>
              <a:pPr fontAlgn="ctr">
                <a:buClr>
                  <a:srgbClr val="FF0000"/>
                </a:buClr>
                <a:buSzPct val="70000"/>
              </a:pPr>
              <a:endParaRPr>
                <a:solidFill>
                  <a:srgbClr val="3F3F3F"/>
                </a:solidFill>
                <a:latin typeface="时尚中黑简体" pitchFamily="2" charset="-122"/>
                <a:ea typeface="时尚中黑简体" pitchFamily="2" charset="-122"/>
                <a:sym typeface="时尚中黑简体" pitchFamily="2" charset="-122"/>
              </a:endParaRPr>
            </a:p>
          </p:txBody>
        </p:sp>
        <p:sp>
          <p:nvSpPr>
            <p:cNvPr id="17450" name="椭圆 44"/>
            <p:cNvSpPr>
              <a:spLocks noChangeAspect="1"/>
            </p:cNvSpPr>
            <p:nvPr/>
          </p:nvSpPr>
          <p:spPr>
            <a:xfrm>
              <a:off x="0" y="0"/>
              <a:ext cx="2987675" cy="2987675"/>
            </a:xfrm>
            <a:prstGeom prst="ellipse">
              <a:avLst/>
            </a:prstGeom>
            <a:noFill/>
            <a:ln w="12700" cap="flat" cmpd="sng">
              <a:solidFill>
                <a:srgbClr val="262626"/>
              </a:solidFill>
              <a:prstDash val="sysDash"/>
              <a:bevel/>
              <a:headEnd type="none" w="med" len="med"/>
              <a:tailEnd type="none" w="med" len="med"/>
            </a:ln>
          </p:spPr>
          <p:txBody>
            <a:bodyPr anchor="ctr"/>
            <a:lstStyle/>
            <a:p>
              <a:pPr fontAlgn="ctr">
                <a:buClr>
                  <a:srgbClr val="FF0000"/>
                </a:buClr>
                <a:buSzPct val="70000"/>
              </a:pPr>
              <a:endParaRPr>
                <a:solidFill>
                  <a:srgbClr val="3F3F3F"/>
                </a:solidFill>
                <a:latin typeface="时尚中黑简体" pitchFamily="2" charset="-122"/>
                <a:ea typeface="时尚中黑简体" pitchFamily="2" charset="-122"/>
                <a:sym typeface="时尚中黑简体" pitchFamily="2" charset="-122"/>
              </a:endParaRPr>
            </a:p>
          </p:txBody>
        </p:sp>
        <p:sp>
          <p:nvSpPr>
            <p:cNvPr id="17451" name="饼形 45"/>
            <p:cNvSpPr>
              <a:spLocks noChangeAspect="1"/>
            </p:cNvSpPr>
            <p:nvPr/>
          </p:nvSpPr>
          <p:spPr>
            <a:xfrm>
              <a:off x="144462" y="144462"/>
              <a:ext cx="2698750" cy="2698750"/>
            </a:xfrm>
            <a:custGeom>
              <a:avLst/>
              <a:gdLst>
                <a:gd name="txL" fmla="*/ 0 w 2698750"/>
                <a:gd name="txT" fmla="*/ 0 h 2698750"/>
                <a:gd name="txR" fmla="*/ 2698750 w 2698750"/>
                <a:gd name="txB" fmla="*/ 2698750 h 2698750"/>
              </a:gdLst>
              <a:ahLst/>
              <a:cxnLst/>
              <a:rect l="txL" t="txT" r="txR" b="txB"/>
              <a:pathLst>
                <a:path w="2698750" h="2698750">
                  <a:moveTo>
                    <a:pt x="1346555" y="2"/>
                  </a:moveTo>
                  <a:arcTo wR="1349375" hR="1349375" stAng="-5400000" swAng="5400000"/>
                  <a:lnTo>
                    <a:pt x="1349375" y="1349375"/>
                  </a:lnTo>
                  <a:close/>
                </a:path>
              </a:pathLst>
            </a:custGeom>
            <a:solidFill>
              <a:srgbClr val="262626"/>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rgbClr val="3F3F3F"/>
                </a:solidFill>
                <a:latin typeface="时尚中黑简体" pitchFamily="2" charset="-122"/>
                <a:ea typeface="时尚中黑简体" pitchFamily="2" charset="-122"/>
                <a:sym typeface="时尚中黑简体" pitchFamily="2" charset="-122"/>
              </a:endParaRPr>
            </a:p>
          </p:txBody>
        </p:sp>
      </p:grpSp>
      <p:sp>
        <p:nvSpPr>
          <p:cNvPr id="17452" name="TextBox 146"/>
          <p:cNvSpPr/>
          <p:nvPr/>
        </p:nvSpPr>
        <p:spPr>
          <a:xfrm>
            <a:off x="1235075" y="4210050"/>
            <a:ext cx="7056438" cy="738188"/>
          </a:xfrm>
          <a:prstGeom prst="rect">
            <a:avLst/>
          </a:prstGeom>
          <a:noFill/>
          <a:ln w="9525">
            <a:noFill/>
          </a:ln>
        </p:spPr>
        <p:txBody>
          <a:bodyPr wrap="square">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p>
        </p:txBody>
      </p:sp>
      <p:sp>
        <p:nvSpPr>
          <p:cNvPr id="17453" name="圆角矩形 47"/>
          <p:cNvSpPr/>
          <p:nvPr/>
        </p:nvSpPr>
        <p:spPr>
          <a:xfrm flipV="1">
            <a:off x="1346200" y="4067175"/>
            <a:ext cx="1719263" cy="142875"/>
          </a:xfrm>
          <a:prstGeom prst="roundRect">
            <a:avLst>
              <a:gd name="adj" fmla="val 16667"/>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54" name="矩形 48"/>
          <p:cNvSpPr/>
          <p:nvPr/>
        </p:nvSpPr>
        <p:spPr>
          <a:xfrm>
            <a:off x="1277938" y="3579813"/>
            <a:ext cx="1539875" cy="458787"/>
          </a:xfrm>
          <a:prstGeom prst="rect">
            <a:avLst/>
          </a:prstGeom>
          <a:noFill/>
          <a:ln w="9525">
            <a:noFill/>
          </a:ln>
        </p:spPr>
        <p:txBody>
          <a:bodyPr wrap="none">
            <a:spAutoFit/>
          </a:bodyPr>
          <a:lstStyle/>
          <a:p>
            <a:pPr>
              <a:lnSpc>
                <a:spcPct val="150000"/>
              </a:lnSpc>
            </a:pPr>
            <a:r>
              <a:rPr lang="zh-CN" altLang="en-US" b="1" dirty="0">
                <a:solidFill>
                  <a:schemeClr val="bg1"/>
                </a:solidFill>
                <a:latin typeface="时尚中黑简体" pitchFamily="2" charset="-122"/>
                <a:ea typeface="时尚中黑简体" pitchFamily="2" charset="-122"/>
                <a:sym typeface="时尚中黑简体" pitchFamily="2" charset="-122"/>
              </a:rPr>
              <a:t>此处添加标题</a:t>
            </a:r>
            <a:endParaRPr lang="en-US" altLang="zh-CN" b="1" dirty="0">
              <a:solidFill>
                <a:schemeClr val="bg1"/>
              </a:solidFill>
              <a:latin typeface="时尚中黑简体" pitchFamily="2" charset="-122"/>
              <a:ea typeface="时尚中黑简体" pitchFamily="2" charset="-122"/>
              <a:sym typeface="时尚中黑简体"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14</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443"/>
                                        </p:tgtEl>
                                        <p:attrNameLst>
                                          <p:attrName>style.visibility</p:attrName>
                                        </p:attrNameLst>
                                      </p:cBhvr>
                                      <p:to>
                                        <p:strVal val="visible"/>
                                      </p:to>
                                    </p:set>
                                    <p:anim calcmode="lin" valueType="num">
                                      <p:cBhvr>
                                        <p:cTn id="7" dur="500" fill="hold"/>
                                        <p:tgtEl>
                                          <p:spTgt spid="17443"/>
                                        </p:tgtEl>
                                        <p:attrNameLst>
                                          <p:attrName>ppt_w</p:attrName>
                                        </p:attrNameLst>
                                      </p:cBhvr>
                                      <p:tavLst>
                                        <p:tav tm="0">
                                          <p:val>
                                            <p:fltVal val="0"/>
                                          </p:val>
                                        </p:tav>
                                        <p:tav tm="100000">
                                          <p:val>
                                            <p:strVal val="#ppt_w"/>
                                          </p:val>
                                        </p:tav>
                                      </p:tavLst>
                                    </p:anim>
                                    <p:anim calcmode="lin" valueType="num">
                                      <p:cBhvr>
                                        <p:cTn id="8" dur="500" fill="hold"/>
                                        <p:tgtEl>
                                          <p:spTgt spid="17443"/>
                                        </p:tgtEl>
                                        <p:attrNameLst>
                                          <p:attrName>ppt_h</p:attrName>
                                        </p:attrNameLst>
                                      </p:cBhvr>
                                      <p:tavLst>
                                        <p:tav tm="0">
                                          <p:val>
                                            <p:fltVal val="0"/>
                                          </p:val>
                                        </p:tav>
                                        <p:tav tm="100000">
                                          <p:val>
                                            <p:strVal val="#ppt_h"/>
                                          </p:val>
                                        </p:tav>
                                      </p:tavLst>
                                    </p:anim>
                                    <p:anim calcmode="lin" valueType="num">
                                      <p:cBhvr>
                                        <p:cTn id="9" dur="500" fill="hold"/>
                                        <p:tgtEl>
                                          <p:spTgt spid="17443"/>
                                        </p:tgtEl>
                                        <p:attrNameLst>
                                          <p:attrName>style.rotation</p:attrName>
                                        </p:attrNameLst>
                                      </p:cBhvr>
                                      <p:tavLst>
                                        <p:tav tm="0">
                                          <p:val>
                                            <p:fltVal val="360"/>
                                          </p:val>
                                        </p:tav>
                                        <p:tav tm="100000">
                                          <p:val>
                                            <p:fltVal val="0"/>
                                          </p:val>
                                        </p:tav>
                                      </p:tavLst>
                                    </p:anim>
                                    <p:animEffect filter="fade">
                                      <p:cBhvr>
                                        <p:cTn id="10" dur="500"/>
                                        <p:tgtEl>
                                          <p:spTgt spid="1744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7419"/>
                                        </p:tgtEl>
                                        <p:attrNameLst>
                                          <p:attrName>style.visibility</p:attrName>
                                        </p:attrNameLst>
                                      </p:cBhvr>
                                      <p:to>
                                        <p:strVal val="visible"/>
                                      </p:to>
                                    </p:set>
                                    <p:animEffect filter="wipe(right)">
                                      <p:cBhvr>
                                        <p:cTn id="14" dur="500"/>
                                        <p:tgtEl>
                                          <p:spTgt spid="174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7420"/>
                                        </p:tgtEl>
                                        <p:attrNameLst>
                                          <p:attrName>style.visibility</p:attrName>
                                        </p:attrNameLst>
                                      </p:cBhvr>
                                      <p:to>
                                        <p:strVal val="visible"/>
                                      </p:to>
                                    </p:set>
                                    <p:animEffect filter="wipe(right)">
                                      <p:cBhvr>
                                        <p:cTn id="17" dur="500"/>
                                        <p:tgtEl>
                                          <p:spTgt spid="17420"/>
                                        </p:tgtEl>
                                      </p:cBhvr>
                                    </p:animEffect>
                                  </p:childTnLst>
                                </p:cTn>
                              </p:par>
                              <p:par>
                                <p:cTn id="18" presetID="22" presetClass="entr" presetSubtype="2" fill="hold" nodeType="withEffect">
                                  <p:stCondLst>
                                    <p:cond delay="0"/>
                                  </p:stCondLst>
                                  <p:childTnLst>
                                    <p:set>
                                      <p:cBhvr>
                                        <p:cTn id="19" dur="1" fill="hold">
                                          <p:stCondLst>
                                            <p:cond delay="0"/>
                                          </p:stCondLst>
                                        </p:cTn>
                                        <p:tgtEl>
                                          <p:spTgt spid="17421"/>
                                        </p:tgtEl>
                                        <p:attrNameLst>
                                          <p:attrName>style.visibility</p:attrName>
                                        </p:attrNameLst>
                                      </p:cBhvr>
                                      <p:to>
                                        <p:strVal val="visible"/>
                                      </p:to>
                                    </p:set>
                                    <p:animEffect filter="wipe(right)">
                                      <p:cBhvr>
                                        <p:cTn id="20" dur="500"/>
                                        <p:tgtEl>
                                          <p:spTgt spid="174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415"/>
                                        </p:tgtEl>
                                        <p:attrNameLst>
                                          <p:attrName>style.visibility</p:attrName>
                                        </p:attrNameLst>
                                      </p:cBhvr>
                                      <p:to>
                                        <p:strVal val="visible"/>
                                      </p:to>
                                    </p:set>
                                    <p:animEffect filter="wipe(left)">
                                      <p:cBhvr>
                                        <p:cTn id="23" dur="500"/>
                                        <p:tgtEl>
                                          <p:spTgt spid="174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416"/>
                                        </p:tgtEl>
                                        <p:attrNameLst>
                                          <p:attrName>style.visibility</p:attrName>
                                        </p:attrNameLst>
                                      </p:cBhvr>
                                      <p:to>
                                        <p:strVal val="visible"/>
                                      </p:to>
                                    </p:set>
                                    <p:animEffect filter="wipe(left)">
                                      <p:cBhvr>
                                        <p:cTn id="26" dur="500"/>
                                        <p:tgtEl>
                                          <p:spTgt spid="17416"/>
                                        </p:tgtEl>
                                      </p:cBhvr>
                                    </p:animEffect>
                                  </p:childTnLst>
                                </p:cTn>
                              </p:par>
                              <p:par>
                                <p:cTn id="27" presetID="22" presetClass="entr" presetSubtype="8" fill="hold" nodeType="withEffect">
                                  <p:stCondLst>
                                    <p:cond delay="0"/>
                                  </p:stCondLst>
                                  <p:childTnLst>
                                    <p:set>
                                      <p:cBhvr>
                                        <p:cTn id="28" dur="1" fill="hold">
                                          <p:stCondLst>
                                            <p:cond delay="0"/>
                                          </p:stCondLst>
                                        </p:cTn>
                                        <p:tgtEl>
                                          <p:spTgt spid="17417"/>
                                        </p:tgtEl>
                                        <p:attrNameLst>
                                          <p:attrName>style.visibility</p:attrName>
                                        </p:attrNameLst>
                                      </p:cBhvr>
                                      <p:to>
                                        <p:strVal val="visible"/>
                                      </p:to>
                                    </p:set>
                                    <p:animEffect filter="wipe(left)">
                                      <p:cBhvr>
                                        <p:cTn id="29" dur="500"/>
                                        <p:tgtEl>
                                          <p:spTgt spid="17417"/>
                                        </p:tgtEl>
                                      </p:cBhvr>
                                    </p:animEffect>
                                  </p:childTnLst>
                                </p:cTn>
                              </p:par>
                              <p:par>
                                <p:cTn id="30" presetID="22" presetClass="entr" presetSubtype="8" fill="hold" nodeType="withEffect">
                                  <p:stCondLst>
                                    <p:cond delay="0"/>
                                  </p:stCondLst>
                                  <p:childTnLst>
                                    <p:set>
                                      <p:cBhvr>
                                        <p:cTn id="31" dur="1" fill="hold">
                                          <p:stCondLst>
                                            <p:cond delay="0"/>
                                          </p:stCondLst>
                                        </p:cTn>
                                        <p:tgtEl>
                                          <p:spTgt spid="17418"/>
                                        </p:tgtEl>
                                        <p:attrNameLst>
                                          <p:attrName>style.visibility</p:attrName>
                                        </p:attrNameLst>
                                      </p:cBhvr>
                                      <p:to>
                                        <p:strVal val="visible"/>
                                      </p:to>
                                    </p:set>
                                    <p:animEffect filter="wipe(left)">
                                      <p:cBhvr>
                                        <p:cTn id="32" dur="500"/>
                                        <p:tgtEl>
                                          <p:spTgt spid="17418"/>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7422"/>
                                        </p:tgtEl>
                                        <p:attrNameLst>
                                          <p:attrName>style.visibility</p:attrName>
                                        </p:attrNameLst>
                                      </p:cBhvr>
                                      <p:to>
                                        <p:strVal val="visible"/>
                                      </p:to>
                                    </p:set>
                                    <p:animEffect filter="wipe(right)">
                                      <p:cBhvr>
                                        <p:cTn id="36" dur="500"/>
                                        <p:tgtEl>
                                          <p:spTgt spid="17422"/>
                                        </p:tgtEl>
                                      </p:cBhvr>
                                    </p:animEffect>
                                  </p:childTnLst>
                                </p:cTn>
                              </p:par>
                              <p:par>
                                <p:cTn id="37" presetID="22" presetClass="entr" presetSubtype="2" fill="hold" nodeType="withEffect">
                                  <p:stCondLst>
                                    <p:cond delay="0"/>
                                  </p:stCondLst>
                                  <p:childTnLst>
                                    <p:set>
                                      <p:cBhvr>
                                        <p:cTn id="38" dur="1" fill="hold">
                                          <p:stCondLst>
                                            <p:cond delay="0"/>
                                          </p:stCondLst>
                                        </p:cTn>
                                        <p:tgtEl>
                                          <p:spTgt spid="17425"/>
                                        </p:tgtEl>
                                        <p:attrNameLst>
                                          <p:attrName>style.visibility</p:attrName>
                                        </p:attrNameLst>
                                      </p:cBhvr>
                                      <p:to>
                                        <p:strVal val="visible"/>
                                      </p:to>
                                    </p:set>
                                    <p:animEffect filter="wipe(right)">
                                      <p:cBhvr>
                                        <p:cTn id="39" dur="500"/>
                                        <p:tgtEl>
                                          <p:spTgt spid="17425"/>
                                        </p:tgtEl>
                                      </p:cBhvr>
                                    </p:animEffect>
                                  </p:childTnLst>
                                </p:cTn>
                              </p:par>
                              <p:par>
                                <p:cTn id="40" presetID="22" presetClass="entr" presetSubtype="2" fill="hold" nodeType="withEffect">
                                  <p:stCondLst>
                                    <p:cond delay="0"/>
                                  </p:stCondLst>
                                  <p:childTnLst>
                                    <p:set>
                                      <p:cBhvr>
                                        <p:cTn id="41" dur="1" fill="hold">
                                          <p:stCondLst>
                                            <p:cond delay="0"/>
                                          </p:stCondLst>
                                        </p:cTn>
                                        <p:tgtEl>
                                          <p:spTgt spid="17428"/>
                                        </p:tgtEl>
                                        <p:attrNameLst>
                                          <p:attrName>style.visibility</p:attrName>
                                        </p:attrNameLst>
                                      </p:cBhvr>
                                      <p:to>
                                        <p:strVal val="visible"/>
                                      </p:to>
                                    </p:set>
                                    <p:animEffect filter="wipe(right)">
                                      <p:cBhvr>
                                        <p:cTn id="42" dur="500"/>
                                        <p:tgtEl>
                                          <p:spTgt spid="17428"/>
                                        </p:tgtEl>
                                      </p:cBhvr>
                                    </p:animEffect>
                                  </p:childTnLst>
                                </p:cTn>
                              </p:par>
                              <p:par>
                                <p:cTn id="43" presetID="22" presetClass="entr" presetSubtype="8" fill="hold" nodeType="withEffect">
                                  <p:stCondLst>
                                    <p:cond delay="0"/>
                                  </p:stCondLst>
                                  <p:childTnLst>
                                    <p:set>
                                      <p:cBhvr>
                                        <p:cTn id="44" dur="1" fill="hold">
                                          <p:stCondLst>
                                            <p:cond delay="0"/>
                                          </p:stCondLst>
                                        </p:cTn>
                                        <p:tgtEl>
                                          <p:spTgt spid="17431"/>
                                        </p:tgtEl>
                                        <p:attrNameLst>
                                          <p:attrName>style.visibility</p:attrName>
                                        </p:attrNameLst>
                                      </p:cBhvr>
                                      <p:to>
                                        <p:strVal val="visible"/>
                                      </p:to>
                                    </p:set>
                                    <p:animEffect filter="wipe(left)">
                                      <p:cBhvr>
                                        <p:cTn id="45" dur="500"/>
                                        <p:tgtEl>
                                          <p:spTgt spid="17431"/>
                                        </p:tgtEl>
                                      </p:cBhvr>
                                    </p:animEffect>
                                  </p:childTnLst>
                                </p:cTn>
                              </p:par>
                              <p:par>
                                <p:cTn id="46" presetID="22" presetClass="entr" presetSubtype="8" fill="hold" nodeType="withEffect">
                                  <p:stCondLst>
                                    <p:cond delay="0"/>
                                  </p:stCondLst>
                                  <p:childTnLst>
                                    <p:set>
                                      <p:cBhvr>
                                        <p:cTn id="47" dur="1" fill="hold">
                                          <p:stCondLst>
                                            <p:cond delay="0"/>
                                          </p:stCondLst>
                                        </p:cTn>
                                        <p:tgtEl>
                                          <p:spTgt spid="17434"/>
                                        </p:tgtEl>
                                        <p:attrNameLst>
                                          <p:attrName>style.visibility</p:attrName>
                                        </p:attrNameLst>
                                      </p:cBhvr>
                                      <p:to>
                                        <p:strVal val="visible"/>
                                      </p:to>
                                    </p:set>
                                    <p:animEffect filter="wipe(left)">
                                      <p:cBhvr>
                                        <p:cTn id="48" dur="500"/>
                                        <p:tgtEl>
                                          <p:spTgt spid="17434"/>
                                        </p:tgtEl>
                                      </p:cBhvr>
                                    </p:animEffect>
                                  </p:childTnLst>
                                </p:cTn>
                              </p:par>
                              <p:par>
                                <p:cTn id="49" presetID="22" presetClass="entr" presetSubtype="8" fill="hold" nodeType="withEffect">
                                  <p:stCondLst>
                                    <p:cond delay="0"/>
                                  </p:stCondLst>
                                  <p:childTnLst>
                                    <p:set>
                                      <p:cBhvr>
                                        <p:cTn id="50" dur="1" fill="hold">
                                          <p:stCondLst>
                                            <p:cond delay="0"/>
                                          </p:stCondLst>
                                        </p:cTn>
                                        <p:tgtEl>
                                          <p:spTgt spid="17437"/>
                                        </p:tgtEl>
                                        <p:attrNameLst>
                                          <p:attrName>style.visibility</p:attrName>
                                        </p:attrNameLst>
                                      </p:cBhvr>
                                      <p:to>
                                        <p:strVal val="visible"/>
                                      </p:to>
                                    </p:set>
                                    <p:animEffect filter="wipe(left)">
                                      <p:cBhvr>
                                        <p:cTn id="51" dur="500"/>
                                        <p:tgtEl>
                                          <p:spTgt spid="17437"/>
                                        </p:tgtEl>
                                      </p:cBhvr>
                                    </p:animEffect>
                                  </p:childTnLst>
                                </p:cTn>
                              </p:par>
                              <p:par>
                                <p:cTn id="52" presetID="22" presetClass="entr" presetSubtype="8" fill="hold" nodeType="withEffect">
                                  <p:stCondLst>
                                    <p:cond delay="0"/>
                                  </p:stCondLst>
                                  <p:childTnLst>
                                    <p:set>
                                      <p:cBhvr>
                                        <p:cTn id="53" dur="1" fill="hold">
                                          <p:stCondLst>
                                            <p:cond delay="0"/>
                                          </p:stCondLst>
                                        </p:cTn>
                                        <p:tgtEl>
                                          <p:spTgt spid="17440"/>
                                        </p:tgtEl>
                                        <p:attrNameLst>
                                          <p:attrName>style.visibility</p:attrName>
                                        </p:attrNameLst>
                                      </p:cBhvr>
                                      <p:to>
                                        <p:strVal val="visible"/>
                                      </p:to>
                                    </p:set>
                                    <p:animEffect filter="wipe(left)">
                                      <p:cBhvr>
                                        <p:cTn id="54" dur="500"/>
                                        <p:tgtEl>
                                          <p:spTgt spid="17440"/>
                                        </p:tgtEl>
                                      </p:cBhvr>
                                    </p:animEffect>
                                  </p:childTnLst>
                                </p:cTn>
                              </p:par>
                            </p:childTnLst>
                          </p:cTn>
                        </p:par>
                        <p:par>
                          <p:cTn id="55" fill="hold">
                            <p:stCondLst>
                              <p:cond delay="1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7454"/>
                                        </p:tgtEl>
                                        <p:attrNameLst>
                                          <p:attrName>style.visibility</p:attrName>
                                        </p:attrNameLst>
                                      </p:cBhvr>
                                      <p:to>
                                        <p:strVal val="visible"/>
                                      </p:to>
                                    </p:set>
                                    <p:anim calcmode="lin" valueType="num">
                                      <p:cBhvr>
                                        <p:cTn id="58" dur="500" fill="hold"/>
                                        <p:tgtEl>
                                          <p:spTgt spid="17454"/>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7454"/>
                                        </p:tgtEl>
                                        <p:attrNameLst>
                                          <p:attrName>ppt_y</p:attrName>
                                        </p:attrNameLst>
                                      </p:cBhvr>
                                      <p:tavLst>
                                        <p:tav tm="0">
                                          <p:val>
                                            <p:strVal val="#ppt_y"/>
                                          </p:val>
                                        </p:tav>
                                        <p:tav tm="100000">
                                          <p:val>
                                            <p:strVal val="#ppt_y"/>
                                          </p:val>
                                        </p:tav>
                                      </p:tavLst>
                                    </p:anim>
                                    <p:anim calcmode="lin" valueType="num">
                                      <p:cBhvr>
                                        <p:cTn id="60" dur="500" fill="hold"/>
                                        <p:tgtEl>
                                          <p:spTgt spid="17454"/>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7454"/>
                                        </p:tgtEl>
                                        <p:attrNameLst>
                                          <p:attrName>ppt_w</p:attrName>
                                        </p:attrNameLst>
                                      </p:cBhvr>
                                      <p:tavLst>
                                        <p:tav tm="0">
                                          <p:val>
                                            <p:strVal val="#ppt_w/10"/>
                                          </p:val>
                                        </p:tav>
                                        <p:tav tm="50000">
                                          <p:val>
                                            <p:strVal val="#ppt_w+.01"/>
                                          </p:val>
                                        </p:tav>
                                        <p:tav tm="100000">
                                          <p:val>
                                            <p:strVal val="#ppt_w"/>
                                          </p:val>
                                        </p:tav>
                                      </p:tavLst>
                                    </p:anim>
                                    <p:animEffect filter="fade">
                                      <p:cBhvr>
                                        <p:cTn id="62" dur="500" tmFilter="0,0; .5, 1; 1, 1"/>
                                        <p:tgtEl>
                                          <p:spTgt spid="17454"/>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7453"/>
                                        </p:tgtEl>
                                        <p:attrNameLst>
                                          <p:attrName>style.visibility</p:attrName>
                                        </p:attrNameLst>
                                      </p:cBhvr>
                                      <p:to>
                                        <p:strVal val="visible"/>
                                      </p:to>
                                    </p:set>
                                    <p:animEffect filter="wipe(right)">
                                      <p:cBhvr>
                                        <p:cTn id="65" dur="500"/>
                                        <p:tgtEl>
                                          <p:spTgt spid="17453"/>
                                        </p:tgtEl>
                                      </p:cBhvr>
                                    </p:animEffect>
                                  </p:childTnLst>
                                </p:cTn>
                              </p:par>
                            </p:childTnLst>
                          </p:cTn>
                        </p:par>
                        <p:par>
                          <p:cTn id="66" fill="hold">
                            <p:stCondLst>
                              <p:cond delay="1750"/>
                            </p:stCondLst>
                            <p:childTnLst>
                              <p:par>
                                <p:cTn id="67" presetID="12" presetClass="entr" presetSubtype="1" fill="hold" grpId="0" nodeType="afterEffect">
                                  <p:stCondLst>
                                    <p:cond delay="0"/>
                                  </p:stCondLst>
                                  <p:childTnLst>
                                    <p:set>
                                      <p:cBhvr>
                                        <p:cTn id="68" dur="1" fill="hold">
                                          <p:stCondLst>
                                            <p:cond delay="0"/>
                                          </p:stCondLst>
                                        </p:cTn>
                                        <p:tgtEl>
                                          <p:spTgt spid="17452"/>
                                        </p:tgtEl>
                                        <p:attrNameLst>
                                          <p:attrName>style.visibility</p:attrName>
                                        </p:attrNameLst>
                                      </p:cBhvr>
                                      <p:to>
                                        <p:strVal val="visible"/>
                                      </p:to>
                                    </p:set>
                                    <p:anim calcmode="lin" valueType="num">
                                      <p:cBhvr>
                                        <p:cTn id="69" dur="500"/>
                                        <p:tgtEl>
                                          <p:spTgt spid="17452"/>
                                        </p:tgtEl>
                                        <p:attrNameLst>
                                          <p:attrName>ppt_y</p:attrName>
                                        </p:attrNameLst>
                                      </p:cBhvr>
                                      <p:tavLst>
                                        <p:tav tm="0">
                                          <p:val>
                                            <p:strVal val="#ppt_y-#ppt_h*1.125000"/>
                                          </p:val>
                                        </p:tav>
                                        <p:tav tm="100000">
                                          <p:val>
                                            <p:strVal val="#ppt_y"/>
                                          </p:val>
                                        </p:tav>
                                      </p:tavLst>
                                    </p:anim>
                                    <p:animEffect filter="wipe(down)">
                                      <p:cBhvr>
                                        <p:cTn id="70" dur="500"/>
                                        <p:tgtEl>
                                          <p:spTgt spid="17452"/>
                                        </p:tgtEl>
                                      </p:cBhvr>
                                    </p:animEffect>
                                  </p:childTnLst>
                                </p:cTn>
                              </p:par>
                            </p:childTnLst>
                          </p:cTn>
                        </p:par>
                        <p:par>
                          <p:cTn id="71" fill="hold">
                            <p:stCondLst>
                              <p:cond delay="2250"/>
                            </p:stCondLst>
                            <p:childTnLst>
                              <p:par>
                                <p:cTn id="72" presetID="10" presetClass="exit" presetSubtype="0" fill="hold" grpId="1" nodeType="afterEffect">
                                  <p:stCondLst>
                                    <p:cond delay="0"/>
                                  </p:stCondLst>
                                  <p:iterate type="lt">
                                    <p:tmAbs val="0"/>
                                  </p:iterate>
                                  <p:childTnLst>
                                    <p:anim calcmode="lin" valueType="num">
                                      <p:cBhvr>
                                        <p:cTn id="73" dur="500"/>
                                        <p:tgtEl>
                                          <p:spTgt spid="17454"/>
                                        </p:tgtEl>
                                        <p:attrNameLst>
                                          <p:attrName>ppt_w</p:attrName>
                                        </p:attrNameLst>
                                      </p:cBhvr>
                                      <p:tavLst>
                                        <p:tav tm="0">
                                          <p:val>
                                            <p:strVal val="ppt_w"/>
                                          </p:val>
                                        </p:tav>
                                        <p:tav tm="100000">
                                          <p:val>
                                            <p:fltVal val="0"/>
                                          </p:val>
                                        </p:tav>
                                      </p:tavLst>
                                    </p:anim>
                                    <p:anim calcmode="lin" valueType="num">
                                      <p:cBhvr>
                                        <p:cTn id="74" dur="500"/>
                                        <p:tgtEl>
                                          <p:spTgt spid="17454"/>
                                        </p:tgtEl>
                                        <p:attrNameLst>
                                          <p:attrName>ppt_h</p:attrName>
                                        </p:attrNameLst>
                                      </p:cBhvr>
                                      <p:tavLst>
                                        <p:tav tm="0">
                                          <p:val>
                                            <p:strVal val="ppt_h"/>
                                          </p:val>
                                        </p:tav>
                                        <p:tav tm="100000">
                                          <p:val>
                                            <p:fltVal val="0"/>
                                          </p:val>
                                        </p:tav>
                                      </p:tavLst>
                                    </p:anim>
                                    <p:animEffect filter="fade">
                                      <p:cBhvr>
                                        <p:cTn id="75" dur="500"/>
                                        <p:tgtEl>
                                          <p:spTgt spid="17454"/>
                                        </p:tgtEl>
                                      </p:cBhvr>
                                    </p:animEffect>
                                    <p:anim calcmode="lin" valueType="num">
                                      <p:cBhvr>
                                        <p:cTn id="76" dur="500"/>
                                        <p:tgtEl>
                                          <p:spTgt spid="17454"/>
                                        </p:tgtEl>
                                        <p:attrNameLst>
                                          <p:attrName>ppt_x</p:attrName>
                                        </p:attrNameLst>
                                      </p:cBhvr>
                                      <p:tavLst>
                                        <p:tav tm="0">
                                          <p:val>
                                            <p:strVal val="ppt_x"/>
                                          </p:val>
                                        </p:tav>
                                        <p:tav tm="100000">
                                          <p:val>
                                            <p:fltVal val="0.5"/>
                                          </p:val>
                                        </p:tav>
                                      </p:tavLst>
                                    </p:anim>
                                    <p:anim calcmode="lin" valueType="num">
                                      <p:cBhvr>
                                        <p:cTn id="77" dur="500"/>
                                        <p:tgtEl>
                                          <p:spTgt spid="17454"/>
                                        </p:tgtEl>
                                        <p:attrNameLst>
                                          <p:attrName>ppt_y</p:attrName>
                                        </p:attrNameLst>
                                      </p:cBhvr>
                                      <p:tavLst>
                                        <p:tav tm="0">
                                          <p:val>
                                            <p:strVal val="ppt_y"/>
                                          </p:val>
                                        </p:tav>
                                        <p:tav tm="100000">
                                          <p:val>
                                            <p:fltVal val="0.5"/>
                                          </p:val>
                                        </p:tav>
                                      </p:tavLst>
                                    </p:anim>
                                    <p:set>
                                      <p:cBhvr>
                                        <p:cTn id="78" dur="1" fill="hold">
                                          <p:stCondLst>
                                            <p:cond delay="499"/>
                                          </p:stCondLst>
                                        </p:cTn>
                                        <p:tgtEl>
                                          <p:spTgt spid="17454"/>
                                        </p:tgtEl>
                                        <p:attrNameLst>
                                          <p:attrName>style.visibility</p:attrName>
                                        </p:attrNameLst>
                                      </p:cBhvr>
                                      <p:to>
                                        <p:strVal val="hidden"/>
                                      </p:to>
                                    </p:set>
                                  </p:childTnLst>
                                </p:cTn>
                              </p:par>
                              <p:par>
                                <p:cTn id="79" presetID="10" presetClass="exit" presetSubtype="0" fill="hold" grpId="1" nodeType="withEffect">
                                  <p:stCondLst>
                                    <p:cond delay="0"/>
                                  </p:stCondLst>
                                  <p:childTnLst>
                                    <p:anim calcmode="lin" valueType="num">
                                      <p:cBhvr>
                                        <p:cTn id="80" dur="500"/>
                                        <p:tgtEl>
                                          <p:spTgt spid="17453"/>
                                        </p:tgtEl>
                                        <p:attrNameLst>
                                          <p:attrName>ppt_w</p:attrName>
                                        </p:attrNameLst>
                                      </p:cBhvr>
                                      <p:tavLst>
                                        <p:tav tm="0">
                                          <p:val>
                                            <p:strVal val="ppt_w"/>
                                          </p:val>
                                        </p:tav>
                                        <p:tav tm="100000">
                                          <p:val>
                                            <p:fltVal val="0"/>
                                          </p:val>
                                        </p:tav>
                                      </p:tavLst>
                                    </p:anim>
                                    <p:anim calcmode="lin" valueType="num">
                                      <p:cBhvr>
                                        <p:cTn id="81" dur="500"/>
                                        <p:tgtEl>
                                          <p:spTgt spid="17453"/>
                                        </p:tgtEl>
                                        <p:attrNameLst>
                                          <p:attrName>ppt_h</p:attrName>
                                        </p:attrNameLst>
                                      </p:cBhvr>
                                      <p:tavLst>
                                        <p:tav tm="0">
                                          <p:val>
                                            <p:strVal val="ppt_h"/>
                                          </p:val>
                                        </p:tav>
                                        <p:tav tm="100000">
                                          <p:val>
                                            <p:fltVal val="0"/>
                                          </p:val>
                                        </p:tav>
                                      </p:tavLst>
                                    </p:anim>
                                    <p:animEffect filter="fade">
                                      <p:cBhvr>
                                        <p:cTn id="82" dur="500"/>
                                        <p:tgtEl>
                                          <p:spTgt spid="17453"/>
                                        </p:tgtEl>
                                      </p:cBhvr>
                                    </p:animEffect>
                                    <p:anim calcmode="lin" valueType="num">
                                      <p:cBhvr>
                                        <p:cTn id="83" dur="500"/>
                                        <p:tgtEl>
                                          <p:spTgt spid="17453"/>
                                        </p:tgtEl>
                                        <p:attrNameLst>
                                          <p:attrName>ppt_x</p:attrName>
                                        </p:attrNameLst>
                                      </p:cBhvr>
                                      <p:tavLst>
                                        <p:tav tm="0">
                                          <p:val>
                                            <p:strVal val="ppt_x"/>
                                          </p:val>
                                        </p:tav>
                                        <p:tav tm="100000">
                                          <p:val>
                                            <p:fltVal val="0.5"/>
                                          </p:val>
                                        </p:tav>
                                      </p:tavLst>
                                    </p:anim>
                                    <p:anim calcmode="lin" valueType="num">
                                      <p:cBhvr>
                                        <p:cTn id="84" dur="500"/>
                                        <p:tgtEl>
                                          <p:spTgt spid="17453"/>
                                        </p:tgtEl>
                                        <p:attrNameLst>
                                          <p:attrName>ppt_y</p:attrName>
                                        </p:attrNameLst>
                                      </p:cBhvr>
                                      <p:tavLst>
                                        <p:tav tm="0">
                                          <p:val>
                                            <p:strVal val="ppt_y"/>
                                          </p:val>
                                        </p:tav>
                                        <p:tav tm="100000">
                                          <p:val>
                                            <p:fltVal val="0.5"/>
                                          </p:val>
                                        </p:tav>
                                      </p:tavLst>
                                    </p:anim>
                                    <p:set>
                                      <p:cBhvr>
                                        <p:cTn id="85" dur="1" fill="hold">
                                          <p:stCondLst>
                                            <p:cond delay="499"/>
                                          </p:stCondLst>
                                        </p:cTn>
                                        <p:tgtEl>
                                          <p:spTgt spid="17453"/>
                                        </p:tgtEl>
                                        <p:attrNameLst>
                                          <p:attrName>style.visibility</p:attrName>
                                        </p:attrNameLst>
                                      </p:cBhvr>
                                      <p:to>
                                        <p:strVal val="hidden"/>
                                      </p:to>
                                    </p:set>
                                  </p:childTnLst>
                                </p:cTn>
                              </p:par>
                              <p:par>
                                <p:cTn id="86" presetID="10" presetClass="exit" presetSubtype="0" fill="hold" grpId="1" nodeType="withEffect">
                                  <p:stCondLst>
                                    <p:cond delay="0"/>
                                  </p:stCondLst>
                                  <p:childTnLst>
                                    <p:anim calcmode="lin" valueType="num">
                                      <p:cBhvr>
                                        <p:cTn id="87" dur="500"/>
                                        <p:tgtEl>
                                          <p:spTgt spid="17452"/>
                                        </p:tgtEl>
                                        <p:attrNameLst>
                                          <p:attrName>ppt_w</p:attrName>
                                        </p:attrNameLst>
                                      </p:cBhvr>
                                      <p:tavLst>
                                        <p:tav tm="0">
                                          <p:val>
                                            <p:strVal val="ppt_w"/>
                                          </p:val>
                                        </p:tav>
                                        <p:tav tm="100000">
                                          <p:val>
                                            <p:fltVal val="0"/>
                                          </p:val>
                                        </p:tav>
                                      </p:tavLst>
                                    </p:anim>
                                    <p:anim calcmode="lin" valueType="num">
                                      <p:cBhvr>
                                        <p:cTn id="88" dur="500"/>
                                        <p:tgtEl>
                                          <p:spTgt spid="17452"/>
                                        </p:tgtEl>
                                        <p:attrNameLst>
                                          <p:attrName>ppt_h</p:attrName>
                                        </p:attrNameLst>
                                      </p:cBhvr>
                                      <p:tavLst>
                                        <p:tav tm="0">
                                          <p:val>
                                            <p:strVal val="ppt_h"/>
                                          </p:val>
                                        </p:tav>
                                        <p:tav tm="100000">
                                          <p:val>
                                            <p:fltVal val="0"/>
                                          </p:val>
                                        </p:tav>
                                      </p:tavLst>
                                    </p:anim>
                                    <p:animEffect filter="fade">
                                      <p:cBhvr>
                                        <p:cTn id="89" dur="500"/>
                                        <p:tgtEl>
                                          <p:spTgt spid="17452"/>
                                        </p:tgtEl>
                                      </p:cBhvr>
                                    </p:animEffect>
                                    <p:anim calcmode="lin" valueType="num">
                                      <p:cBhvr>
                                        <p:cTn id="90" dur="500"/>
                                        <p:tgtEl>
                                          <p:spTgt spid="17452"/>
                                        </p:tgtEl>
                                        <p:attrNameLst>
                                          <p:attrName>ppt_x</p:attrName>
                                        </p:attrNameLst>
                                      </p:cBhvr>
                                      <p:tavLst>
                                        <p:tav tm="0">
                                          <p:val>
                                            <p:strVal val="ppt_x"/>
                                          </p:val>
                                        </p:tav>
                                        <p:tav tm="100000">
                                          <p:val>
                                            <p:fltVal val="0.5"/>
                                          </p:val>
                                        </p:tav>
                                      </p:tavLst>
                                    </p:anim>
                                    <p:anim calcmode="lin" valueType="num">
                                      <p:cBhvr>
                                        <p:cTn id="91" dur="500"/>
                                        <p:tgtEl>
                                          <p:spTgt spid="17452"/>
                                        </p:tgtEl>
                                        <p:attrNameLst>
                                          <p:attrName>ppt_y</p:attrName>
                                        </p:attrNameLst>
                                      </p:cBhvr>
                                      <p:tavLst>
                                        <p:tav tm="0">
                                          <p:val>
                                            <p:strVal val="ppt_y"/>
                                          </p:val>
                                        </p:tav>
                                        <p:tav tm="100000">
                                          <p:val>
                                            <p:fltVal val="0.5"/>
                                          </p:val>
                                        </p:tav>
                                      </p:tavLst>
                                    </p:anim>
                                    <p:set>
                                      <p:cBhvr>
                                        <p:cTn id="92" dur="1" fill="hold">
                                          <p:stCondLst>
                                            <p:cond delay="499"/>
                                          </p:stCondLst>
                                        </p:cTn>
                                        <p:tgtEl>
                                          <p:spTgt spid="17452"/>
                                        </p:tgtEl>
                                        <p:attrNameLst>
                                          <p:attrName>style.visibility</p:attrName>
                                        </p:attrNameLst>
                                      </p:cBhvr>
                                      <p:to>
                                        <p:strVal val="hidden"/>
                                      </p:to>
                                    </p:set>
                                  </p:childTnLst>
                                </p:cTn>
                              </p:par>
                              <p:par>
                                <p:cTn id="93" presetID="10" presetClass="exit" presetSubtype="0" fill="hold" nodeType="withEffect">
                                  <p:stCondLst>
                                    <p:cond delay="0"/>
                                  </p:stCondLst>
                                  <p:childTnLst>
                                    <p:anim calcmode="lin" valueType="num">
                                      <p:cBhvr>
                                        <p:cTn id="94" dur="500"/>
                                        <p:tgtEl>
                                          <p:spTgt spid="17443"/>
                                        </p:tgtEl>
                                        <p:attrNameLst>
                                          <p:attrName>ppt_w</p:attrName>
                                        </p:attrNameLst>
                                      </p:cBhvr>
                                      <p:tavLst>
                                        <p:tav tm="0">
                                          <p:val>
                                            <p:strVal val="ppt_w"/>
                                          </p:val>
                                        </p:tav>
                                        <p:tav tm="100000">
                                          <p:val>
                                            <p:fltVal val="0"/>
                                          </p:val>
                                        </p:tav>
                                      </p:tavLst>
                                    </p:anim>
                                    <p:anim calcmode="lin" valueType="num">
                                      <p:cBhvr>
                                        <p:cTn id="95" dur="500"/>
                                        <p:tgtEl>
                                          <p:spTgt spid="17443"/>
                                        </p:tgtEl>
                                        <p:attrNameLst>
                                          <p:attrName>ppt_h</p:attrName>
                                        </p:attrNameLst>
                                      </p:cBhvr>
                                      <p:tavLst>
                                        <p:tav tm="0">
                                          <p:val>
                                            <p:strVal val="ppt_h"/>
                                          </p:val>
                                        </p:tav>
                                        <p:tav tm="100000">
                                          <p:val>
                                            <p:fltVal val="0"/>
                                          </p:val>
                                        </p:tav>
                                      </p:tavLst>
                                    </p:anim>
                                    <p:animEffect filter="fade">
                                      <p:cBhvr>
                                        <p:cTn id="96" dur="500"/>
                                        <p:tgtEl>
                                          <p:spTgt spid="17443"/>
                                        </p:tgtEl>
                                      </p:cBhvr>
                                    </p:animEffect>
                                    <p:anim calcmode="lin" valueType="num">
                                      <p:cBhvr>
                                        <p:cTn id="97" dur="500"/>
                                        <p:tgtEl>
                                          <p:spTgt spid="17443"/>
                                        </p:tgtEl>
                                        <p:attrNameLst>
                                          <p:attrName>ppt_x</p:attrName>
                                        </p:attrNameLst>
                                      </p:cBhvr>
                                      <p:tavLst>
                                        <p:tav tm="0">
                                          <p:val>
                                            <p:strVal val="ppt_x"/>
                                          </p:val>
                                        </p:tav>
                                        <p:tav tm="100000">
                                          <p:val>
                                            <p:fltVal val="0.5"/>
                                          </p:val>
                                        </p:tav>
                                      </p:tavLst>
                                    </p:anim>
                                    <p:anim calcmode="lin" valueType="num">
                                      <p:cBhvr>
                                        <p:cTn id="98" dur="500"/>
                                        <p:tgtEl>
                                          <p:spTgt spid="17443"/>
                                        </p:tgtEl>
                                        <p:attrNameLst>
                                          <p:attrName>ppt_y</p:attrName>
                                        </p:attrNameLst>
                                      </p:cBhvr>
                                      <p:tavLst>
                                        <p:tav tm="0">
                                          <p:val>
                                            <p:strVal val="ppt_y"/>
                                          </p:val>
                                        </p:tav>
                                        <p:tav tm="100000">
                                          <p:val>
                                            <p:fltVal val="0.5"/>
                                          </p:val>
                                        </p:tav>
                                      </p:tavLst>
                                    </p:anim>
                                    <p:set>
                                      <p:cBhvr>
                                        <p:cTn id="99" dur="1" fill="hold">
                                          <p:stCondLst>
                                            <p:cond delay="499"/>
                                          </p:stCondLst>
                                        </p:cTn>
                                        <p:tgtEl>
                                          <p:spTgt spid="17443"/>
                                        </p:tgtEl>
                                        <p:attrNameLst>
                                          <p:attrName>style.visibility</p:attrName>
                                        </p:attrNameLst>
                                      </p:cBhvr>
                                      <p:to>
                                        <p:strVal val="hidden"/>
                                      </p:to>
                                    </p:set>
                                  </p:childTnLst>
                                </p:cTn>
                              </p:par>
                              <p:par>
                                <p:cTn id="100" presetID="10" presetClass="exit" presetSubtype="0" fill="hold" grpId="1" nodeType="withEffect">
                                  <p:stCondLst>
                                    <p:cond delay="0"/>
                                  </p:stCondLst>
                                  <p:childTnLst>
                                    <p:anim calcmode="lin" valueType="num">
                                      <p:cBhvr>
                                        <p:cTn id="101" dur="500"/>
                                        <p:tgtEl>
                                          <p:spTgt spid="17419"/>
                                        </p:tgtEl>
                                        <p:attrNameLst>
                                          <p:attrName>ppt_w</p:attrName>
                                        </p:attrNameLst>
                                      </p:cBhvr>
                                      <p:tavLst>
                                        <p:tav tm="0">
                                          <p:val>
                                            <p:strVal val="ppt_w"/>
                                          </p:val>
                                        </p:tav>
                                        <p:tav tm="100000">
                                          <p:val>
                                            <p:fltVal val="0"/>
                                          </p:val>
                                        </p:tav>
                                      </p:tavLst>
                                    </p:anim>
                                    <p:anim calcmode="lin" valueType="num">
                                      <p:cBhvr>
                                        <p:cTn id="102" dur="500"/>
                                        <p:tgtEl>
                                          <p:spTgt spid="17419"/>
                                        </p:tgtEl>
                                        <p:attrNameLst>
                                          <p:attrName>ppt_h</p:attrName>
                                        </p:attrNameLst>
                                      </p:cBhvr>
                                      <p:tavLst>
                                        <p:tav tm="0">
                                          <p:val>
                                            <p:strVal val="ppt_h"/>
                                          </p:val>
                                        </p:tav>
                                        <p:tav tm="100000">
                                          <p:val>
                                            <p:fltVal val="0"/>
                                          </p:val>
                                        </p:tav>
                                      </p:tavLst>
                                    </p:anim>
                                    <p:animEffect filter="fade">
                                      <p:cBhvr>
                                        <p:cTn id="103" dur="500"/>
                                        <p:tgtEl>
                                          <p:spTgt spid="17419"/>
                                        </p:tgtEl>
                                      </p:cBhvr>
                                    </p:animEffect>
                                    <p:anim calcmode="lin" valueType="num">
                                      <p:cBhvr>
                                        <p:cTn id="104" dur="500"/>
                                        <p:tgtEl>
                                          <p:spTgt spid="17419"/>
                                        </p:tgtEl>
                                        <p:attrNameLst>
                                          <p:attrName>ppt_x</p:attrName>
                                        </p:attrNameLst>
                                      </p:cBhvr>
                                      <p:tavLst>
                                        <p:tav tm="0">
                                          <p:val>
                                            <p:strVal val="ppt_x"/>
                                          </p:val>
                                        </p:tav>
                                        <p:tav tm="100000">
                                          <p:val>
                                            <p:fltVal val="0.5"/>
                                          </p:val>
                                        </p:tav>
                                      </p:tavLst>
                                    </p:anim>
                                    <p:anim calcmode="lin" valueType="num">
                                      <p:cBhvr>
                                        <p:cTn id="105" dur="500"/>
                                        <p:tgtEl>
                                          <p:spTgt spid="17419"/>
                                        </p:tgtEl>
                                        <p:attrNameLst>
                                          <p:attrName>ppt_y</p:attrName>
                                        </p:attrNameLst>
                                      </p:cBhvr>
                                      <p:tavLst>
                                        <p:tav tm="0">
                                          <p:val>
                                            <p:strVal val="ppt_y"/>
                                          </p:val>
                                        </p:tav>
                                        <p:tav tm="100000">
                                          <p:val>
                                            <p:fltVal val="0.5"/>
                                          </p:val>
                                        </p:tav>
                                      </p:tavLst>
                                    </p:anim>
                                    <p:set>
                                      <p:cBhvr>
                                        <p:cTn id="106" dur="1" fill="hold">
                                          <p:stCondLst>
                                            <p:cond delay="499"/>
                                          </p:stCondLst>
                                        </p:cTn>
                                        <p:tgtEl>
                                          <p:spTgt spid="17419"/>
                                        </p:tgtEl>
                                        <p:attrNameLst>
                                          <p:attrName>style.visibility</p:attrName>
                                        </p:attrNameLst>
                                      </p:cBhvr>
                                      <p:to>
                                        <p:strVal val="hidden"/>
                                      </p:to>
                                    </p:set>
                                  </p:childTnLst>
                                </p:cTn>
                              </p:par>
                              <p:par>
                                <p:cTn id="107" presetID="10" presetClass="exit" presetSubtype="0" fill="hold" grpId="1" nodeType="withEffect">
                                  <p:stCondLst>
                                    <p:cond delay="0"/>
                                  </p:stCondLst>
                                  <p:childTnLst>
                                    <p:anim calcmode="lin" valueType="num">
                                      <p:cBhvr>
                                        <p:cTn id="108" dur="500"/>
                                        <p:tgtEl>
                                          <p:spTgt spid="17420"/>
                                        </p:tgtEl>
                                        <p:attrNameLst>
                                          <p:attrName>ppt_w</p:attrName>
                                        </p:attrNameLst>
                                      </p:cBhvr>
                                      <p:tavLst>
                                        <p:tav tm="0">
                                          <p:val>
                                            <p:strVal val="ppt_w"/>
                                          </p:val>
                                        </p:tav>
                                        <p:tav tm="100000">
                                          <p:val>
                                            <p:fltVal val="0"/>
                                          </p:val>
                                        </p:tav>
                                      </p:tavLst>
                                    </p:anim>
                                    <p:anim calcmode="lin" valueType="num">
                                      <p:cBhvr>
                                        <p:cTn id="109" dur="500"/>
                                        <p:tgtEl>
                                          <p:spTgt spid="17420"/>
                                        </p:tgtEl>
                                        <p:attrNameLst>
                                          <p:attrName>ppt_h</p:attrName>
                                        </p:attrNameLst>
                                      </p:cBhvr>
                                      <p:tavLst>
                                        <p:tav tm="0">
                                          <p:val>
                                            <p:strVal val="ppt_h"/>
                                          </p:val>
                                        </p:tav>
                                        <p:tav tm="100000">
                                          <p:val>
                                            <p:fltVal val="0"/>
                                          </p:val>
                                        </p:tav>
                                      </p:tavLst>
                                    </p:anim>
                                    <p:animEffect filter="fade">
                                      <p:cBhvr>
                                        <p:cTn id="110" dur="500"/>
                                        <p:tgtEl>
                                          <p:spTgt spid="17420"/>
                                        </p:tgtEl>
                                      </p:cBhvr>
                                    </p:animEffect>
                                    <p:anim calcmode="lin" valueType="num">
                                      <p:cBhvr>
                                        <p:cTn id="111" dur="500"/>
                                        <p:tgtEl>
                                          <p:spTgt spid="17420"/>
                                        </p:tgtEl>
                                        <p:attrNameLst>
                                          <p:attrName>ppt_x</p:attrName>
                                        </p:attrNameLst>
                                      </p:cBhvr>
                                      <p:tavLst>
                                        <p:tav tm="0">
                                          <p:val>
                                            <p:strVal val="ppt_x"/>
                                          </p:val>
                                        </p:tav>
                                        <p:tav tm="100000">
                                          <p:val>
                                            <p:fltVal val="0.5"/>
                                          </p:val>
                                        </p:tav>
                                      </p:tavLst>
                                    </p:anim>
                                    <p:anim calcmode="lin" valueType="num">
                                      <p:cBhvr>
                                        <p:cTn id="112" dur="500"/>
                                        <p:tgtEl>
                                          <p:spTgt spid="17420"/>
                                        </p:tgtEl>
                                        <p:attrNameLst>
                                          <p:attrName>ppt_y</p:attrName>
                                        </p:attrNameLst>
                                      </p:cBhvr>
                                      <p:tavLst>
                                        <p:tav tm="0">
                                          <p:val>
                                            <p:strVal val="ppt_y"/>
                                          </p:val>
                                        </p:tav>
                                        <p:tav tm="100000">
                                          <p:val>
                                            <p:fltVal val="0.5"/>
                                          </p:val>
                                        </p:tav>
                                      </p:tavLst>
                                    </p:anim>
                                    <p:set>
                                      <p:cBhvr>
                                        <p:cTn id="113" dur="1" fill="hold">
                                          <p:stCondLst>
                                            <p:cond delay="499"/>
                                          </p:stCondLst>
                                        </p:cTn>
                                        <p:tgtEl>
                                          <p:spTgt spid="17420"/>
                                        </p:tgtEl>
                                        <p:attrNameLst>
                                          <p:attrName>style.visibility</p:attrName>
                                        </p:attrNameLst>
                                      </p:cBhvr>
                                      <p:to>
                                        <p:strVal val="hidden"/>
                                      </p:to>
                                    </p:set>
                                  </p:childTnLst>
                                </p:cTn>
                              </p:par>
                              <p:par>
                                <p:cTn id="114" presetID="10" presetClass="exit" presetSubtype="0" fill="hold" nodeType="withEffect">
                                  <p:stCondLst>
                                    <p:cond delay="0"/>
                                  </p:stCondLst>
                                  <p:childTnLst>
                                    <p:anim calcmode="lin" valueType="num">
                                      <p:cBhvr>
                                        <p:cTn id="115" dur="500"/>
                                        <p:tgtEl>
                                          <p:spTgt spid="17421"/>
                                        </p:tgtEl>
                                        <p:attrNameLst>
                                          <p:attrName>ppt_w</p:attrName>
                                        </p:attrNameLst>
                                      </p:cBhvr>
                                      <p:tavLst>
                                        <p:tav tm="0">
                                          <p:val>
                                            <p:strVal val="ppt_w"/>
                                          </p:val>
                                        </p:tav>
                                        <p:tav tm="100000">
                                          <p:val>
                                            <p:fltVal val="0"/>
                                          </p:val>
                                        </p:tav>
                                      </p:tavLst>
                                    </p:anim>
                                    <p:anim calcmode="lin" valueType="num">
                                      <p:cBhvr>
                                        <p:cTn id="116" dur="500"/>
                                        <p:tgtEl>
                                          <p:spTgt spid="17421"/>
                                        </p:tgtEl>
                                        <p:attrNameLst>
                                          <p:attrName>ppt_h</p:attrName>
                                        </p:attrNameLst>
                                      </p:cBhvr>
                                      <p:tavLst>
                                        <p:tav tm="0">
                                          <p:val>
                                            <p:strVal val="ppt_h"/>
                                          </p:val>
                                        </p:tav>
                                        <p:tav tm="100000">
                                          <p:val>
                                            <p:fltVal val="0"/>
                                          </p:val>
                                        </p:tav>
                                      </p:tavLst>
                                    </p:anim>
                                    <p:animEffect filter="fade">
                                      <p:cBhvr>
                                        <p:cTn id="117" dur="500"/>
                                        <p:tgtEl>
                                          <p:spTgt spid="17421"/>
                                        </p:tgtEl>
                                      </p:cBhvr>
                                    </p:animEffect>
                                    <p:anim calcmode="lin" valueType="num">
                                      <p:cBhvr>
                                        <p:cTn id="118" dur="500"/>
                                        <p:tgtEl>
                                          <p:spTgt spid="17421"/>
                                        </p:tgtEl>
                                        <p:attrNameLst>
                                          <p:attrName>ppt_x</p:attrName>
                                        </p:attrNameLst>
                                      </p:cBhvr>
                                      <p:tavLst>
                                        <p:tav tm="0">
                                          <p:val>
                                            <p:strVal val="ppt_x"/>
                                          </p:val>
                                        </p:tav>
                                        <p:tav tm="100000">
                                          <p:val>
                                            <p:fltVal val="0.5"/>
                                          </p:val>
                                        </p:tav>
                                      </p:tavLst>
                                    </p:anim>
                                    <p:anim calcmode="lin" valueType="num">
                                      <p:cBhvr>
                                        <p:cTn id="119" dur="500"/>
                                        <p:tgtEl>
                                          <p:spTgt spid="17421"/>
                                        </p:tgtEl>
                                        <p:attrNameLst>
                                          <p:attrName>ppt_y</p:attrName>
                                        </p:attrNameLst>
                                      </p:cBhvr>
                                      <p:tavLst>
                                        <p:tav tm="0">
                                          <p:val>
                                            <p:strVal val="ppt_y"/>
                                          </p:val>
                                        </p:tav>
                                        <p:tav tm="100000">
                                          <p:val>
                                            <p:fltVal val="0.5"/>
                                          </p:val>
                                        </p:tav>
                                      </p:tavLst>
                                    </p:anim>
                                    <p:set>
                                      <p:cBhvr>
                                        <p:cTn id="120" dur="1" fill="hold">
                                          <p:stCondLst>
                                            <p:cond delay="499"/>
                                          </p:stCondLst>
                                        </p:cTn>
                                        <p:tgtEl>
                                          <p:spTgt spid="17421"/>
                                        </p:tgtEl>
                                        <p:attrNameLst>
                                          <p:attrName>style.visibility</p:attrName>
                                        </p:attrNameLst>
                                      </p:cBhvr>
                                      <p:to>
                                        <p:strVal val="hidden"/>
                                      </p:to>
                                    </p:set>
                                  </p:childTnLst>
                                </p:cTn>
                              </p:par>
                              <p:par>
                                <p:cTn id="121" presetID="10" presetClass="exit" presetSubtype="0" fill="hold" grpId="1" nodeType="withEffect">
                                  <p:stCondLst>
                                    <p:cond delay="0"/>
                                  </p:stCondLst>
                                  <p:childTnLst>
                                    <p:anim calcmode="lin" valueType="num">
                                      <p:cBhvr>
                                        <p:cTn id="122" dur="500"/>
                                        <p:tgtEl>
                                          <p:spTgt spid="17415"/>
                                        </p:tgtEl>
                                        <p:attrNameLst>
                                          <p:attrName>ppt_w</p:attrName>
                                        </p:attrNameLst>
                                      </p:cBhvr>
                                      <p:tavLst>
                                        <p:tav tm="0">
                                          <p:val>
                                            <p:strVal val="ppt_w"/>
                                          </p:val>
                                        </p:tav>
                                        <p:tav tm="100000">
                                          <p:val>
                                            <p:fltVal val="0"/>
                                          </p:val>
                                        </p:tav>
                                      </p:tavLst>
                                    </p:anim>
                                    <p:anim calcmode="lin" valueType="num">
                                      <p:cBhvr>
                                        <p:cTn id="123" dur="500"/>
                                        <p:tgtEl>
                                          <p:spTgt spid="17415"/>
                                        </p:tgtEl>
                                        <p:attrNameLst>
                                          <p:attrName>ppt_h</p:attrName>
                                        </p:attrNameLst>
                                      </p:cBhvr>
                                      <p:tavLst>
                                        <p:tav tm="0">
                                          <p:val>
                                            <p:strVal val="ppt_h"/>
                                          </p:val>
                                        </p:tav>
                                        <p:tav tm="100000">
                                          <p:val>
                                            <p:fltVal val="0"/>
                                          </p:val>
                                        </p:tav>
                                      </p:tavLst>
                                    </p:anim>
                                    <p:animEffect filter="fade">
                                      <p:cBhvr>
                                        <p:cTn id="124" dur="500"/>
                                        <p:tgtEl>
                                          <p:spTgt spid="17415"/>
                                        </p:tgtEl>
                                      </p:cBhvr>
                                    </p:animEffect>
                                    <p:anim calcmode="lin" valueType="num">
                                      <p:cBhvr>
                                        <p:cTn id="125" dur="500"/>
                                        <p:tgtEl>
                                          <p:spTgt spid="17415"/>
                                        </p:tgtEl>
                                        <p:attrNameLst>
                                          <p:attrName>ppt_x</p:attrName>
                                        </p:attrNameLst>
                                      </p:cBhvr>
                                      <p:tavLst>
                                        <p:tav tm="0">
                                          <p:val>
                                            <p:strVal val="ppt_x"/>
                                          </p:val>
                                        </p:tav>
                                        <p:tav tm="100000">
                                          <p:val>
                                            <p:fltVal val="0.5"/>
                                          </p:val>
                                        </p:tav>
                                      </p:tavLst>
                                    </p:anim>
                                    <p:anim calcmode="lin" valueType="num">
                                      <p:cBhvr>
                                        <p:cTn id="126" dur="500"/>
                                        <p:tgtEl>
                                          <p:spTgt spid="17415"/>
                                        </p:tgtEl>
                                        <p:attrNameLst>
                                          <p:attrName>ppt_y</p:attrName>
                                        </p:attrNameLst>
                                      </p:cBhvr>
                                      <p:tavLst>
                                        <p:tav tm="0">
                                          <p:val>
                                            <p:strVal val="ppt_y"/>
                                          </p:val>
                                        </p:tav>
                                        <p:tav tm="100000">
                                          <p:val>
                                            <p:fltVal val="0.5"/>
                                          </p:val>
                                        </p:tav>
                                      </p:tavLst>
                                    </p:anim>
                                    <p:set>
                                      <p:cBhvr>
                                        <p:cTn id="127" dur="1" fill="hold">
                                          <p:stCondLst>
                                            <p:cond delay="499"/>
                                          </p:stCondLst>
                                        </p:cTn>
                                        <p:tgtEl>
                                          <p:spTgt spid="17415"/>
                                        </p:tgtEl>
                                        <p:attrNameLst>
                                          <p:attrName>style.visibility</p:attrName>
                                        </p:attrNameLst>
                                      </p:cBhvr>
                                      <p:to>
                                        <p:strVal val="hidden"/>
                                      </p:to>
                                    </p:set>
                                  </p:childTnLst>
                                </p:cTn>
                              </p:par>
                              <p:par>
                                <p:cTn id="128" presetID="10" presetClass="exit" presetSubtype="0" fill="hold" grpId="1" nodeType="withEffect">
                                  <p:stCondLst>
                                    <p:cond delay="0"/>
                                  </p:stCondLst>
                                  <p:childTnLst>
                                    <p:anim calcmode="lin" valueType="num">
                                      <p:cBhvr>
                                        <p:cTn id="129" dur="500"/>
                                        <p:tgtEl>
                                          <p:spTgt spid="17416"/>
                                        </p:tgtEl>
                                        <p:attrNameLst>
                                          <p:attrName>ppt_w</p:attrName>
                                        </p:attrNameLst>
                                      </p:cBhvr>
                                      <p:tavLst>
                                        <p:tav tm="0">
                                          <p:val>
                                            <p:strVal val="ppt_w"/>
                                          </p:val>
                                        </p:tav>
                                        <p:tav tm="100000">
                                          <p:val>
                                            <p:fltVal val="0"/>
                                          </p:val>
                                        </p:tav>
                                      </p:tavLst>
                                    </p:anim>
                                    <p:anim calcmode="lin" valueType="num">
                                      <p:cBhvr>
                                        <p:cTn id="130" dur="500"/>
                                        <p:tgtEl>
                                          <p:spTgt spid="17416"/>
                                        </p:tgtEl>
                                        <p:attrNameLst>
                                          <p:attrName>ppt_h</p:attrName>
                                        </p:attrNameLst>
                                      </p:cBhvr>
                                      <p:tavLst>
                                        <p:tav tm="0">
                                          <p:val>
                                            <p:strVal val="ppt_h"/>
                                          </p:val>
                                        </p:tav>
                                        <p:tav tm="100000">
                                          <p:val>
                                            <p:fltVal val="0"/>
                                          </p:val>
                                        </p:tav>
                                      </p:tavLst>
                                    </p:anim>
                                    <p:animEffect filter="fade">
                                      <p:cBhvr>
                                        <p:cTn id="131" dur="500"/>
                                        <p:tgtEl>
                                          <p:spTgt spid="17416"/>
                                        </p:tgtEl>
                                      </p:cBhvr>
                                    </p:animEffect>
                                    <p:anim calcmode="lin" valueType="num">
                                      <p:cBhvr>
                                        <p:cTn id="132" dur="500"/>
                                        <p:tgtEl>
                                          <p:spTgt spid="17416"/>
                                        </p:tgtEl>
                                        <p:attrNameLst>
                                          <p:attrName>ppt_x</p:attrName>
                                        </p:attrNameLst>
                                      </p:cBhvr>
                                      <p:tavLst>
                                        <p:tav tm="0">
                                          <p:val>
                                            <p:strVal val="ppt_x"/>
                                          </p:val>
                                        </p:tav>
                                        <p:tav tm="100000">
                                          <p:val>
                                            <p:fltVal val="0.5"/>
                                          </p:val>
                                        </p:tav>
                                      </p:tavLst>
                                    </p:anim>
                                    <p:anim calcmode="lin" valueType="num">
                                      <p:cBhvr>
                                        <p:cTn id="133" dur="500"/>
                                        <p:tgtEl>
                                          <p:spTgt spid="17416"/>
                                        </p:tgtEl>
                                        <p:attrNameLst>
                                          <p:attrName>ppt_y</p:attrName>
                                        </p:attrNameLst>
                                      </p:cBhvr>
                                      <p:tavLst>
                                        <p:tav tm="0">
                                          <p:val>
                                            <p:strVal val="ppt_y"/>
                                          </p:val>
                                        </p:tav>
                                        <p:tav tm="100000">
                                          <p:val>
                                            <p:fltVal val="0.5"/>
                                          </p:val>
                                        </p:tav>
                                      </p:tavLst>
                                    </p:anim>
                                    <p:set>
                                      <p:cBhvr>
                                        <p:cTn id="134" dur="1" fill="hold">
                                          <p:stCondLst>
                                            <p:cond delay="499"/>
                                          </p:stCondLst>
                                        </p:cTn>
                                        <p:tgtEl>
                                          <p:spTgt spid="17416"/>
                                        </p:tgtEl>
                                        <p:attrNameLst>
                                          <p:attrName>style.visibility</p:attrName>
                                        </p:attrNameLst>
                                      </p:cBhvr>
                                      <p:to>
                                        <p:strVal val="hidden"/>
                                      </p:to>
                                    </p:set>
                                  </p:childTnLst>
                                </p:cTn>
                              </p:par>
                              <p:par>
                                <p:cTn id="135" presetID="10" presetClass="exit" presetSubtype="0" fill="hold" nodeType="withEffect">
                                  <p:stCondLst>
                                    <p:cond delay="0"/>
                                  </p:stCondLst>
                                  <p:childTnLst>
                                    <p:anim calcmode="lin" valueType="num">
                                      <p:cBhvr>
                                        <p:cTn id="136" dur="500"/>
                                        <p:tgtEl>
                                          <p:spTgt spid="17417"/>
                                        </p:tgtEl>
                                        <p:attrNameLst>
                                          <p:attrName>ppt_w</p:attrName>
                                        </p:attrNameLst>
                                      </p:cBhvr>
                                      <p:tavLst>
                                        <p:tav tm="0">
                                          <p:val>
                                            <p:strVal val="ppt_w"/>
                                          </p:val>
                                        </p:tav>
                                        <p:tav tm="100000">
                                          <p:val>
                                            <p:fltVal val="0"/>
                                          </p:val>
                                        </p:tav>
                                      </p:tavLst>
                                    </p:anim>
                                    <p:anim calcmode="lin" valueType="num">
                                      <p:cBhvr>
                                        <p:cTn id="137" dur="500"/>
                                        <p:tgtEl>
                                          <p:spTgt spid="17417"/>
                                        </p:tgtEl>
                                        <p:attrNameLst>
                                          <p:attrName>ppt_h</p:attrName>
                                        </p:attrNameLst>
                                      </p:cBhvr>
                                      <p:tavLst>
                                        <p:tav tm="0">
                                          <p:val>
                                            <p:strVal val="ppt_h"/>
                                          </p:val>
                                        </p:tav>
                                        <p:tav tm="100000">
                                          <p:val>
                                            <p:fltVal val="0"/>
                                          </p:val>
                                        </p:tav>
                                      </p:tavLst>
                                    </p:anim>
                                    <p:animEffect filter="fade">
                                      <p:cBhvr>
                                        <p:cTn id="138" dur="500"/>
                                        <p:tgtEl>
                                          <p:spTgt spid="17417"/>
                                        </p:tgtEl>
                                      </p:cBhvr>
                                    </p:animEffect>
                                    <p:anim calcmode="lin" valueType="num">
                                      <p:cBhvr>
                                        <p:cTn id="139" dur="500"/>
                                        <p:tgtEl>
                                          <p:spTgt spid="17417"/>
                                        </p:tgtEl>
                                        <p:attrNameLst>
                                          <p:attrName>ppt_x</p:attrName>
                                        </p:attrNameLst>
                                      </p:cBhvr>
                                      <p:tavLst>
                                        <p:tav tm="0">
                                          <p:val>
                                            <p:strVal val="ppt_x"/>
                                          </p:val>
                                        </p:tav>
                                        <p:tav tm="100000">
                                          <p:val>
                                            <p:fltVal val="0.5"/>
                                          </p:val>
                                        </p:tav>
                                      </p:tavLst>
                                    </p:anim>
                                    <p:anim calcmode="lin" valueType="num">
                                      <p:cBhvr>
                                        <p:cTn id="140" dur="500"/>
                                        <p:tgtEl>
                                          <p:spTgt spid="17417"/>
                                        </p:tgtEl>
                                        <p:attrNameLst>
                                          <p:attrName>ppt_y</p:attrName>
                                        </p:attrNameLst>
                                      </p:cBhvr>
                                      <p:tavLst>
                                        <p:tav tm="0">
                                          <p:val>
                                            <p:strVal val="ppt_y"/>
                                          </p:val>
                                        </p:tav>
                                        <p:tav tm="100000">
                                          <p:val>
                                            <p:fltVal val="0.5"/>
                                          </p:val>
                                        </p:tav>
                                      </p:tavLst>
                                    </p:anim>
                                    <p:set>
                                      <p:cBhvr>
                                        <p:cTn id="141" dur="1" fill="hold">
                                          <p:stCondLst>
                                            <p:cond delay="499"/>
                                          </p:stCondLst>
                                        </p:cTn>
                                        <p:tgtEl>
                                          <p:spTgt spid="17417"/>
                                        </p:tgtEl>
                                        <p:attrNameLst>
                                          <p:attrName>style.visibility</p:attrName>
                                        </p:attrNameLst>
                                      </p:cBhvr>
                                      <p:to>
                                        <p:strVal val="hidden"/>
                                      </p:to>
                                    </p:set>
                                  </p:childTnLst>
                                </p:cTn>
                              </p:par>
                              <p:par>
                                <p:cTn id="142" presetID="10" presetClass="exit" presetSubtype="0" fill="hold" nodeType="withEffect">
                                  <p:stCondLst>
                                    <p:cond delay="0"/>
                                  </p:stCondLst>
                                  <p:childTnLst>
                                    <p:anim calcmode="lin" valueType="num">
                                      <p:cBhvr>
                                        <p:cTn id="143" dur="500"/>
                                        <p:tgtEl>
                                          <p:spTgt spid="17418"/>
                                        </p:tgtEl>
                                        <p:attrNameLst>
                                          <p:attrName>ppt_w</p:attrName>
                                        </p:attrNameLst>
                                      </p:cBhvr>
                                      <p:tavLst>
                                        <p:tav tm="0">
                                          <p:val>
                                            <p:strVal val="ppt_w"/>
                                          </p:val>
                                        </p:tav>
                                        <p:tav tm="100000">
                                          <p:val>
                                            <p:fltVal val="0"/>
                                          </p:val>
                                        </p:tav>
                                      </p:tavLst>
                                    </p:anim>
                                    <p:anim calcmode="lin" valueType="num">
                                      <p:cBhvr>
                                        <p:cTn id="144" dur="500"/>
                                        <p:tgtEl>
                                          <p:spTgt spid="17418"/>
                                        </p:tgtEl>
                                        <p:attrNameLst>
                                          <p:attrName>ppt_h</p:attrName>
                                        </p:attrNameLst>
                                      </p:cBhvr>
                                      <p:tavLst>
                                        <p:tav tm="0">
                                          <p:val>
                                            <p:strVal val="ppt_h"/>
                                          </p:val>
                                        </p:tav>
                                        <p:tav tm="100000">
                                          <p:val>
                                            <p:fltVal val="0"/>
                                          </p:val>
                                        </p:tav>
                                      </p:tavLst>
                                    </p:anim>
                                    <p:animEffect filter="fade">
                                      <p:cBhvr>
                                        <p:cTn id="145" dur="500"/>
                                        <p:tgtEl>
                                          <p:spTgt spid="17418"/>
                                        </p:tgtEl>
                                      </p:cBhvr>
                                    </p:animEffect>
                                    <p:anim calcmode="lin" valueType="num">
                                      <p:cBhvr>
                                        <p:cTn id="146" dur="500"/>
                                        <p:tgtEl>
                                          <p:spTgt spid="17418"/>
                                        </p:tgtEl>
                                        <p:attrNameLst>
                                          <p:attrName>ppt_x</p:attrName>
                                        </p:attrNameLst>
                                      </p:cBhvr>
                                      <p:tavLst>
                                        <p:tav tm="0">
                                          <p:val>
                                            <p:strVal val="ppt_x"/>
                                          </p:val>
                                        </p:tav>
                                        <p:tav tm="100000">
                                          <p:val>
                                            <p:fltVal val="0.5"/>
                                          </p:val>
                                        </p:tav>
                                      </p:tavLst>
                                    </p:anim>
                                    <p:anim calcmode="lin" valueType="num">
                                      <p:cBhvr>
                                        <p:cTn id="147" dur="500"/>
                                        <p:tgtEl>
                                          <p:spTgt spid="17418"/>
                                        </p:tgtEl>
                                        <p:attrNameLst>
                                          <p:attrName>ppt_y</p:attrName>
                                        </p:attrNameLst>
                                      </p:cBhvr>
                                      <p:tavLst>
                                        <p:tav tm="0">
                                          <p:val>
                                            <p:strVal val="ppt_y"/>
                                          </p:val>
                                        </p:tav>
                                        <p:tav tm="100000">
                                          <p:val>
                                            <p:fltVal val="0.5"/>
                                          </p:val>
                                        </p:tav>
                                      </p:tavLst>
                                    </p:anim>
                                    <p:set>
                                      <p:cBhvr>
                                        <p:cTn id="148" dur="1" fill="hold">
                                          <p:stCondLst>
                                            <p:cond delay="499"/>
                                          </p:stCondLst>
                                        </p:cTn>
                                        <p:tgtEl>
                                          <p:spTgt spid="17418"/>
                                        </p:tgtEl>
                                        <p:attrNameLst>
                                          <p:attrName>style.visibility</p:attrName>
                                        </p:attrNameLst>
                                      </p:cBhvr>
                                      <p:to>
                                        <p:strVal val="hidden"/>
                                      </p:to>
                                    </p:set>
                                  </p:childTnLst>
                                </p:cTn>
                              </p:par>
                              <p:par>
                                <p:cTn id="149" presetID="10" presetClass="exit" presetSubtype="0" fill="hold" nodeType="withEffect">
                                  <p:stCondLst>
                                    <p:cond delay="0"/>
                                  </p:stCondLst>
                                  <p:childTnLst>
                                    <p:anim calcmode="lin" valueType="num">
                                      <p:cBhvr>
                                        <p:cTn id="150" dur="500"/>
                                        <p:tgtEl>
                                          <p:spTgt spid="17422"/>
                                        </p:tgtEl>
                                        <p:attrNameLst>
                                          <p:attrName>ppt_w</p:attrName>
                                        </p:attrNameLst>
                                      </p:cBhvr>
                                      <p:tavLst>
                                        <p:tav tm="0">
                                          <p:val>
                                            <p:strVal val="ppt_w"/>
                                          </p:val>
                                        </p:tav>
                                        <p:tav tm="100000">
                                          <p:val>
                                            <p:fltVal val="0"/>
                                          </p:val>
                                        </p:tav>
                                      </p:tavLst>
                                    </p:anim>
                                    <p:anim calcmode="lin" valueType="num">
                                      <p:cBhvr>
                                        <p:cTn id="151" dur="500"/>
                                        <p:tgtEl>
                                          <p:spTgt spid="17422"/>
                                        </p:tgtEl>
                                        <p:attrNameLst>
                                          <p:attrName>ppt_h</p:attrName>
                                        </p:attrNameLst>
                                      </p:cBhvr>
                                      <p:tavLst>
                                        <p:tav tm="0">
                                          <p:val>
                                            <p:strVal val="ppt_h"/>
                                          </p:val>
                                        </p:tav>
                                        <p:tav tm="100000">
                                          <p:val>
                                            <p:fltVal val="0"/>
                                          </p:val>
                                        </p:tav>
                                      </p:tavLst>
                                    </p:anim>
                                    <p:animEffect filter="fade">
                                      <p:cBhvr>
                                        <p:cTn id="152" dur="500"/>
                                        <p:tgtEl>
                                          <p:spTgt spid="17422"/>
                                        </p:tgtEl>
                                      </p:cBhvr>
                                    </p:animEffect>
                                    <p:anim calcmode="lin" valueType="num">
                                      <p:cBhvr>
                                        <p:cTn id="153" dur="500"/>
                                        <p:tgtEl>
                                          <p:spTgt spid="17422"/>
                                        </p:tgtEl>
                                        <p:attrNameLst>
                                          <p:attrName>ppt_x</p:attrName>
                                        </p:attrNameLst>
                                      </p:cBhvr>
                                      <p:tavLst>
                                        <p:tav tm="0">
                                          <p:val>
                                            <p:strVal val="ppt_x"/>
                                          </p:val>
                                        </p:tav>
                                        <p:tav tm="100000">
                                          <p:val>
                                            <p:fltVal val="0.5"/>
                                          </p:val>
                                        </p:tav>
                                      </p:tavLst>
                                    </p:anim>
                                    <p:anim calcmode="lin" valueType="num">
                                      <p:cBhvr>
                                        <p:cTn id="154" dur="500"/>
                                        <p:tgtEl>
                                          <p:spTgt spid="17422"/>
                                        </p:tgtEl>
                                        <p:attrNameLst>
                                          <p:attrName>ppt_y</p:attrName>
                                        </p:attrNameLst>
                                      </p:cBhvr>
                                      <p:tavLst>
                                        <p:tav tm="0">
                                          <p:val>
                                            <p:strVal val="ppt_y"/>
                                          </p:val>
                                        </p:tav>
                                        <p:tav tm="100000">
                                          <p:val>
                                            <p:fltVal val="0.5"/>
                                          </p:val>
                                        </p:tav>
                                      </p:tavLst>
                                    </p:anim>
                                    <p:set>
                                      <p:cBhvr>
                                        <p:cTn id="155" dur="1" fill="hold">
                                          <p:stCondLst>
                                            <p:cond delay="499"/>
                                          </p:stCondLst>
                                        </p:cTn>
                                        <p:tgtEl>
                                          <p:spTgt spid="17422"/>
                                        </p:tgtEl>
                                        <p:attrNameLst>
                                          <p:attrName>style.visibility</p:attrName>
                                        </p:attrNameLst>
                                      </p:cBhvr>
                                      <p:to>
                                        <p:strVal val="hidden"/>
                                      </p:to>
                                    </p:set>
                                  </p:childTnLst>
                                </p:cTn>
                              </p:par>
                              <p:par>
                                <p:cTn id="156" presetID="10" presetClass="exit" presetSubtype="0" fill="hold" nodeType="withEffect">
                                  <p:stCondLst>
                                    <p:cond delay="0"/>
                                  </p:stCondLst>
                                  <p:childTnLst>
                                    <p:anim calcmode="lin" valueType="num">
                                      <p:cBhvr>
                                        <p:cTn id="157" dur="500"/>
                                        <p:tgtEl>
                                          <p:spTgt spid="17425"/>
                                        </p:tgtEl>
                                        <p:attrNameLst>
                                          <p:attrName>ppt_w</p:attrName>
                                        </p:attrNameLst>
                                      </p:cBhvr>
                                      <p:tavLst>
                                        <p:tav tm="0">
                                          <p:val>
                                            <p:strVal val="ppt_w"/>
                                          </p:val>
                                        </p:tav>
                                        <p:tav tm="100000">
                                          <p:val>
                                            <p:fltVal val="0"/>
                                          </p:val>
                                        </p:tav>
                                      </p:tavLst>
                                    </p:anim>
                                    <p:anim calcmode="lin" valueType="num">
                                      <p:cBhvr>
                                        <p:cTn id="158" dur="500"/>
                                        <p:tgtEl>
                                          <p:spTgt spid="17425"/>
                                        </p:tgtEl>
                                        <p:attrNameLst>
                                          <p:attrName>ppt_h</p:attrName>
                                        </p:attrNameLst>
                                      </p:cBhvr>
                                      <p:tavLst>
                                        <p:tav tm="0">
                                          <p:val>
                                            <p:strVal val="ppt_h"/>
                                          </p:val>
                                        </p:tav>
                                        <p:tav tm="100000">
                                          <p:val>
                                            <p:fltVal val="0"/>
                                          </p:val>
                                        </p:tav>
                                      </p:tavLst>
                                    </p:anim>
                                    <p:animEffect filter="fade">
                                      <p:cBhvr>
                                        <p:cTn id="159" dur="500"/>
                                        <p:tgtEl>
                                          <p:spTgt spid="17425"/>
                                        </p:tgtEl>
                                      </p:cBhvr>
                                    </p:animEffect>
                                    <p:anim calcmode="lin" valueType="num">
                                      <p:cBhvr>
                                        <p:cTn id="160" dur="500"/>
                                        <p:tgtEl>
                                          <p:spTgt spid="17425"/>
                                        </p:tgtEl>
                                        <p:attrNameLst>
                                          <p:attrName>ppt_x</p:attrName>
                                        </p:attrNameLst>
                                      </p:cBhvr>
                                      <p:tavLst>
                                        <p:tav tm="0">
                                          <p:val>
                                            <p:strVal val="ppt_x"/>
                                          </p:val>
                                        </p:tav>
                                        <p:tav tm="100000">
                                          <p:val>
                                            <p:fltVal val="0.5"/>
                                          </p:val>
                                        </p:tav>
                                      </p:tavLst>
                                    </p:anim>
                                    <p:anim calcmode="lin" valueType="num">
                                      <p:cBhvr>
                                        <p:cTn id="161" dur="500"/>
                                        <p:tgtEl>
                                          <p:spTgt spid="17425"/>
                                        </p:tgtEl>
                                        <p:attrNameLst>
                                          <p:attrName>ppt_y</p:attrName>
                                        </p:attrNameLst>
                                      </p:cBhvr>
                                      <p:tavLst>
                                        <p:tav tm="0">
                                          <p:val>
                                            <p:strVal val="ppt_y"/>
                                          </p:val>
                                        </p:tav>
                                        <p:tav tm="100000">
                                          <p:val>
                                            <p:fltVal val="0.5"/>
                                          </p:val>
                                        </p:tav>
                                      </p:tavLst>
                                    </p:anim>
                                    <p:set>
                                      <p:cBhvr>
                                        <p:cTn id="162" dur="1" fill="hold">
                                          <p:stCondLst>
                                            <p:cond delay="499"/>
                                          </p:stCondLst>
                                        </p:cTn>
                                        <p:tgtEl>
                                          <p:spTgt spid="17425"/>
                                        </p:tgtEl>
                                        <p:attrNameLst>
                                          <p:attrName>style.visibility</p:attrName>
                                        </p:attrNameLst>
                                      </p:cBhvr>
                                      <p:to>
                                        <p:strVal val="hidden"/>
                                      </p:to>
                                    </p:set>
                                  </p:childTnLst>
                                </p:cTn>
                              </p:par>
                              <p:par>
                                <p:cTn id="163" presetID="10" presetClass="exit" presetSubtype="0" fill="hold" nodeType="withEffect">
                                  <p:stCondLst>
                                    <p:cond delay="0"/>
                                  </p:stCondLst>
                                  <p:childTnLst>
                                    <p:anim calcmode="lin" valueType="num">
                                      <p:cBhvr>
                                        <p:cTn id="164" dur="500"/>
                                        <p:tgtEl>
                                          <p:spTgt spid="17428"/>
                                        </p:tgtEl>
                                        <p:attrNameLst>
                                          <p:attrName>ppt_w</p:attrName>
                                        </p:attrNameLst>
                                      </p:cBhvr>
                                      <p:tavLst>
                                        <p:tav tm="0">
                                          <p:val>
                                            <p:strVal val="ppt_w"/>
                                          </p:val>
                                        </p:tav>
                                        <p:tav tm="100000">
                                          <p:val>
                                            <p:fltVal val="0"/>
                                          </p:val>
                                        </p:tav>
                                      </p:tavLst>
                                    </p:anim>
                                    <p:anim calcmode="lin" valueType="num">
                                      <p:cBhvr>
                                        <p:cTn id="165" dur="500"/>
                                        <p:tgtEl>
                                          <p:spTgt spid="17428"/>
                                        </p:tgtEl>
                                        <p:attrNameLst>
                                          <p:attrName>ppt_h</p:attrName>
                                        </p:attrNameLst>
                                      </p:cBhvr>
                                      <p:tavLst>
                                        <p:tav tm="0">
                                          <p:val>
                                            <p:strVal val="ppt_h"/>
                                          </p:val>
                                        </p:tav>
                                        <p:tav tm="100000">
                                          <p:val>
                                            <p:fltVal val="0"/>
                                          </p:val>
                                        </p:tav>
                                      </p:tavLst>
                                    </p:anim>
                                    <p:animEffect filter="fade">
                                      <p:cBhvr>
                                        <p:cTn id="166" dur="500"/>
                                        <p:tgtEl>
                                          <p:spTgt spid="17428"/>
                                        </p:tgtEl>
                                      </p:cBhvr>
                                    </p:animEffect>
                                    <p:anim calcmode="lin" valueType="num">
                                      <p:cBhvr>
                                        <p:cTn id="167" dur="500"/>
                                        <p:tgtEl>
                                          <p:spTgt spid="17428"/>
                                        </p:tgtEl>
                                        <p:attrNameLst>
                                          <p:attrName>ppt_x</p:attrName>
                                        </p:attrNameLst>
                                      </p:cBhvr>
                                      <p:tavLst>
                                        <p:tav tm="0">
                                          <p:val>
                                            <p:strVal val="ppt_x"/>
                                          </p:val>
                                        </p:tav>
                                        <p:tav tm="100000">
                                          <p:val>
                                            <p:fltVal val="0.5"/>
                                          </p:val>
                                        </p:tav>
                                      </p:tavLst>
                                    </p:anim>
                                    <p:anim calcmode="lin" valueType="num">
                                      <p:cBhvr>
                                        <p:cTn id="168" dur="500"/>
                                        <p:tgtEl>
                                          <p:spTgt spid="17428"/>
                                        </p:tgtEl>
                                        <p:attrNameLst>
                                          <p:attrName>ppt_y</p:attrName>
                                        </p:attrNameLst>
                                      </p:cBhvr>
                                      <p:tavLst>
                                        <p:tav tm="0">
                                          <p:val>
                                            <p:strVal val="ppt_y"/>
                                          </p:val>
                                        </p:tav>
                                        <p:tav tm="100000">
                                          <p:val>
                                            <p:fltVal val="0.5"/>
                                          </p:val>
                                        </p:tav>
                                      </p:tavLst>
                                    </p:anim>
                                    <p:set>
                                      <p:cBhvr>
                                        <p:cTn id="169" dur="1" fill="hold">
                                          <p:stCondLst>
                                            <p:cond delay="499"/>
                                          </p:stCondLst>
                                        </p:cTn>
                                        <p:tgtEl>
                                          <p:spTgt spid="17428"/>
                                        </p:tgtEl>
                                        <p:attrNameLst>
                                          <p:attrName>style.visibility</p:attrName>
                                        </p:attrNameLst>
                                      </p:cBhvr>
                                      <p:to>
                                        <p:strVal val="hidden"/>
                                      </p:to>
                                    </p:set>
                                  </p:childTnLst>
                                </p:cTn>
                              </p:par>
                              <p:par>
                                <p:cTn id="170" presetID="10" presetClass="exit" presetSubtype="0" fill="hold" nodeType="withEffect">
                                  <p:stCondLst>
                                    <p:cond delay="0"/>
                                  </p:stCondLst>
                                  <p:childTnLst>
                                    <p:anim calcmode="lin" valueType="num">
                                      <p:cBhvr>
                                        <p:cTn id="171" dur="500"/>
                                        <p:tgtEl>
                                          <p:spTgt spid="17431"/>
                                        </p:tgtEl>
                                        <p:attrNameLst>
                                          <p:attrName>ppt_w</p:attrName>
                                        </p:attrNameLst>
                                      </p:cBhvr>
                                      <p:tavLst>
                                        <p:tav tm="0">
                                          <p:val>
                                            <p:strVal val="ppt_w"/>
                                          </p:val>
                                        </p:tav>
                                        <p:tav tm="100000">
                                          <p:val>
                                            <p:fltVal val="0"/>
                                          </p:val>
                                        </p:tav>
                                      </p:tavLst>
                                    </p:anim>
                                    <p:anim calcmode="lin" valueType="num">
                                      <p:cBhvr>
                                        <p:cTn id="172" dur="500"/>
                                        <p:tgtEl>
                                          <p:spTgt spid="17431"/>
                                        </p:tgtEl>
                                        <p:attrNameLst>
                                          <p:attrName>ppt_h</p:attrName>
                                        </p:attrNameLst>
                                      </p:cBhvr>
                                      <p:tavLst>
                                        <p:tav tm="0">
                                          <p:val>
                                            <p:strVal val="ppt_h"/>
                                          </p:val>
                                        </p:tav>
                                        <p:tav tm="100000">
                                          <p:val>
                                            <p:fltVal val="0"/>
                                          </p:val>
                                        </p:tav>
                                      </p:tavLst>
                                    </p:anim>
                                    <p:animEffect filter="fade">
                                      <p:cBhvr>
                                        <p:cTn id="173" dur="500"/>
                                        <p:tgtEl>
                                          <p:spTgt spid="17431"/>
                                        </p:tgtEl>
                                      </p:cBhvr>
                                    </p:animEffect>
                                    <p:anim calcmode="lin" valueType="num">
                                      <p:cBhvr>
                                        <p:cTn id="174" dur="500"/>
                                        <p:tgtEl>
                                          <p:spTgt spid="17431"/>
                                        </p:tgtEl>
                                        <p:attrNameLst>
                                          <p:attrName>ppt_x</p:attrName>
                                        </p:attrNameLst>
                                      </p:cBhvr>
                                      <p:tavLst>
                                        <p:tav tm="0">
                                          <p:val>
                                            <p:strVal val="ppt_x"/>
                                          </p:val>
                                        </p:tav>
                                        <p:tav tm="100000">
                                          <p:val>
                                            <p:fltVal val="0.5"/>
                                          </p:val>
                                        </p:tav>
                                      </p:tavLst>
                                    </p:anim>
                                    <p:anim calcmode="lin" valueType="num">
                                      <p:cBhvr>
                                        <p:cTn id="175" dur="500"/>
                                        <p:tgtEl>
                                          <p:spTgt spid="17431"/>
                                        </p:tgtEl>
                                        <p:attrNameLst>
                                          <p:attrName>ppt_y</p:attrName>
                                        </p:attrNameLst>
                                      </p:cBhvr>
                                      <p:tavLst>
                                        <p:tav tm="0">
                                          <p:val>
                                            <p:strVal val="ppt_y"/>
                                          </p:val>
                                        </p:tav>
                                        <p:tav tm="100000">
                                          <p:val>
                                            <p:fltVal val="0.5"/>
                                          </p:val>
                                        </p:tav>
                                      </p:tavLst>
                                    </p:anim>
                                    <p:set>
                                      <p:cBhvr>
                                        <p:cTn id="176" dur="1" fill="hold">
                                          <p:stCondLst>
                                            <p:cond delay="499"/>
                                          </p:stCondLst>
                                        </p:cTn>
                                        <p:tgtEl>
                                          <p:spTgt spid="17431"/>
                                        </p:tgtEl>
                                        <p:attrNameLst>
                                          <p:attrName>style.visibility</p:attrName>
                                        </p:attrNameLst>
                                      </p:cBhvr>
                                      <p:to>
                                        <p:strVal val="hidden"/>
                                      </p:to>
                                    </p:set>
                                  </p:childTnLst>
                                </p:cTn>
                              </p:par>
                              <p:par>
                                <p:cTn id="177" presetID="10" presetClass="exit" presetSubtype="0" fill="hold" nodeType="withEffect">
                                  <p:stCondLst>
                                    <p:cond delay="0"/>
                                  </p:stCondLst>
                                  <p:childTnLst>
                                    <p:anim calcmode="lin" valueType="num">
                                      <p:cBhvr>
                                        <p:cTn id="178" dur="500"/>
                                        <p:tgtEl>
                                          <p:spTgt spid="17434"/>
                                        </p:tgtEl>
                                        <p:attrNameLst>
                                          <p:attrName>ppt_w</p:attrName>
                                        </p:attrNameLst>
                                      </p:cBhvr>
                                      <p:tavLst>
                                        <p:tav tm="0">
                                          <p:val>
                                            <p:strVal val="ppt_w"/>
                                          </p:val>
                                        </p:tav>
                                        <p:tav tm="100000">
                                          <p:val>
                                            <p:fltVal val="0"/>
                                          </p:val>
                                        </p:tav>
                                      </p:tavLst>
                                    </p:anim>
                                    <p:anim calcmode="lin" valueType="num">
                                      <p:cBhvr>
                                        <p:cTn id="179" dur="500"/>
                                        <p:tgtEl>
                                          <p:spTgt spid="17434"/>
                                        </p:tgtEl>
                                        <p:attrNameLst>
                                          <p:attrName>ppt_h</p:attrName>
                                        </p:attrNameLst>
                                      </p:cBhvr>
                                      <p:tavLst>
                                        <p:tav tm="0">
                                          <p:val>
                                            <p:strVal val="ppt_h"/>
                                          </p:val>
                                        </p:tav>
                                        <p:tav tm="100000">
                                          <p:val>
                                            <p:fltVal val="0"/>
                                          </p:val>
                                        </p:tav>
                                      </p:tavLst>
                                    </p:anim>
                                    <p:animEffect filter="fade">
                                      <p:cBhvr>
                                        <p:cTn id="180" dur="500"/>
                                        <p:tgtEl>
                                          <p:spTgt spid="17434"/>
                                        </p:tgtEl>
                                      </p:cBhvr>
                                    </p:animEffect>
                                    <p:anim calcmode="lin" valueType="num">
                                      <p:cBhvr>
                                        <p:cTn id="181" dur="500"/>
                                        <p:tgtEl>
                                          <p:spTgt spid="17434"/>
                                        </p:tgtEl>
                                        <p:attrNameLst>
                                          <p:attrName>ppt_x</p:attrName>
                                        </p:attrNameLst>
                                      </p:cBhvr>
                                      <p:tavLst>
                                        <p:tav tm="0">
                                          <p:val>
                                            <p:strVal val="ppt_x"/>
                                          </p:val>
                                        </p:tav>
                                        <p:tav tm="100000">
                                          <p:val>
                                            <p:fltVal val="0.5"/>
                                          </p:val>
                                        </p:tav>
                                      </p:tavLst>
                                    </p:anim>
                                    <p:anim calcmode="lin" valueType="num">
                                      <p:cBhvr>
                                        <p:cTn id="182" dur="500"/>
                                        <p:tgtEl>
                                          <p:spTgt spid="17434"/>
                                        </p:tgtEl>
                                        <p:attrNameLst>
                                          <p:attrName>ppt_y</p:attrName>
                                        </p:attrNameLst>
                                      </p:cBhvr>
                                      <p:tavLst>
                                        <p:tav tm="0">
                                          <p:val>
                                            <p:strVal val="ppt_y"/>
                                          </p:val>
                                        </p:tav>
                                        <p:tav tm="100000">
                                          <p:val>
                                            <p:fltVal val="0.5"/>
                                          </p:val>
                                        </p:tav>
                                      </p:tavLst>
                                    </p:anim>
                                    <p:set>
                                      <p:cBhvr>
                                        <p:cTn id="183" dur="1" fill="hold">
                                          <p:stCondLst>
                                            <p:cond delay="499"/>
                                          </p:stCondLst>
                                        </p:cTn>
                                        <p:tgtEl>
                                          <p:spTgt spid="17434"/>
                                        </p:tgtEl>
                                        <p:attrNameLst>
                                          <p:attrName>style.visibility</p:attrName>
                                        </p:attrNameLst>
                                      </p:cBhvr>
                                      <p:to>
                                        <p:strVal val="hidden"/>
                                      </p:to>
                                    </p:set>
                                  </p:childTnLst>
                                </p:cTn>
                              </p:par>
                              <p:par>
                                <p:cTn id="184" presetID="10" presetClass="exit" presetSubtype="0" fill="hold" nodeType="withEffect">
                                  <p:stCondLst>
                                    <p:cond delay="0"/>
                                  </p:stCondLst>
                                  <p:childTnLst>
                                    <p:anim calcmode="lin" valueType="num">
                                      <p:cBhvr>
                                        <p:cTn id="185" dur="500"/>
                                        <p:tgtEl>
                                          <p:spTgt spid="17437"/>
                                        </p:tgtEl>
                                        <p:attrNameLst>
                                          <p:attrName>ppt_w</p:attrName>
                                        </p:attrNameLst>
                                      </p:cBhvr>
                                      <p:tavLst>
                                        <p:tav tm="0">
                                          <p:val>
                                            <p:strVal val="ppt_w"/>
                                          </p:val>
                                        </p:tav>
                                        <p:tav tm="100000">
                                          <p:val>
                                            <p:fltVal val="0"/>
                                          </p:val>
                                        </p:tav>
                                      </p:tavLst>
                                    </p:anim>
                                    <p:anim calcmode="lin" valueType="num">
                                      <p:cBhvr>
                                        <p:cTn id="186" dur="500"/>
                                        <p:tgtEl>
                                          <p:spTgt spid="17437"/>
                                        </p:tgtEl>
                                        <p:attrNameLst>
                                          <p:attrName>ppt_h</p:attrName>
                                        </p:attrNameLst>
                                      </p:cBhvr>
                                      <p:tavLst>
                                        <p:tav tm="0">
                                          <p:val>
                                            <p:strVal val="ppt_h"/>
                                          </p:val>
                                        </p:tav>
                                        <p:tav tm="100000">
                                          <p:val>
                                            <p:fltVal val="0"/>
                                          </p:val>
                                        </p:tav>
                                      </p:tavLst>
                                    </p:anim>
                                    <p:animEffect filter="fade">
                                      <p:cBhvr>
                                        <p:cTn id="187" dur="500"/>
                                        <p:tgtEl>
                                          <p:spTgt spid="17437"/>
                                        </p:tgtEl>
                                      </p:cBhvr>
                                    </p:animEffect>
                                    <p:anim calcmode="lin" valueType="num">
                                      <p:cBhvr>
                                        <p:cTn id="188" dur="500"/>
                                        <p:tgtEl>
                                          <p:spTgt spid="17437"/>
                                        </p:tgtEl>
                                        <p:attrNameLst>
                                          <p:attrName>ppt_x</p:attrName>
                                        </p:attrNameLst>
                                      </p:cBhvr>
                                      <p:tavLst>
                                        <p:tav tm="0">
                                          <p:val>
                                            <p:strVal val="ppt_x"/>
                                          </p:val>
                                        </p:tav>
                                        <p:tav tm="100000">
                                          <p:val>
                                            <p:fltVal val="0.5"/>
                                          </p:val>
                                        </p:tav>
                                      </p:tavLst>
                                    </p:anim>
                                    <p:anim calcmode="lin" valueType="num">
                                      <p:cBhvr>
                                        <p:cTn id="189" dur="500"/>
                                        <p:tgtEl>
                                          <p:spTgt spid="17437"/>
                                        </p:tgtEl>
                                        <p:attrNameLst>
                                          <p:attrName>ppt_y</p:attrName>
                                        </p:attrNameLst>
                                      </p:cBhvr>
                                      <p:tavLst>
                                        <p:tav tm="0">
                                          <p:val>
                                            <p:strVal val="ppt_y"/>
                                          </p:val>
                                        </p:tav>
                                        <p:tav tm="100000">
                                          <p:val>
                                            <p:fltVal val="0.5"/>
                                          </p:val>
                                        </p:tav>
                                      </p:tavLst>
                                    </p:anim>
                                    <p:set>
                                      <p:cBhvr>
                                        <p:cTn id="190" dur="1" fill="hold">
                                          <p:stCondLst>
                                            <p:cond delay="499"/>
                                          </p:stCondLst>
                                        </p:cTn>
                                        <p:tgtEl>
                                          <p:spTgt spid="17437"/>
                                        </p:tgtEl>
                                        <p:attrNameLst>
                                          <p:attrName>style.visibility</p:attrName>
                                        </p:attrNameLst>
                                      </p:cBhvr>
                                      <p:to>
                                        <p:strVal val="hidden"/>
                                      </p:to>
                                    </p:set>
                                  </p:childTnLst>
                                </p:cTn>
                              </p:par>
                              <p:par>
                                <p:cTn id="191" presetID="10" presetClass="exit" presetSubtype="0" fill="hold" nodeType="withEffect">
                                  <p:stCondLst>
                                    <p:cond delay="0"/>
                                  </p:stCondLst>
                                  <p:childTnLst>
                                    <p:anim calcmode="lin" valueType="num">
                                      <p:cBhvr>
                                        <p:cTn id="192" dur="500"/>
                                        <p:tgtEl>
                                          <p:spTgt spid="17440"/>
                                        </p:tgtEl>
                                        <p:attrNameLst>
                                          <p:attrName>ppt_w</p:attrName>
                                        </p:attrNameLst>
                                      </p:cBhvr>
                                      <p:tavLst>
                                        <p:tav tm="0">
                                          <p:val>
                                            <p:strVal val="ppt_w"/>
                                          </p:val>
                                        </p:tav>
                                        <p:tav tm="100000">
                                          <p:val>
                                            <p:fltVal val="0"/>
                                          </p:val>
                                        </p:tav>
                                      </p:tavLst>
                                    </p:anim>
                                    <p:anim calcmode="lin" valueType="num">
                                      <p:cBhvr>
                                        <p:cTn id="193" dur="500"/>
                                        <p:tgtEl>
                                          <p:spTgt spid="17440"/>
                                        </p:tgtEl>
                                        <p:attrNameLst>
                                          <p:attrName>ppt_h</p:attrName>
                                        </p:attrNameLst>
                                      </p:cBhvr>
                                      <p:tavLst>
                                        <p:tav tm="0">
                                          <p:val>
                                            <p:strVal val="ppt_h"/>
                                          </p:val>
                                        </p:tav>
                                        <p:tav tm="100000">
                                          <p:val>
                                            <p:fltVal val="0"/>
                                          </p:val>
                                        </p:tav>
                                      </p:tavLst>
                                    </p:anim>
                                    <p:animEffect filter="fade">
                                      <p:cBhvr>
                                        <p:cTn id="194" dur="500"/>
                                        <p:tgtEl>
                                          <p:spTgt spid="17440"/>
                                        </p:tgtEl>
                                      </p:cBhvr>
                                    </p:animEffect>
                                    <p:anim calcmode="lin" valueType="num">
                                      <p:cBhvr>
                                        <p:cTn id="195" dur="500"/>
                                        <p:tgtEl>
                                          <p:spTgt spid="17440"/>
                                        </p:tgtEl>
                                        <p:attrNameLst>
                                          <p:attrName>ppt_x</p:attrName>
                                        </p:attrNameLst>
                                      </p:cBhvr>
                                      <p:tavLst>
                                        <p:tav tm="0">
                                          <p:val>
                                            <p:strVal val="ppt_x"/>
                                          </p:val>
                                        </p:tav>
                                        <p:tav tm="100000">
                                          <p:val>
                                            <p:fltVal val="0.5"/>
                                          </p:val>
                                        </p:tav>
                                      </p:tavLst>
                                    </p:anim>
                                    <p:anim calcmode="lin" valueType="num">
                                      <p:cBhvr>
                                        <p:cTn id="196" dur="500"/>
                                        <p:tgtEl>
                                          <p:spTgt spid="17440"/>
                                        </p:tgtEl>
                                        <p:attrNameLst>
                                          <p:attrName>ppt_y</p:attrName>
                                        </p:attrNameLst>
                                      </p:cBhvr>
                                      <p:tavLst>
                                        <p:tav tm="0">
                                          <p:val>
                                            <p:strVal val="ppt_y"/>
                                          </p:val>
                                        </p:tav>
                                        <p:tav tm="100000">
                                          <p:val>
                                            <p:fltVal val="0.5"/>
                                          </p:val>
                                        </p:tav>
                                      </p:tavLst>
                                    </p:anim>
                                    <p:set>
                                      <p:cBhvr>
                                        <p:cTn id="197" dur="1" fill="hold">
                                          <p:stCondLst>
                                            <p:cond delay="499"/>
                                          </p:stCondLst>
                                        </p:cTn>
                                        <p:tgtEl>
                                          <p:spTgt spid="17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ldLvl="0" animBg="1"/>
      <p:bldP spid="17415" grpId="1" bldLvl="0" animBg="1"/>
      <p:bldP spid="17416" grpId="0" bldLvl="0" animBg="1"/>
      <p:bldP spid="17416" grpId="1" bldLvl="0" animBg="1"/>
      <p:bldP spid="17419" grpId="0" bldLvl="0" animBg="1"/>
      <p:bldP spid="17419" grpId="1" bldLvl="0" animBg="1"/>
      <p:bldP spid="17420" grpId="0" bldLvl="0" animBg="1"/>
      <p:bldP spid="17420" grpId="1" bldLvl="0" animBg="1"/>
      <p:bldP spid="17452" grpId="0" bldLvl="0"/>
      <p:bldP spid="17452" grpId="1" bldLvl="0"/>
      <p:bldP spid="17453" grpId="0" bldLvl="0" animBg="1"/>
      <p:bldP spid="17453" grpId="1" bldLvl="0" animBg="1"/>
      <p:bldP spid="17454" grpId="0" bldLvl="0"/>
      <p:bldP spid="17454" grpId="1"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8435"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8436" name="组合 18435"/>
          <p:cNvGrpSpPr/>
          <p:nvPr/>
        </p:nvGrpSpPr>
        <p:grpSpPr>
          <a:xfrm>
            <a:off x="-85725" y="144463"/>
            <a:ext cx="3387725" cy="506412"/>
            <a:chOff x="0" y="0"/>
            <a:chExt cx="3390042" cy="506308"/>
          </a:xfrm>
        </p:grpSpPr>
        <p:sp>
          <p:nvSpPr>
            <p:cNvPr id="18437"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8438"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39" name="矩形 6"/>
          <p:cNvSpPr/>
          <p:nvPr/>
        </p:nvSpPr>
        <p:spPr>
          <a:xfrm>
            <a:off x="3886200" y="1974850"/>
            <a:ext cx="485775" cy="2009775"/>
          </a:xfrm>
          <a:prstGeom prst="rect">
            <a:avLst/>
          </a:prstGeom>
          <a:solidFill>
            <a:srgbClr val="262626"/>
          </a:solidFill>
          <a:ln w="25400">
            <a:noFill/>
          </a:ln>
        </p:spPr>
        <p:txBody>
          <a:bodyPr anchor="ctr"/>
          <a:lstStyle/>
          <a:p>
            <a:pPr algn="ctr"/>
            <a:endParaRPr>
              <a:solidFill>
                <a:srgbClr val="01C3FF"/>
              </a:solidFill>
              <a:latin typeface="时尚中黑简体" pitchFamily="2" charset="-122"/>
              <a:ea typeface="时尚中黑简体" pitchFamily="2" charset="-122"/>
              <a:sym typeface="时尚中黑简体" pitchFamily="2" charset="-122"/>
            </a:endParaRPr>
          </a:p>
        </p:txBody>
      </p:sp>
      <p:sp>
        <p:nvSpPr>
          <p:cNvPr id="18440" name="矩形 7"/>
          <p:cNvSpPr/>
          <p:nvPr/>
        </p:nvSpPr>
        <p:spPr>
          <a:xfrm>
            <a:off x="5137150" y="2640013"/>
            <a:ext cx="484188" cy="1344612"/>
          </a:xfrm>
          <a:prstGeom prst="rect">
            <a:avLst/>
          </a:prstGeom>
          <a:solidFill>
            <a:srgbClr val="262626"/>
          </a:solidFill>
          <a:ln w="25400">
            <a:noFill/>
          </a:ln>
        </p:spPr>
        <p:txBody>
          <a:bodyPr anchor="ctr"/>
          <a:lstStyle/>
          <a:p>
            <a:pPr algn="ctr"/>
            <a:endParaRPr>
              <a:solidFill>
                <a:srgbClr val="01C3FF"/>
              </a:solidFill>
              <a:latin typeface="时尚中黑简体" pitchFamily="2" charset="-122"/>
              <a:ea typeface="时尚中黑简体" pitchFamily="2" charset="-122"/>
              <a:sym typeface="时尚中黑简体" pitchFamily="2" charset="-122"/>
            </a:endParaRPr>
          </a:p>
        </p:txBody>
      </p:sp>
      <p:sp>
        <p:nvSpPr>
          <p:cNvPr id="18441" name="矩形 8"/>
          <p:cNvSpPr/>
          <p:nvPr/>
        </p:nvSpPr>
        <p:spPr>
          <a:xfrm>
            <a:off x="6448425" y="2338388"/>
            <a:ext cx="485775" cy="1620837"/>
          </a:xfrm>
          <a:prstGeom prst="rect">
            <a:avLst/>
          </a:prstGeom>
          <a:solidFill>
            <a:srgbClr val="262626"/>
          </a:solidFill>
          <a:ln w="25400">
            <a:noFill/>
          </a:ln>
        </p:spPr>
        <p:txBody>
          <a:bodyPr anchor="ctr"/>
          <a:lstStyle/>
          <a:p>
            <a:pPr algn="ctr"/>
            <a:endParaRPr>
              <a:solidFill>
                <a:srgbClr val="01C3FF"/>
              </a:solidFill>
              <a:latin typeface="时尚中黑简体" pitchFamily="2" charset="-122"/>
              <a:ea typeface="时尚中黑简体" pitchFamily="2" charset="-122"/>
              <a:sym typeface="时尚中黑简体" pitchFamily="2" charset="-122"/>
            </a:endParaRPr>
          </a:p>
        </p:txBody>
      </p:sp>
      <p:sp>
        <p:nvSpPr>
          <p:cNvPr id="18442" name="矩形 9"/>
          <p:cNvSpPr/>
          <p:nvPr/>
        </p:nvSpPr>
        <p:spPr>
          <a:xfrm>
            <a:off x="7693025" y="1793875"/>
            <a:ext cx="485775" cy="2190750"/>
          </a:xfrm>
          <a:prstGeom prst="rect">
            <a:avLst/>
          </a:prstGeom>
          <a:solidFill>
            <a:srgbClr val="262626"/>
          </a:solidFill>
          <a:ln w="25400">
            <a:noFill/>
          </a:ln>
        </p:spPr>
        <p:txBody>
          <a:bodyPr anchor="ctr"/>
          <a:lstStyle/>
          <a:p>
            <a:pPr algn="ctr"/>
            <a:endParaRPr>
              <a:solidFill>
                <a:srgbClr val="01C3FF"/>
              </a:solidFill>
              <a:latin typeface="时尚中黑简体" pitchFamily="2" charset="-122"/>
              <a:ea typeface="时尚中黑简体" pitchFamily="2" charset="-122"/>
              <a:sym typeface="时尚中黑简体" pitchFamily="2" charset="-122"/>
            </a:endParaRPr>
          </a:p>
        </p:txBody>
      </p:sp>
      <p:grpSp>
        <p:nvGrpSpPr>
          <p:cNvPr id="18443" name="组合 18442"/>
          <p:cNvGrpSpPr/>
          <p:nvPr/>
        </p:nvGrpSpPr>
        <p:grpSpPr>
          <a:xfrm>
            <a:off x="3808413" y="3551238"/>
            <a:ext cx="623887" cy="604837"/>
            <a:chOff x="0" y="0"/>
            <a:chExt cx="625068" cy="604604"/>
          </a:xfrm>
        </p:grpSpPr>
        <p:sp>
          <p:nvSpPr>
            <p:cNvPr id="18444" name="椭圆 11"/>
            <p:cNvSpPr/>
            <p:nvPr/>
          </p:nvSpPr>
          <p:spPr>
            <a:xfrm>
              <a:off x="0" y="0"/>
              <a:ext cx="625068" cy="604604"/>
            </a:xfrm>
            <a:prstGeom prst="ellipse">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nvGrpSpPr>
            <p:cNvPr id="18445" name="组合 18444"/>
            <p:cNvGrpSpPr/>
            <p:nvPr/>
          </p:nvGrpSpPr>
          <p:grpSpPr>
            <a:xfrm>
              <a:off x="121240" y="126429"/>
              <a:ext cx="378000" cy="403200"/>
              <a:chOff x="0" y="0"/>
              <a:chExt cx="1323974" cy="1293812"/>
            </a:xfrm>
          </p:grpSpPr>
          <p:sp>
            <p:nvSpPr>
              <p:cNvPr id="18446" name="AutoShape 4"/>
              <p:cNvSpPr>
                <a:spLocks noChangeAspect="1" noTextEdit="1"/>
              </p:cNvSpPr>
              <p:nvPr/>
            </p:nvSpPr>
            <p:spPr>
              <a:xfrm>
                <a:off x="0" y="0"/>
                <a:ext cx="1316037" cy="1293812"/>
              </a:xfrm>
              <a:prstGeom prst="rect">
                <a:avLst/>
              </a:prstGeom>
              <a:no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47" name="Freeform 6"/>
              <p:cNvSpPr/>
              <p:nvPr/>
            </p:nvSpPr>
            <p:spPr>
              <a:xfrm>
                <a:off x="0" y="0"/>
                <a:ext cx="1323974" cy="1290637"/>
              </a:xfrm>
              <a:custGeom>
                <a:avLst/>
                <a:gdLst>
                  <a:gd name="txL" fmla="*/ 0 w 353"/>
                  <a:gd name="txT" fmla="*/ 0 h 344"/>
                  <a:gd name="txR" fmla="*/ 353 w 353"/>
                  <a:gd name="txB" fmla="*/ 344 h 344"/>
                </a:gdLst>
                <a:ahLst/>
                <a:cxnLst>
                  <a:cxn ang="0">
                    <a:pos x="185" y="0"/>
                  </a:cxn>
                  <a:cxn ang="0">
                    <a:pos x="208" y="0"/>
                  </a:cxn>
                  <a:cxn ang="0">
                    <a:pos x="208" y="36"/>
                  </a:cxn>
                  <a:cxn ang="0">
                    <a:pos x="336" y="36"/>
                  </a:cxn>
                  <a:cxn ang="0">
                    <a:pos x="352" y="52"/>
                  </a:cxn>
                  <a:cxn ang="0">
                    <a:pos x="352" y="276"/>
                  </a:cxn>
                  <a:cxn ang="0">
                    <a:pos x="348" y="300"/>
                  </a:cxn>
                  <a:cxn ang="0">
                    <a:pos x="328" y="304"/>
                  </a:cxn>
                  <a:cxn ang="0">
                    <a:pos x="208" y="304"/>
                  </a:cxn>
                  <a:cxn ang="0">
                    <a:pos x="208" y="344"/>
                  </a:cxn>
                  <a:cxn ang="0">
                    <a:pos x="183" y="344"/>
                  </a:cxn>
                  <a:cxn ang="0">
                    <a:pos x="0" y="312"/>
                  </a:cxn>
                  <a:cxn ang="0">
                    <a:pos x="0" y="32"/>
                  </a:cxn>
                  <a:cxn ang="0">
                    <a:pos x="185" y="0"/>
                  </a:cxn>
                </a:cxnLst>
                <a:rect l="txL" t="txT" r="txR" b="txB"/>
                <a:pathLst>
                  <a:path w="353" h="344">
                    <a:moveTo>
                      <a:pt x="185" y="0"/>
                    </a:moveTo>
                    <a:cubicBezTo>
                      <a:pt x="208" y="0"/>
                      <a:pt x="208" y="0"/>
                      <a:pt x="208" y="0"/>
                    </a:cubicBezTo>
                    <a:cubicBezTo>
                      <a:pt x="208" y="12"/>
                      <a:pt x="208" y="24"/>
                      <a:pt x="208" y="36"/>
                    </a:cubicBezTo>
                    <a:cubicBezTo>
                      <a:pt x="251" y="36"/>
                      <a:pt x="294" y="36"/>
                      <a:pt x="336" y="36"/>
                    </a:cubicBezTo>
                    <a:cubicBezTo>
                      <a:pt x="345" y="35"/>
                      <a:pt x="353" y="42"/>
                      <a:pt x="352" y="52"/>
                    </a:cubicBezTo>
                    <a:cubicBezTo>
                      <a:pt x="352" y="126"/>
                      <a:pt x="352" y="201"/>
                      <a:pt x="352" y="276"/>
                    </a:cubicBezTo>
                    <a:cubicBezTo>
                      <a:pt x="352" y="284"/>
                      <a:pt x="353" y="293"/>
                      <a:pt x="348" y="300"/>
                    </a:cubicBezTo>
                    <a:cubicBezTo>
                      <a:pt x="342" y="304"/>
                      <a:pt x="335" y="304"/>
                      <a:pt x="328" y="304"/>
                    </a:cubicBezTo>
                    <a:cubicBezTo>
                      <a:pt x="288" y="304"/>
                      <a:pt x="248" y="304"/>
                      <a:pt x="208" y="304"/>
                    </a:cubicBezTo>
                    <a:cubicBezTo>
                      <a:pt x="208" y="317"/>
                      <a:pt x="208" y="331"/>
                      <a:pt x="208" y="344"/>
                    </a:cubicBezTo>
                    <a:cubicBezTo>
                      <a:pt x="183" y="344"/>
                      <a:pt x="183" y="344"/>
                      <a:pt x="183" y="344"/>
                    </a:cubicBezTo>
                    <a:cubicBezTo>
                      <a:pt x="122" y="333"/>
                      <a:pt x="61" y="323"/>
                      <a:pt x="0" y="312"/>
                    </a:cubicBezTo>
                    <a:cubicBezTo>
                      <a:pt x="0" y="219"/>
                      <a:pt x="0" y="125"/>
                      <a:pt x="0" y="32"/>
                    </a:cubicBezTo>
                    <a:cubicBezTo>
                      <a:pt x="62" y="21"/>
                      <a:pt x="124" y="11"/>
                      <a:pt x="185"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48" name="Freeform 7"/>
              <p:cNvSpPr/>
              <p:nvPr/>
            </p:nvSpPr>
            <p:spPr>
              <a:xfrm>
                <a:off x="779462" y="180975"/>
                <a:ext cx="495300" cy="914400"/>
              </a:xfrm>
              <a:custGeom>
                <a:avLst/>
                <a:gdLst>
                  <a:gd name="txL" fmla="*/ 0 w 132"/>
                  <a:gd name="txT" fmla="*/ 0 h 244"/>
                  <a:gd name="txR" fmla="*/ 132 w 132"/>
                  <a:gd name="txB" fmla="*/ 244 h 244"/>
                </a:gdLst>
                <a:ahLst/>
                <a:cxnLst>
                  <a:cxn ang="0">
                    <a:pos x="0" y="0"/>
                  </a:cxn>
                  <a:cxn ang="0">
                    <a:pos x="132" y="0"/>
                  </a:cxn>
                  <a:cxn ang="0">
                    <a:pos x="132" y="244"/>
                  </a:cxn>
                  <a:cxn ang="0">
                    <a:pos x="0" y="244"/>
                  </a:cxn>
                  <a:cxn ang="0">
                    <a:pos x="0" y="212"/>
                  </a:cxn>
                  <a:cxn ang="0">
                    <a:pos x="96" y="212"/>
                  </a:cxn>
                  <a:cxn ang="0">
                    <a:pos x="96" y="196"/>
                  </a:cxn>
                  <a:cxn ang="0">
                    <a:pos x="0" y="196"/>
                  </a:cxn>
                  <a:cxn ang="0">
                    <a:pos x="0" y="176"/>
                  </a:cxn>
                  <a:cxn ang="0">
                    <a:pos x="96" y="176"/>
                  </a:cxn>
                  <a:cxn ang="0">
                    <a:pos x="96" y="160"/>
                  </a:cxn>
                  <a:cxn ang="0">
                    <a:pos x="0" y="160"/>
                  </a:cxn>
                  <a:cxn ang="0">
                    <a:pos x="0" y="136"/>
                  </a:cxn>
                  <a:cxn ang="0">
                    <a:pos x="48" y="132"/>
                  </a:cxn>
                  <a:cxn ang="0">
                    <a:pos x="73" y="88"/>
                  </a:cxn>
                  <a:cxn ang="0">
                    <a:pos x="20" y="88"/>
                  </a:cxn>
                  <a:cxn ang="0">
                    <a:pos x="20" y="36"/>
                  </a:cxn>
                  <a:cxn ang="0">
                    <a:pos x="0" y="40"/>
                  </a:cxn>
                  <a:cxn ang="0">
                    <a:pos x="0" y="0"/>
                  </a:cxn>
                </a:cxnLst>
                <a:rect l="txL" t="txT" r="txR" b="txB"/>
                <a:pathLst>
                  <a:path w="132" h="244">
                    <a:moveTo>
                      <a:pt x="0" y="0"/>
                    </a:moveTo>
                    <a:cubicBezTo>
                      <a:pt x="44" y="0"/>
                      <a:pt x="88" y="0"/>
                      <a:pt x="132" y="0"/>
                    </a:cubicBezTo>
                    <a:cubicBezTo>
                      <a:pt x="132" y="81"/>
                      <a:pt x="132" y="163"/>
                      <a:pt x="132" y="244"/>
                    </a:cubicBezTo>
                    <a:cubicBezTo>
                      <a:pt x="88" y="244"/>
                      <a:pt x="44" y="244"/>
                      <a:pt x="0" y="244"/>
                    </a:cubicBezTo>
                    <a:cubicBezTo>
                      <a:pt x="0" y="233"/>
                      <a:pt x="0" y="223"/>
                      <a:pt x="0" y="212"/>
                    </a:cubicBezTo>
                    <a:cubicBezTo>
                      <a:pt x="32" y="212"/>
                      <a:pt x="64" y="212"/>
                      <a:pt x="96" y="212"/>
                    </a:cubicBezTo>
                    <a:cubicBezTo>
                      <a:pt x="96" y="207"/>
                      <a:pt x="96" y="201"/>
                      <a:pt x="96" y="196"/>
                    </a:cubicBezTo>
                    <a:cubicBezTo>
                      <a:pt x="64" y="196"/>
                      <a:pt x="32" y="196"/>
                      <a:pt x="0" y="196"/>
                    </a:cubicBezTo>
                    <a:cubicBezTo>
                      <a:pt x="0" y="189"/>
                      <a:pt x="0" y="183"/>
                      <a:pt x="0" y="176"/>
                    </a:cubicBezTo>
                    <a:cubicBezTo>
                      <a:pt x="32" y="176"/>
                      <a:pt x="64" y="176"/>
                      <a:pt x="96" y="176"/>
                    </a:cubicBezTo>
                    <a:cubicBezTo>
                      <a:pt x="96" y="171"/>
                      <a:pt x="96" y="165"/>
                      <a:pt x="96" y="160"/>
                    </a:cubicBezTo>
                    <a:cubicBezTo>
                      <a:pt x="64" y="160"/>
                      <a:pt x="32" y="160"/>
                      <a:pt x="0" y="160"/>
                    </a:cubicBezTo>
                    <a:cubicBezTo>
                      <a:pt x="0" y="152"/>
                      <a:pt x="0" y="144"/>
                      <a:pt x="0" y="136"/>
                    </a:cubicBezTo>
                    <a:cubicBezTo>
                      <a:pt x="16" y="141"/>
                      <a:pt x="34" y="141"/>
                      <a:pt x="48" y="132"/>
                    </a:cubicBezTo>
                    <a:cubicBezTo>
                      <a:pt x="63" y="123"/>
                      <a:pt x="71" y="105"/>
                      <a:pt x="73" y="88"/>
                    </a:cubicBezTo>
                    <a:cubicBezTo>
                      <a:pt x="55" y="88"/>
                      <a:pt x="38" y="88"/>
                      <a:pt x="20" y="88"/>
                    </a:cubicBezTo>
                    <a:cubicBezTo>
                      <a:pt x="20" y="71"/>
                      <a:pt x="20" y="53"/>
                      <a:pt x="20" y="36"/>
                    </a:cubicBezTo>
                    <a:cubicBezTo>
                      <a:pt x="13" y="37"/>
                      <a:pt x="7" y="38"/>
                      <a:pt x="0" y="40"/>
                    </a:cubicBezTo>
                    <a:cubicBezTo>
                      <a:pt x="0" y="27"/>
                      <a:pt x="0" y="13"/>
                      <a:pt x="0" y="0"/>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49" name="Freeform 8"/>
              <p:cNvSpPr/>
              <p:nvPr/>
            </p:nvSpPr>
            <p:spPr>
              <a:xfrm>
                <a:off x="884237" y="280987"/>
                <a:ext cx="200025" cy="200025"/>
              </a:xfrm>
              <a:custGeom>
                <a:avLst/>
                <a:gdLst>
                  <a:gd name="txL" fmla="*/ 0 w 53"/>
                  <a:gd name="txT" fmla="*/ 0 h 53"/>
                  <a:gd name="txR" fmla="*/ 53 w 53"/>
                  <a:gd name="txB" fmla="*/ 53 h 53"/>
                </a:gdLst>
                <a:ahLst/>
                <a:cxnLst>
                  <a:cxn ang="0">
                    <a:pos x="0" y="0"/>
                  </a:cxn>
                  <a:cxn ang="0">
                    <a:pos x="53" y="53"/>
                  </a:cxn>
                  <a:cxn ang="0">
                    <a:pos x="0" y="53"/>
                  </a:cxn>
                  <a:cxn ang="0">
                    <a:pos x="0" y="0"/>
                  </a:cxn>
                </a:cxnLst>
                <a:rect l="txL" t="txT" r="txR" b="txB"/>
                <a:pathLst>
                  <a:path w="53" h="53">
                    <a:moveTo>
                      <a:pt x="0" y="0"/>
                    </a:moveTo>
                    <a:cubicBezTo>
                      <a:pt x="28" y="2"/>
                      <a:pt x="51" y="25"/>
                      <a:pt x="53" y="53"/>
                    </a:cubicBezTo>
                    <a:cubicBezTo>
                      <a:pt x="35" y="53"/>
                      <a:pt x="18" y="53"/>
                      <a:pt x="0" y="53"/>
                    </a:cubicBezTo>
                    <a:cubicBezTo>
                      <a:pt x="0" y="35"/>
                      <a:pt x="0" y="18"/>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0" name="Freeform 9"/>
              <p:cNvSpPr/>
              <p:nvPr/>
            </p:nvSpPr>
            <p:spPr>
              <a:xfrm>
                <a:off x="239712" y="363537"/>
                <a:ext cx="314325" cy="522287"/>
              </a:xfrm>
              <a:custGeom>
                <a:avLst/>
                <a:gdLst>
                  <a:gd name="txL" fmla="*/ 0 w 84"/>
                  <a:gd name="txT" fmla="*/ 0 h 139"/>
                  <a:gd name="txR" fmla="*/ 84 w 84"/>
                  <a:gd name="txB" fmla="*/ 139 h 139"/>
                </a:gdLst>
                <a:ahLst/>
                <a:cxnLst>
                  <a:cxn ang="0">
                    <a:pos x="0" y="9"/>
                  </a:cxn>
                  <a:cxn ang="0">
                    <a:pos x="66" y="16"/>
                  </a:cxn>
                  <a:cxn ang="0">
                    <a:pos x="53" y="88"/>
                  </a:cxn>
                  <a:cxn ang="0">
                    <a:pos x="24" y="92"/>
                  </a:cxn>
                  <a:cxn ang="0">
                    <a:pos x="24" y="139"/>
                  </a:cxn>
                  <a:cxn ang="0">
                    <a:pos x="0" y="137"/>
                  </a:cxn>
                  <a:cxn ang="0">
                    <a:pos x="0" y="9"/>
                  </a:cxn>
                </a:cxnLst>
                <a:rect l="txL" t="txT" r="txR" b="txB"/>
                <a:pathLst>
                  <a:path w="84" h="139">
                    <a:moveTo>
                      <a:pt x="0" y="9"/>
                    </a:moveTo>
                    <a:cubicBezTo>
                      <a:pt x="22" y="10"/>
                      <a:pt x="48" y="0"/>
                      <a:pt x="66" y="16"/>
                    </a:cubicBezTo>
                    <a:cubicBezTo>
                      <a:pt x="84" y="37"/>
                      <a:pt x="79" y="76"/>
                      <a:pt x="53" y="88"/>
                    </a:cubicBezTo>
                    <a:cubicBezTo>
                      <a:pt x="44" y="93"/>
                      <a:pt x="34" y="92"/>
                      <a:pt x="24" y="92"/>
                    </a:cubicBezTo>
                    <a:cubicBezTo>
                      <a:pt x="24" y="108"/>
                      <a:pt x="24" y="123"/>
                      <a:pt x="24" y="139"/>
                    </a:cubicBezTo>
                    <a:cubicBezTo>
                      <a:pt x="16" y="138"/>
                      <a:pt x="8" y="138"/>
                      <a:pt x="0" y="137"/>
                    </a:cubicBezTo>
                    <a:cubicBezTo>
                      <a:pt x="0" y="94"/>
                      <a:pt x="0" y="51"/>
                      <a:pt x="0" y="9"/>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1" name="Freeform 10"/>
              <p:cNvSpPr/>
              <p:nvPr/>
            </p:nvSpPr>
            <p:spPr>
              <a:xfrm>
                <a:off x="330200" y="473075"/>
                <a:ext cx="104775" cy="157162"/>
              </a:xfrm>
              <a:custGeom>
                <a:avLst/>
                <a:gdLst>
                  <a:gd name="txL" fmla="*/ 0 w 28"/>
                  <a:gd name="txT" fmla="*/ 0 h 42"/>
                  <a:gd name="txR" fmla="*/ 28 w 28"/>
                  <a:gd name="txB" fmla="*/ 42 h 42"/>
                </a:gdLst>
                <a:ahLst/>
                <a:cxnLst>
                  <a:cxn ang="0">
                    <a:pos x="0" y="1"/>
                  </a:cxn>
                  <a:cxn ang="0">
                    <a:pos x="23" y="7"/>
                  </a:cxn>
                  <a:cxn ang="0">
                    <a:pos x="23" y="33"/>
                  </a:cxn>
                  <a:cxn ang="0">
                    <a:pos x="1" y="42"/>
                  </a:cxn>
                  <a:cxn ang="0">
                    <a:pos x="0" y="1"/>
                  </a:cxn>
                </a:cxnLst>
                <a:rect l="txL" t="txT" r="txR" b="txB"/>
                <a:pathLst>
                  <a:path w="28" h="42">
                    <a:moveTo>
                      <a:pt x="0" y="1"/>
                    </a:moveTo>
                    <a:cubicBezTo>
                      <a:pt x="8" y="1"/>
                      <a:pt x="18" y="0"/>
                      <a:pt x="23" y="7"/>
                    </a:cubicBezTo>
                    <a:cubicBezTo>
                      <a:pt x="28" y="15"/>
                      <a:pt x="27" y="25"/>
                      <a:pt x="23" y="33"/>
                    </a:cubicBezTo>
                    <a:cubicBezTo>
                      <a:pt x="19" y="41"/>
                      <a:pt x="9" y="41"/>
                      <a:pt x="1" y="42"/>
                    </a:cubicBezTo>
                    <a:cubicBezTo>
                      <a:pt x="0" y="28"/>
                      <a:pt x="0" y="15"/>
                      <a:pt x="0" y="1"/>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18452" name="组合 18451"/>
          <p:cNvGrpSpPr/>
          <p:nvPr/>
        </p:nvGrpSpPr>
        <p:grpSpPr>
          <a:xfrm>
            <a:off x="5057775" y="3551238"/>
            <a:ext cx="625475" cy="604837"/>
            <a:chOff x="0" y="0"/>
            <a:chExt cx="625068" cy="604604"/>
          </a:xfrm>
        </p:grpSpPr>
        <p:sp>
          <p:nvSpPr>
            <p:cNvPr id="18453" name="椭圆 20"/>
            <p:cNvSpPr/>
            <p:nvPr/>
          </p:nvSpPr>
          <p:spPr>
            <a:xfrm>
              <a:off x="0" y="0"/>
              <a:ext cx="625068" cy="604604"/>
            </a:xfrm>
            <a:prstGeom prst="ellipse">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nvGrpSpPr>
            <p:cNvPr id="18454" name="组合 18453"/>
            <p:cNvGrpSpPr/>
            <p:nvPr/>
          </p:nvGrpSpPr>
          <p:grpSpPr>
            <a:xfrm>
              <a:off x="153655" y="121331"/>
              <a:ext cx="378000" cy="403200"/>
              <a:chOff x="0" y="0"/>
              <a:chExt cx="477837" cy="463550"/>
            </a:xfrm>
          </p:grpSpPr>
          <p:sp>
            <p:nvSpPr>
              <p:cNvPr id="18455" name="Freeform 6"/>
              <p:cNvSpPr/>
              <p:nvPr/>
            </p:nvSpPr>
            <p:spPr>
              <a:xfrm>
                <a:off x="0" y="0"/>
                <a:ext cx="477837" cy="463550"/>
              </a:xfrm>
              <a:custGeom>
                <a:avLst/>
                <a:gdLst>
                  <a:gd name="txL" fmla="*/ 0 w 353"/>
                  <a:gd name="txT" fmla="*/ 0 h 344"/>
                  <a:gd name="txR" fmla="*/ 353 w 353"/>
                  <a:gd name="txB" fmla="*/ 344 h 344"/>
                </a:gdLst>
                <a:ahLst/>
                <a:cxnLst>
                  <a:cxn ang="0">
                    <a:pos x="184" y="0"/>
                  </a:cxn>
                  <a:cxn ang="0">
                    <a:pos x="208" y="0"/>
                  </a:cxn>
                  <a:cxn ang="0">
                    <a:pos x="208" y="32"/>
                  </a:cxn>
                  <a:cxn ang="0">
                    <a:pos x="328" y="32"/>
                  </a:cxn>
                  <a:cxn ang="0">
                    <a:pos x="348" y="36"/>
                  </a:cxn>
                  <a:cxn ang="0">
                    <a:pos x="352" y="56"/>
                  </a:cxn>
                  <a:cxn ang="0">
                    <a:pos x="352" y="264"/>
                  </a:cxn>
                  <a:cxn ang="0">
                    <a:pos x="351" y="299"/>
                  </a:cxn>
                  <a:cxn ang="0">
                    <a:pos x="332" y="308"/>
                  </a:cxn>
                  <a:cxn ang="0">
                    <a:pos x="208" y="308"/>
                  </a:cxn>
                  <a:cxn ang="0">
                    <a:pos x="208" y="344"/>
                  </a:cxn>
                  <a:cxn ang="0">
                    <a:pos x="183" y="344"/>
                  </a:cxn>
                  <a:cxn ang="0">
                    <a:pos x="0" y="312"/>
                  </a:cxn>
                  <a:cxn ang="0">
                    <a:pos x="0" y="32"/>
                  </a:cxn>
                  <a:cxn ang="0">
                    <a:pos x="184" y="0"/>
                  </a:cxn>
                </a:cxnLst>
                <a:rect l="txL" t="txT" r="txR" b="txB"/>
                <a:pathLst>
                  <a:path w="353" h="344">
                    <a:moveTo>
                      <a:pt x="184" y="0"/>
                    </a:moveTo>
                    <a:cubicBezTo>
                      <a:pt x="208" y="0"/>
                      <a:pt x="208" y="0"/>
                      <a:pt x="208" y="0"/>
                    </a:cubicBezTo>
                    <a:cubicBezTo>
                      <a:pt x="208" y="11"/>
                      <a:pt x="208" y="21"/>
                      <a:pt x="208" y="32"/>
                    </a:cubicBezTo>
                    <a:cubicBezTo>
                      <a:pt x="248" y="32"/>
                      <a:pt x="288" y="32"/>
                      <a:pt x="328" y="32"/>
                    </a:cubicBezTo>
                    <a:cubicBezTo>
                      <a:pt x="335" y="32"/>
                      <a:pt x="342" y="32"/>
                      <a:pt x="348" y="36"/>
                    </a:cubicBezTo>
                    <a:cubicBezTo>
                      <a:pt x="352" y="42"/>
                      <a:pt x="352" y="49"/>
                      <a:pt x="352" y="56"/>
                    </a:cubicBezTo>
                    <a:cubicBezTo>
                      <a:pt x="352" y="125"/>
                      <a:pt x="352" y="195"/>
                      <a:pt x="352" y="264"/>
                    </a:cubicBezTo>
                    <a:cubicBezTo>
                      <a:pt x="352" y="276"/>
                      <a:pt x="353" y="288"/>
                      <a:pt x="351" y="299"/>
                    </a:cubicBezTo>
                    <a:cubicBezTo>
                      <a:pt x="349" y="308"/>
                      <a:pt x="339" y="308"/>
                      <a:pt x="332" y="308"/>
                    </a:cubicBezTo>
                    <a:cubicBezTo>
                      <a:pt x="291" y="308"/>
                      <a:pt x="249" y="308"/>
                      <a:pt x="208" y="308"/>
                    </a:cubicBezTo>
                    <a:cubicBezTo>
                      <a:pt x="208" y="320"/>
                      <a:pt x="208" y="332"/>
                      <a:pt x="208" y="344"/>
                    </a:cubicBezTo>
                    <a:cubicBezTo>
                      <a:pt x="183" y="344"/>
                      <a:pt x="183" y="344"/>
                      <a:pt x="183" y="344"/>
                    </a:cubicBezTo>
                    <a:cubicBezTo>
                      <a:pt x="122" y="333"/>
                      <a:pt x="61" y="323"/>
                      <a:pt x="0" y="312"/>
                    </a:cubicBezTo>
                    <a:cubicBezTo>
                      <a:pt x="0" y="219"/>
                      <a:pt x="0" y="125"/>
                      <a:pt x="0" y="32"/>
                    </a:cubicBezTo>
                    <a:cubicBezTo>
                      <a:pt x="61" y="21"/>
                      <a:pt x="123" y="11"/>
                      <a:pt x="184"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6" name="Freeform 7"/>
              <p:cNvSpPr/>
              <p:nvPr/>
            </p:nvSpPr>
            <p:spPr>
              <a:xfrm>
                <a:off x="280987" y="58737"/>
                <a:ext cx="179387" cy="339725"/>
              </a:xfrm>
              <a:custGeom>
                <a:avLst/>
                <a:gdLst>
                  <a:gd name="txL" fmla="*/ 0 w 132"/>
                  <a:gd name="txT" fmla="*/ 0 h 252"/>
                  <a:gd name="txR" fmla="*/ 132 w 132"/>
                  <a:gd name="txB" fmla="*/ 252 h 252"/>
                </a:gdLst>
                <a:ahLst/>
                <a:cxnLst>
                  <a:cxn ang="0">
                    <a:pos x="0" y="0"/>
                  </a:cxn>
                  <a:cxn ang="0">
                    <a:pos x="132" y="0"/>
                  </a:cxn>
                  <a:cxn ang="0">
                    <a:pos x="132" y="252"/>
                  </a:cxn>
                  <a:cxn ang="0">
                    <a:pos x="0" y="252"/>
                  </a:cxn>
                  <a:cxn ang="0">
                    <a:pos x="0" y="228"/>
                  </a:cxn>
                  <a:cxn ang="0">
                    <a:pos x="32" y="228"/>
                  </a:cxn>
                  <a:cxn ang="0">
                    <a:pos x="32" y="200"/>
                  </a:cxn>
                  <a:cxn ang="0">
                    <a:pos x="0" y="200"/>
                  </a:cxn>
                  <a:cxn ang="0">
                    <a:pos x="0" y="184"/>
                  </a:cxn>
                  <a:cxn ang="0">
                    <a:pos x="32" y="184"/>
                  </a:cxn>
                  <a:cxn ang="0">
                    <a:pos x="32" y="156"/>
                  </a:cxn>
                  <a:cxn ang="0">
                    <a:pos x="0" y="156"/>
                  </a:cxn>
                  <a:cxn ang="0">
                    <a:pos x="0" y="140"/>
                  </a:cxn>
                  <a:cxn ang="0">
                    <a:pos x="32" y="140"/>
                  </a:cxn>
                  <a:cxn ang="0">
                    <a:pos x="32" y="112"/>
                  </a:cxn>
                  <a:cxn ang="0">
                    <a:pos x="0" y="112"/>
                  </a:cxn>
                  <a:cxn ang="0">
                    <a:pos x="0" y="96"/>
                  </a:cxn>
                  <a:cxn ang="0">
                    <a:pos x="32" y="96"/>
                  </a:cxn>
                  <a:cxn ang="0">
                    <a:pos x="32" y="68"/>
                  </a:cxn>
                  <a:cxn ang="0">
                    <a:pos x="0" y="68"/>
                  </a:cxn>
                  <a:cxn ang="0">
                    <a:pos x="0" y="52"/>
                  </a:cxn>
                  <a:cxn ang="0">
                    <a:pos x="32" y="52"/>
                  </a:cxn>
                  <a:cxn ang="0">
                    <a:pos x="32" y="24"/>
                  </a:cxn>
                  <a:cxn ang="0">
                    <a:pos x="0" y="24"/>
                  </a:cxn>
                  <a:cxn ang="0">
                    <a:pos x="0" y="0"/>
                  </a:cxn>
                </a:cxnLst>
                <a:rect l="txL" t="txT" r="txR" b="txB"/>
                <a:pathLst>
                  <a:path w="132" h="252">
                    <a:moveTo>
                      <a:pt x="0" y="0"/>
                    </a:moveTo>
                    <a:cubicBezTo>
                      <a:pt x="44" y="0"/>
                      <a:pt x="88" y="0"/>
                      <a:pt x="132" y="0"/>
                    </a:cubicBezTo>
                    <a:cubicBezTo>
                      <a:pt x="132" y="84"/>
                      <a:pt x="132" y="168"/>
                      <a:pt x="132" y="252"/>
                    </a:cubicBezTo>
                    <a:cubicBezTo>
                      <a:pt x="88" y="252"/>
                      <a:pt x="44" y="252"/>
                      <a:pt x="0" y="252"/>
                    </a:cubicBezTo>
                    <a:cubicBezTo>
                      <a:pt x="0" y="244"/>
                      <a:pt x="0" y="236"/>
                      <a:pt x="0" y="228"/>
                    </a:cubicBezTo>
                    <a:cubicBezTo>
                      <a:pt x="11" y="228"/>
                      <a:pt x="21" y="228"/>
                      <a:pt x="32" y="228"/>
                    </a:cubicBezTo>
                    <a:cubicBezTo>
                      <a:pt x="32" y="219"/>
                      <a:pt x="32" y="209"/>
                      <a:pt x="32" y="200"/>
                    </a:cubicBezTo>
                    <a:cubicBezTo>
                      <a:pt x="21" y="200"/>
                      <a:pt x="11" y="200"/>
                      <a:pt x="0" y="200"/>
                    </a:cubicBezTo>
                    <a:cubicBezTo>
                      <a:pt x="0" y="195"/>
                      <a:pt x="0" y="189"/>
                      <a:pt x="0" y="184"/>
                    </a:cubicBezTo>
                    <a:cubicBezTo>
                      <a:pt x="11" y="184"/>
                      <a:pt x="21" y="184"/>
                      <a:pt x="32" y="184"/>
                    </a:cubicBezTo>
                    <a:cubicBezTo>
                      <a:pt x="32" y="175"/>
                      <a:pt x="32" y="165"/>
                      <a:pt x="32" y="156"/>
                    </a:cubicBezTo>
                    <a:cubicBezTo>
                      <a:pt x="21" y="156"/>
                      <a:pt x="11" y="156"/>
                      <a:pt x="0" y="156"/>
                    </a:cubicBezTo>
                    <a:cubicBezTo>
                      <a:pt x="0" y="151"/>
                      <a:pt x="0" y="145"/>
                      <a:pt x="0" y="140"/>
                    </a:cubicBezTo>
                    <a:cubicBezTo>
                      <a:pt x="11" y="140"/>
                      <a:pt x="21" y="140"/>
                      <a:pt x="32" y="140"/>
                    </a:cubicBezTo>
                    <a:cubicBezTo>
                      <a:pt x="32" y="131"/>
                      <a:pt x="32" y="121"/>
                      <a:pt x="32" y="112"/>
                    </a:cubicBezTo>
                    <a:cubicBezTo>
                      <a:pt x="21" y="112"/>
                      <a:pt x="11" y="112"/>
                      <a:pt x="0" y="112"/>
                    </a:cubicBezTo>
                    <a:cubicBezTo>
                      <a:pt x="0" y="107"/>
                      <a:pt x="0" y="101"/>
                      <a:pt x="0" y="96"/>
                    </a:cubicBezTo>
                    <a:cubicBezTo>
                      <a:pt x="11" y="96"/>
                      <a:pt x="21" y="96"/>
                      <a:pt x="32" y="96"/>
                    </a:cubicBezTo>
                    <a:cubicBezTo>
                      <a:pt x="32" y="87"/>
                      <a:pt x="32" y="77"/>
                      <a:pt x="32" y="68"/>
                    </a:cubicBezTo>
                    <a:cubicBezTo>
                      <a:pt x="21" y="68"/>
                      <a:pt x="11" y="68"/>
                      <a:pt x="0" y="68"/>
                    </a:cubicBezTo>
                    <a:cubicBezTo>
                      <a:pt x="0" y="63"/>
                      <a:pt x="0" y="57"/>
                      <a:pt x="0" y="52"/>
                    </a:cubicBezTo>
                    <a:cubicBezTo>
                      <a:pt x="11" y="52"/>
                      <a:pt x="21" y="52"/>
                      <a:pt x="32" y="52"/>
                    </a:cubicBezTo>
                    <a:cubicBezTo>
                      <a:pt x="32" y="43"/>
                      <a:pt x="32" y="33"/>
                      <a:pt x="32" y="24"/>
                    </a:cubicBezTo>
                    <a:cubicBezTo>
                      <a:pt x="21" y="24"/>
                      <a:pt x="11" y="24"/>
                      <a:pt x="0" y="24"/>
                    </a:cubicBezTo>
                    <a:cubicBezTo>
                      <a:pt x="0" y="16"/>
                      <a:pt x="0" y="8"/>
                      <a:pt x="0" y="0"/>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7" name="Freeform 8"/>
              <p:cNvSpPr/>
              <p:nvPr/>
            </p:nvSpPr>
            <p:spPr>
              <a:xfrm>
                <a:off x="346075" y="92075"/>
                <a:ext cx="76200" cy="38100"/>
              </a:xfrm>
              <a:custGeom>
                <a:avLst/>
                <a:gdLst>
                  <a:gd name="txL" fmla="*/ 0 w 56"/>
                  <a:gd name="txT" fmla="*/ 0 h 28"/>
                  <a:gd name="txR" fmla="*/ 56 w 56"/>
                  <a:gd name="txB" fmla="*/ 28 h 28"/>
                </a:gdLst>
                <a:ahLst/>
                <a:cxnLst>
                  <a:cxn ang="0">
                    <a:pos x="0" y="0"/>
                  </a:cxn>
                  <a:cxn ang="0">
                    <a:pos x="56" y="0"/>
                  </a:cxn>
                  <a:cxn ang="0">
                    <a:pos x="56" y="28"/>
                  </a:cxn>
                  <a:cxn ang="0">
                    <a:pos x="0" y="28"/>
                  </a:cxn>
                  <a:cxn ang="0">
                    <a:pos x="0" y="0"/>
                  </a:cxn>
                </a:cxnLst>
                <a:rect l="txL" t="txT" r="txR" b="txB"/>
                <a:pathLst>
                  <a:path w="56" h="28">
                    <a:moveTo>
                      <a:pt x="0" y="0"/>
                    </a:moveTo>
                    <a:cubicBezTo>
                      <a:pt x="19" y="0"/>
                      <a:pt x="37" y="0"/>
                      <a:pt x="56" y="0"/>
                    </a:cubicBezTo>
                    <a:cubicBezTo>
                      <a:pt x="56" y="9"/>
                      <a:pt x="56" y="19"/>
                      <a:pt x="56" y="28"/>
                    </a:cubicBezTo>
                    <a:cubicBezTo>
                      <a:pt x="37" y="28"/>
                      <a:pt x="19" y="28"/>
                      <a:pt x="0" y="28"/>
                    </a:cubicBezTo>
                    <a:cubicBezTo>
                      <a:pt x="0" y="19"/>
                      <a:pt x="0" y="9"/>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8" name="Freeform 9"/>
              <p:cNvSpPr/>
              <p:nvPr/>
            </p:nvSpPr>
            <p:spPr>
              <a:xfrm>
                <a:off x="69850" y="139700"/>
                <a:ext cx="128587" cy="179387"/>
              </a:xfrm>
              <a:custGeom>
                <a:avLst/>
                <a:gdLst>
                  <a:gd name="txL" fmla="*/ 0 w 95"/>
                  <a:gd name="txT" fmla="*/ 0 h 132"/>
                  <a:gd name="txR" fmla="*/ 95 w 95"/>
                  <a:gd name="txB" fmla="*/ 132 h 132"/>
                </a:gdLst>
                <a:ahLst/>
                <a:cxnLst>
                  <a:cxn ang="0">
                    <a:pos x="67" y="1"/>
                  </a:cxn>
                  <a:cxn ang="0">
                    <a:pos x="94" y="0"/>
                  </a:cxn>
                  <a:cxn ang="0">
                    <a:pos x="61" y="65"/>
                  </a:cxn>
                  <a:cxn ang="0">
                    <a:pos x="95" y="132"/>
                  </a:cxn>
                  <a:cxn ang="0">
                    <a:pos x="66" y="131"/>
                  </a:cxn>
                  <a:cxn ang="0">
                    <a:pos x="46" y="80"/>
                  </a:cxn>
                  <a:cxn ang="0">
                    <a:pos x="26" y="128"/>
                  </a:cxn>
                  <a:cxn ang="0">
                    <a:pos x="0" y="127"/>
                  </a:cxn>
                  <a:cxn ang="0">
                    <a:pos x="31" y="67"/>
                  </a:cxn>
                  <a:cxn ang="0">
                    <a:pos x="3" y="5"/>
                  </a:cxn>
                  <a:cxn ang="0">
                    <a:pos x="29" y="4"/>
                  </a:cxn>
                  <a:cxn ang="0">
                    <a:pos x="47" y="51"/>
                  </a:cxn>
                  <a:cxn ang="0">
                    <a:pos x="67" y="1"/>
                  </a:cxn>
                </a:cxnLst>
                <a:rect l="txL" t="txT" r="txR" b="txB"/>
                <a:pathLst>
                  <a:path w="95" h="132">
                    <a:moveTo>
                      <a:pt x="67" y="1"/>
                    </a:moveTo>
                    <a:cubicBezTo>
                      <a:pt x="76" y="1"/>
                      <a:pt x="85" y="0"/>
                      <a:pt x="94" y="0"/>
                    </a:cubicBezTo>
                    <a:cubicBezTo>
                      <a:pt x="83" y="22"/>
                      <a:pt x="72" y="44"/>
                      <a:pt x="61" y="65"/>
                    </a:cubicBezTo>
                    <a:cubicBezTo>
                      <a:pt x="72" y="88"/>
                      <a:pt x="84" y="110"/>
                      <a:pt x="95" y="132"/>
                    </a:cubicBezTo>
                    <a:cubicBezTo>
                      <a:pt x="85" y="132"/>
                      <a:pt x="76" y="131"/>
                      <a:pt x="66" y="131"/>
                    </a:cubicBezTo>
                    <a:cubicBezTo>
                      <a:pt x="59" y="114"/>
                      <a:pt x="51" y="98"/>
                      <a:pt x="46" y="80"/>
                    </a:cubicBezTo>
                    <a:cubicBezTo>
                      <a:pt x="40" y="97"/>
                      <a:pt x="33" y="112"/>
                      <a:pt x="26" y="128"/>
                    </a:cubicBezTo>
                    <a:cubicBezTo>
                      <a:pt x="18" y="128"/>
                      <a:pt x="9" y="127"/>
                      <a:pt x="0" y="127"/>
                    </a:cubicBezTo>
                    <a:cubicBezTo>
                      <a:pt x="10" y="107"/>
                      <a:pt x="20" y="87"/>
                      <a:pt x="31" y="67"/>
                    </a:cubicBezTo>
                    <a:cubicBezTo>
                      <a:pt x="22" y="46"/>
                      <a:pt x="12" y="26"/>
                      <a:pt x="3" y="5"/>
                    </a:cubicBezTo>
                    <a:cubicBezTo>
                      <a:pt x="12" y="5"/>
                      <a:pt x="20" y="4"/>
                      <a:pt x="29" y="4"/>
                    </a:cubicBezTo>
                    <a:cubicBezTo>
                      <a:pt x="35" y="19"/>
                      <a:pt x="42" y="35"/>
                      <a:pt x="47" y="51"/>
                    </a:cubicBezTo>
                    <a:cubicBezTo>
                      <a:pt x="52" y="34"/>
                      <a:pt x="60" y="18"/>
                      <a:pt x="67" y="1"/>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59" name="Freeform 10"/>
              <p:cNvSpPr/>
              <p:nvPr/>
            </p:nvSpPr>
            <p:spPr>
              <a:xfrm>
                <a:off x="346075" y="150812"/>
                <a:ext cx="76200" cy="38100"/>
              </a:xfrm>
              <a:custGeom>
                <a:avLst/>
                <a:gdLst>
                  <a:gd name="txL" fmla="*/ 0 w 56"/>
                  <a:gd name="txT" fmla="*/ 0 h 28"/>
                  <a:gd name="txR" fmla="*/ 56 w 56"/>
                  <a:gd name="txB" fmla="*/ 28 h 28"/>
                </a:gdLst>
                <a:ahLst/>
                <a:cxnLst>
                  <a:cxn ang="0">
                    <a:pos x="0" y="0"/>
                  </a:cxn>
                  <a:cxn ang="0">
                    <a:pos x="56" y="0"/>
                  </a:cxn>
                  <a:cxn ang="0">
                    <a:pos x="56" y="28"/>
                  </a:cxn>
                  <a:cxn ang="0">
                    <a:pos x="0" y="28"/>
                  </a:cxn>
                  <a:cxn ang="0">
                    <a:pos x="0" y="0"/>
                  </a:cxn>
                </a:cxnLst>
                <a:rect l="txL" t="txT" r="txR" b="txB"/>
                <a:pathLst>
                  <a:path w="56" h="28">
                    <a:moveTo>
                      <a:pt x="0" y="0"/>
                    </a:moveTo>
                    <a:cubicBezTo>
                      <a:pt x="19" y="0"/>
                      <a:pt x="37" y="0"/>
                      <a:pt x="56" y="0"/>
                    </a:cubicBezTo>
                    <a:cubicBezTo>
                      <a:pt x="56" y="9"/>
                      <a:pt x="56" y="19"/>
                      <a:pt x="56" y="28"/>
                    </a:cubicBezTo>
                    <a:cubicBezTo>
                      <a:pt x="37" y="28"/>
                      <a:pt x="19" y="28"/>
                      <a:pt x="0" y="28"/>
                    </a:cubicBezTo>
                    <a:cubicBezTo>
                      <a:pt x="0" y="19"/>
                      <a:pt x="0" y="9"/>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60" name="Freeform 11"/>
              <p:cNvSpPr/>
              <p:nvPr/>
            </p:nvSpPr>
            <p:spPr>
              <a:xfrm>
                <a:off x="346075" y="211137"/>
                <a:ext cx="76200" cy="36512"/>
              </a:xfrm>
              <a:custGeom>
                <a:avLst/>
                <a:gdLst>
                  <a:gd name="txL" fmla="*/ 0 w 56"/>
                  <a:gd name="txT" fmla="*/ 0 h 28"/>
                  <a:gd name="txR" fmla="*/ 56 w 56"/>
                  <a:gd name="txB" fmla="*/ 28 h 28"/>
                </a:gdLst>
                <a:ahLst/>
                <a:cxnLst>
                  <a:cxn ang="0">
                    <a:pos x="0" y="0"/>
                  </a:cxn>
                  <a:cxn ang="0">
                    <a:pos x="56" y="0"/>
                  </a:cxn>
                  <a:cxn ang="0">
                    <a:pos x="56" y="28"/>
                  </a:cxn>
                  <a:cxn ang="0">
                    <a:pos x="0" y="28"/>
                  </a:cxn>
                  <a:cxn ang="0">
                    <a:pos x="0" y="0"/>
                  </a:cxn>
                </a:cxnLst>
                <a:rect l="txL" t="txT" r="txR" b="txB"/>
                <a:pathLst>
                  <a:path w="56" h="28">
                    <a:moveTo>
                      <a:pt x="0" y="0"/>
                    </a:moveTo>
                    <a:cubicBezTo>
                      <a:pt x="19" y="0"/>
                      <a:pt x="37" y="0"/>
                      <a:pt x="56" y="0"/>
                    </a:cubicBezTo>
                    <a:cubicBezTo>
                      <a:pt x="56" y="9"/>
                      <a:pt x="56" y="19"/>
                      <a:pt x="56" y="28"/>
                    </a:cubicBezTo>
                    <a:cubicBezTo>
                      <a:pt x="37" y="28"/>
                      <a:pt x="19" y="28"/>
                      <a:pt x="0" y="28"/>
                    </a:cubicBezTo>
                    <a:cubicBezTo>
                      <a:pt x="0" y="19"/>
                      <a:pt x="0" y="9"/>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61" name="Freeform 12"/>
              <p:cNvSpPr/>
              <p:nvPr/>
            </p:nvSpPr>
            <p:spPr>
              <a:xfrm>
                <a:off x="346075" y="269875"/>
                <a:ext cx="76200" cy="38100"/>
              </a:xfrm>
              <a:custGeom>
                <a:avLst/>
                <a:gdLst>
                  <a:gd name="txL" fmla="*/ 0 w 56"/>
                  <a:gd name="txT" fmla="*/ 0 h 28"/>
                  <a:gd name="txR" fmla="*/ 56 w 56"/>
                  <a:gd name="txB" fmla="*/ 28 h 28"/>
                </a:gdLst>
                <a:ahLst/>
                <a:cxnLst>
                  <a:cxn ang="0">
                    <a:pos x="0" y="0"/>
                  </a:cxn>
                  <a:cxn ang="0">
                    <a:pos x="56" y="0"/>
                  </a:cxn>
                  <a:cxn ang="0">
                    <a:pos x="56" y="28"/>
                  </a:cxn>
                  <a:cxn ang="0">
                    <a:pos x="0" y="28"/>
                  </a:cxn>
                  <a:cxn ang="0">
                    <a:pos x="0" y="0"/>
                  </a:cxn>
                </a:cxnLst>
                <a:rect l="txL" t="txT" r="txR" b="txB"/>
                <a:pathLst>
                  <a:path w="56" h="28">
                    <a:moveTo>
                      <a:pt x="0" y="0"/>
                    </a:moveTo>
                    <a:cubicBezTo>
                      <a:pt x="19" y="0"/>
                      <a:pt x="37" y="0"/>
                      <a:pt x="56" y="0"/>
                    </a:cubicBezTo>
                    <a:cubicBezTo>
                      <a:pt x="56" y="9"/>
                      <a:pt x="56" y="19"/>
                      <a:pt x="56" y="28"/>
                    </a:cubicBezTo>
                    <a:cubicBezTo>
                      <a:pt x="37" y="28"/>
                      <a:pt x="19" y="28"/>
                      <a:pt x="0" y="28"/>
                    </a:cubicBezTo>
                    <a:cubicBezTo>
                      <a:pt x="0" y="19"/>
                      <a:pt x="0" y="9"/>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62" name="Freeform 13"/>
              <p:cNvSpPr/>
              <p:nvPr/>
            </p:nvSpPr>
            <p:spPr>
              <a:xfrm>
                <a:off x="346075" y="328612"/>
                <a:ext cx="76200" cy="38100"/>
              </a:xfrm>
              <a:custGeom>
                <a:avLst/>
                <a:gdLst>
                  <a:gd name="txL" fmla="*/ 0 w 56"/>
                  <a:gd name="txT" fmla="*/ 0 h 28"/>
                  <a:gd name="txR" fmla="*/ 56 w 56"/>
                  <a:gd name="txB" fmla="*/ 28 h 28"/>
                </a:gdLst>
                <a:ahLst/>
                <a:cxnLst>
                  <a:cxn ang="0">
                    <a:pos x="0" y="0"/>
                  </a:cxn>
                  <a:cxn ang="0">
                    <a:pos x="56" y="0"/>
                  </a:cxn>
                  <a:cxn ang="0">
                    <a:pos x="56" y="28"/>
                  </a:cxn>
                  <a:cxn ang="0">
                    <a:pos x="0" y="28"/>
                  </a:cxn>
                  <a:cxn ang="0">
                    <a:pos x="0" y="0"/>
                  </a:cxn>
                </a:cxnLst>
                <a:rect l="txL" t="txT" r="txR" b="txB"/>
                <a:pathLst>
                  <a:path w="56" h="28">
                    <a:moveTo>
                      <a:pt x="0" y="0"/>
                    </a:moveTo>
                    <a:cubicBezTo>
                      <a:pt x="19" y="0"/>
                      <a:pt x="37" y="0"/>
                      <a:pt x="56" y="0"/>
                    </a:cubicBezTo>
                    <a:cubicBezTo>
                      <a:pt x="56" y="9"/>
                      <a:pt x="56" y="19"/>
                      <a:pt x="56" y="28"/>
                    </a:cubicBezTo>
                    <a:cubicBezTo>
                      <a:pt x="37" y="28"/>
                      <a:pt x="19" y="28"/>
                      <a:pt x="0" y="28"/>
                    </a:cubicBezTo>
                    <a:cubicBezTo>
                      <a:pt x="0" y="19"/>
                      <a:pt x="0" y="9"/>
                      <a:pt x="0"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18463" name="组合 18462"/>
          <p:cNvGrpSpPr/>
          <p:nvPr/>
        </p:nvGrpSpPr>
        <p:grpSpPr>
          <a:xfrm>
            <a:off x="6370638" y="3527425"/>
            <a:ext cx="623887" cy="603250"/>
            <a:chOff x="0" y="0"/>
            <a:chExt cx="625068" cy="604604"/>
          </a:xfrm>
        </p:grpSpPr>
        <p:sp>
          <p:nvSpPr>
            <p:cNvPr id="18464" name="椭圆 31"/>
            <p:cNvSpPr/>
            <p:nvPr/>
          </p:nvSpPr>
          <p:spPr>
            <a:xfrm>
              <a:off x="0" y="0"/>
              <a:ext cx="625068" cy="604604"/>
            </a:xfrm>
            <a:prstGeom prst="ellipse">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nvGrpSpPr>
            <p:cNvPr id="18465" name="组合 18464"/>
            <p:cNvGrpSpPr/>
            <p:nvPr/>
          </p:nvGrpSpPr>
          <p:grpSpPr>
            <a:xfrm>
              <a:off x="145537" y="100702"/>
              <a:ext cx="378000" cy="403200"/>
              <a:chOff x="0" y="0"/>
              <a:chExt cx="1323976" cy="1290637"/>
            </a:xfrm>
          </p:grpSpPr>
          <p:sp>
            <p:nvSpPr>
              <p:cNvPr id="18466" name="Freeform 18"/>
              <p:cNvSpPr/>
              <p:nvPr/>
            </p:nvSpPr>
            <p:spPr>
              <a:xfrm>
                <a:off x="0" y="0"/>
                <a:ext cx="1323976" cy="1290637"/>
              </a:xfrm>
              <a:custGeom>
                <a:avLst/>
                <a:gdLst>
                  <a:gd name="txL" fmla="*/ 0 w 353"/>
                  <a:gd name="txT" fmla="*/ 0 h 344"/>
                  <a:gd name="txR" fmla="*/ 353 w 353"/>
                  <a:gd name="txB" fmla="*/ 344 h 344"/>
                </a:gdLst>
                <a:ahLst/>
                <a:cxnLst>
                  <a:cxn ang="0">
                    <a:pos x="184" y="0"/>
                  </a:cxn>
                  <a:cxn ang="0">
                    <a:pos x="208" y="0"/>
                  </a:cxn>
                  <a:cxn ang="0">
                    <a:pos x="208" y="32"/>
                  </a:cxn>
                  <a:cxn ang="0">
                    <a:pos x="336" y="32"/>
                  </a:cxn>
                  <a:cxn ang="0">
                    <a:pos x="352" y="48"/>
                  </a:cxn>
                  <a:cxn ang="0">
                    <a:pos x="352" y="284"/>
                  </a:cxn>
                  <a:cxn ang="0">
                    <a:pos x="348" y="308"/>
                  </a:cxn>
                  <a:cxn ang="0">
                    <a:pos x="328" y="312"/>
                  </a:cxn>
                  <a:cxn ang="0">
                    <a:pos x="208" y="312"/>
                  </a:cxn>
                  <a:cxn ang="0">
                    <a:pos x="208" y="344"/>
                  </a:cxn>
                  <a:cxn ang="0">
                    <a:pos x="183" y="344"/>
                  </a:cxn>
                  <a:cxn ang="0">
                    <a:pos x="0" y="312"/>
                  </a:cxn>
                  <a:cxn ang="0">
                    <a:pos x="0" y="32"/>
                  </a:cxn>
                  <a:cxn ang="0">
                    <a:pos x="184" y="0"/>
                  </a:cxn>
                </a:cxnLst>
                <a:rect l="txL" t="txT" r="txR" b="txB"/>
                <a:pathLst>
                  <a:path w="353" h="344">
                    <a:moveTo>
                      <a:pt x="184" y="0"/>
                    </a:moveTo>
                    <a:cubicBezTo>
                      <a:pt x="208" y="0"/>
                      <a:pt x="208" y="0"/>
                      <a:pt x="208" y="0"/>
                    </a:cubicBezTo>
                    <a:cubicBezTo>
                      <a:pt x="208" y="11"/>
                      <a:pt x="208" y="21"/>
                      <a:pt x="208" y="32"/>
                    </a:cubicBezTo>
                    <a:cubicBezTo>
                      <a:pt x="251" y="32"/>
                      <a:pt x="294" y="32"/>
                      <a:pt x="336" y="32"/>
                    </a:cubicBezTo>
                    <a:cubicBezTo>
                      <a:pt x="345" y="31"/>
                      <a:pt x="353" y="38"/>
                      <a:pt x="352" y="48"/>
                    </a:cubicBezTo>
                    <a:cubicBezTo>
                      <a:pt x="352" y="126"/>
                      <a:pt x="352" y="205"/>
                      <a:pt x="352" y="284"/>
                    </a:cubicBezTo>
                    <a:cubicBezTo>
                      <a:pt x="352" y="292"/>
                      <a:pt x="353" y="301"/>
                      <a:pt x="348" y="308"/>
                    </a:cubicBezTo>
                    <a:cubicBezTo>
                      <a:pt x="342" y="312"/>
                      <a:pt x="335" y="312"/>
                      <a:pt x="328" y="312"/>
                    </a:cubicBezTo>
                    <a:cubicBezTo>
                      <a:pt x="288" y="312"/>
                      <a:pt x="248" y="312"/>
                      <a:pt x="208" y="312"/>
                    </a:cubicBezTo>
                    <a:cubicBezTo>
                      <a:pt x="208" y="323"/>
                      <a:pt x="208" y="333"/>
                      <a:pt x="208" y="344"/>
                    </a:cubicBezTo>
                    <a:cubicBezTo>
                      <a:pt x="183" y="344"/>
                      <a:pt x="183" y="344"/>
                      <a:pt x="183" y="344"/>
                    </a:cubicBezTo>
                    <a:cubicBezTo>
                      <a:pt x="122" y="333"/>
                      <a:pt x="61" y="323"/>
                      <a:pt x="0" y="312"/>
                    </a:cubicBezTo>
                    <a:cubicBezTo>
                      <a:pt x="0" y="219"/>
                      <a:pt x="0" y="125"/>
                      <a:pt x="0" y="32"/>
                    </a:cubicBezTo>
                    <a:cubicBezTo>
                      <a:pt x="61" y="21"/>
                      <a:pt x="123" y="11"/>
                      <a:pt x="184"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67" name="Freeform 19"/>
              <p:cNvSpPr/>
              <p:nvPr/>
            </p:nvSpPr>
            <p:spPr>
              <a:xfrm>
                <a:off x="779463" y="165100"/>
                <a:ext cx="495300" cy="960437"/>
              </a:xfrm>
              <a:custGeom>
                <a:avLst/>
                <a:gdLst>
                  <a:gd name="txL" fmla="*/ 0 w 132"/>
                  <a:gd name="txT" fmla="*/ 0 h 256"/>
                  <a:gd name="txR" fmla="*/ 132 w 132"/>
                  <a:gd name="txB" fmla="*/ 256 h 256"/>
                </a:gdLst>
                <a:ahLst/>
                <a:cxnLst>
                  <a:cxn ang="0">
                    <a:pos x="0" y="0"/>
                  </a:cxn>
                  <a:cxn ang="0">
                    <a:pos x="132" y="0"/>
                  </a:cxn>
                  <a:cxn ang="0">
                    <a:pos x="132" y="256"/>
                  </a:cxn>
                  <a:cxn ang="0">
                    <a:pos x="0" y="256"/>
                  </a:cxn>
                  <a:cxn ang="0">
                    <a:pos x="0" y="224"/>
                  </a:cxn>
                  <a:cxn ang="0">
                    <a:pos x="104" y="224"/>
                  </a:cxn>
                  <a:cxn ang="0">
                    <a:pos x="104" y="208"/>
                  </a:cxn>
                  <a:cxn ang="0">
                    <a:pos x="0" y="208"/>
                  </a:cxn>
                  <a:cxn ang="0">
                    <a:pos x="0" y="188"/>
                  </a:cxn>
                  <a:cxn ang="0">
                    <a:pos x="104" y="188"/>
                  </a:cxn>
                  <a:cxn ang="0">
                    <a:pos x="104" y="172"/>
                  </a:cxn>
                  <a:cxn ang="0">
                    <a:pos x="0" y="172"/>
                  </a:cxn>
                  <a:cxn ang="0">
                    <a:pos x="0" y="152"/>
                  </a:cxn>
                  <a:cxn ang="0">
                    <a:pos x="104" y="152"/>
                  </a:cxn>
                  <a:cxn ang="0">
                    <a:pos x="104" y="136"/>
                  </a:cxn>
                  <a:cxn ang="0">
                    <a:pos x="0" y="136"/>
                  </a:cxn>
                  <a:cxn ang="0">
                    <a:pos x="0" y="116"/>
                  </a:cxn>
                  <a:cxn ang="0">
                    <a:pos x="104" y="116"/>
                  </a:cxn>
                  <a:cxn ang="0">
                    <a:pos x="104" y="100"/>
                  </a:cxn>
                  <a:cxn ang="0">
                    <a:pos x="0" y="100"/>
                  </a:cxn>
                  <a:cxn ang="0">
                    <a:pos x="0" y="80"/>
                  </a:cxn>
                  <a:cxn ang="0">
                    <a:pos x="104" y="80"/>
                  </a:cxn>
                  <a:cxn ang="0">
                    <a:pos x="104" y="64"/>
                  </a:cxn>
                  <a:cxn ang="0">
                    <a:pos x="0" y="64"/>
                  </a:cxn>
                  <a:cxn ang="0">
                    <a:pos x="0" y="44"/>
                  </a:cxn>
                  <a:cxn ang="0">
                    <a:pos x="104" y="44"/>
                  </a:cxn>
                  <a:cxn ang="0">
                    <a:pos x="104" y="28"/>
                  </a:cxn>
                  <a:cxn ang="0">
                    <a:pos x="0" y="28"/>
                  </a:cxn>
                  <a:cxn ang="0">
                    <a:pos x="0" y="0"/>
                  </a:cxn>
                </a:cxnLst>
                <a:rect l="txL" t="txT" r="txR" b="txB"/>
                <a:pathLst>
                  <a:path w="132" h="256">
                    <a:moveTo>
                      <a:pt x="0" y="0"/>
                    </a:moveTo>
                    <a:cubicBezTo>
                      <a:pt x="44" y="0"/>
                      <a:pt x="88" y="0"/>
                      <a:pt x="132" y="0"/>
                    </a:cubicBezTo>
                    <a:cubicBezTo>
                      <a:pt x="132" y="85"/>
                      <a:pt x="132" y="171"/>
                      <a:pt x="132" y="256"/>
                    </a:cubicBezTo>
                    <a:cubicBezTo>
                      <a:pt x="88" y="256"/>
                      <a:pt x="44" y="256"/>
                      <a:pt x="0" y="256"/>
                    </a:cubicBezTo>
                    <a:cubicBezTo>
                      <a:pt x="0" y="245"/>
                      <a:pt x="0" y="235"/>
                      <a:pt x="0" y="224"/>
                    </a:cubicBezTo>
                    <a:cubicBezTo>
                      <a:pt x="35" y="224"/>
                      <a:pt x="69" y="224"/>
                      <a:pt x="104" y="224"/>
                    </a:cubicBezTo>
                    <a:cubicBezTo>
                      <a:pt x="104" y="219"/>
                      <a:pt x="104" y="213"/>
                      <a:pt x="104" y="208"/>
                    </a:cubicBezTo>
                    <a:cubicBezTo>
                      <a:pt x="69" y="208"/>
                      <a:pt x="35" y="208"/>
                      <a:pt x="0" y="208"/>
                    </a:cubicBezTo>
                    <a:cubicBezTo>
                      <a:pt x="0" y="201"/>
                      <a:pt x="0" y="195"/>
                      <a:pt x="0" y="188"/>
                    </a:cubicBezTo>
                    <a:cubicBezTo>
                      <a:pt x="35" y="188"/>
                      <a:pt x="69" y="188"/>
                      <a:pt x="104" y="188"/>
                    </a:cubicBezTo>
                    <a:cubicBezTo>
                      <a:pt x="104" y="183"/>
                      <a:pt x="104" y="177"/>
                      <a:pt x="104" y="172"/>
                    </a:cubicBezTo>
                    <a:cubicBezTo>
                      <a:pt x="69" y="172"/>
                      <a:pt x="35" y="172"/>
                      <a:pt x="0" y="172"/>
                    </a:cubicBezTo>
                    <a:cubicBezTo>
                      <a:pt x="0" y="165"/>
                      <a:pt x="0" y="159"/>
                      <a:pt x="0" y="152"/>
                    </a:cubicBezTo>
                    <a:cubicBezTo>
                      <a:pt x="35" y="152"/>
                      <a:pt x="69" y="152"/>
                      <a:pt x="104" y="152"/>
                    </a:cubicBezTo>
                    <a:cubicBezTo>
                      <a:pt x="104" y="147"/>
                      <a:pt x="104" y="141"/>
                      <a:pt x="104" y="136"/>
                    </a:cubicBezTo>
                    <a:cubicBezTo>
                      <a:pt x="69" y="136"/>
                      <a:pt x="35" y="136"/>
                      <a:pt x="0" y="136"/>
                    </a:cubicBezTo>
                    <a:cubicBezTo>
                      <a:pt x="0" y="129"/>
                      <a:pt x="0" y="123"/>
                      <a:pt x="0" y="116"/>
                    </a:cubicBezTo>
                    <a:cubicBezTo>
                      <a:pt x="35" y="116"/>
                      <a:pt x="69" y="116"/>
                      <a:pt x="104" y="116"/>
                    </a:cubicBezTo>
                    <a:cubicBezTo>
                      <a:pt x="104" y="111"/>
                      <a:pt x="104" y="105"/>
                      <a:pt x="104" y="100"/>
                    </a:cubicBezTo>
                    <a:cubicBezTo>
                      <a:pt x="69" y="100"/>
                      <a:pt x="35" y="100"/>
                      <a:pt x="0" y="100"/>
                    </a:cubicBezTo>
                    <a:cubicBezTo>
                      <a:pt x="0" y="93"/>
                      <a:pt x="0" y="87"/>
                      <a:pt x="0" y="80"/>
                    </a:cubicBezTo>
                    <a:cubicBezTo>
                      <a:pt x="35" y="80"/>
                      <a:pt x="69" y="80"/>
                      <a:pt x="104" y="80"/>
                    </a:cubicBezTo>
                    <a:cubicBezTo>
                      <a:pt x="104" y="75"/>
                      <a:pt x="104" y="69"/>
                      <a:pt x="104" y="64"/>
                    </a:cubicBezTo>
                    <a:cubicBezTo>
                      <a:pt x="69" y="64"/>
                      <a:pt x="35" y="64"/>
                      <a:pt x="0" y="64"/>
                    </a:cubicBezTo>
                    <a:cubicBezTo>
                      <a:pt x="0" y="57"/>
                      <a:pt x="0" y="51"/>
                      <a:pt x="0" y="44"/>
                    </a:cubicBezTo>
                    <a:cubicBezTo>
                      <a:pt x="35" y="44"/>
                      <a:pt x="69" y="44"/>
                      <a:pt x="104" y="44"/>
                    </a:cubicBezTo>
                    <a:cubicBezTo>
                      <a:pt x="104" y="39"/>
                      <a:pt x="104" y="33"/>
                      <a:pt x="104" y="28"/>
                    </a:cubicBezTo>
                    <a:cubicBezTo>
                      <a:pt x="69" y="28"/>
                      <a:pt x="35" y="28"/>
                      <a:pt x="0" y="28"/>
                    </a:cubicBezTo>
                    <a:cubicBezTo>
                      <a:pt x="0" y="19"/>
                      <a:pt x="0" y="9"/>
                      <a:pt x="0" y="0"/>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68" name="Freeform 20"/>
              <p:cNvSpPr/>
              <p:nvPr/>
            </p:nvSpPr>
            <p:spPr>
              <a:xfrm>
                <a:off x="123825" y="412750"/>
                <a:ext cx="476250" cy="449262"/>
              </a:xfrm>
              <a:custGeom>
                <a:avLst/>
                <a:gdLst>
                  <a:gd name="txL" fmla="*/ 0 w 127"/>
                  <a:gd name="txT" fmla="*/ 0 h 120"/>
                  <a:gd name="txR" fmla="*/ 127 w 127"/>
                  <a:gd name="txB" fmla="*/ 120 h 120"/>
                </a:gdLst>
                <a:ahLst/>
                <a:cxnLst>
                  <a:cxn ang="0">
                    <a:pos x="50" y="5"/>
                  </a:cxn>
                  <a:cxn ang="0">
                    <a:pos x="73" y="4"/>
                  </a:cxn>
                  <a:cxn ang="0">
                    <a:pos x="89" y="84"/>
                  </a:cxn>
                  <a:cxn ang="0">
                    <a:pos x="103" y="1"/>
                  </a:cxn>
                  <a:cxn ang="0">
                    <a:pos x="127" y="0"/>
                  </a:cxn>
                  <a:cxn ang="0">
                    <a:pos x="101" y="116"/>
                  </a:cxn>
                  <a:cxn ang="0">
                    <a:pos x="76" y="117"/>
                  </a:cxn>
                  <a:cxn ang="0">
                    <a:pos x="60" y="37"/>
                  </a:cxn>
                  <a:cxn ang="0">
                    <a:pos x="44" y="114"/>
                  </a:cxn>
                  <a:cxn ang="0">
                    <a:pos x="20" y="113"/>
                  </a:cxn>
                  <a:cxn ang="0">
                    <a:pos x="0" y="8"/>
                  </a:cxn>
                  <a:cxn ang="0">
                    <a:pos x="20" y="7"/>
                  </a:cxn>
                  <a:cxn ang="0">
                    <a:pos x="33" y="83"/>
                  </a:cxn>
                  <a:cxn ang="0">
                    <a:pos x="50" y="5"/>
                  </a:cxn>
                </a:cxnLst>
                <a:rect l="txL" t="txT" r="txR" b="txB"/>
                <a:pathLst>
                  <a:path w="127" h="120">
                    <a:moveTo>
                      <a:pt x="50" y="5"/>
                    </a:moveTo>
                    <a:cubicBezTo>
                      <a:pt x="57" y="4"/>
                      <a:pt x="65" y="4"/>
                      <a:pt x="73" y="4"/>
                    </a:cubicBezTo>
                    <a:cubicBezTo>
                      <a:pt x="78" y="31"/>
                      <a:pt x="83" y="57"/>
                      <a:pt x="89" y="84"/>
                    </a:cubicBezTo>
                    <a:cubicBezTo>
                      <a:pt x="94" y="57"/>
                      <a:pt x="99" y="29"/>
                      <a:pt x="103" y="1"/>
                    </a:cubicBezTo>
                    <a:cubicBezTo>
                      <a:pt x="111" y="1"/>
                      <a:pt x="119" y="0"/>
                      <a:pt x="127" y="0"/>
                    </a:cubicBezTo>
                    <a:cubicBezTo>
                      <a:pt x="118" y="39"/>
                      <a:pt x="110" y="78"/>
                      <a:pt x="101" y="116"/>
                    </a:cubicBezTo>
                    <a:cubicBezTo>
                      <a:pt x="94" y="120"/>
                      <a:pt x="84" y="116"/>
                      <a:pt x="76" y="117"/>
                    </a:cubicBezTo>
                    <a:cubicBezTo>
                      <a:pt x="71" y="90"/>
                      <a:pt x="64" y="64"/>
                      <a:pt x="60" y="37"/>
                    </a:cubicBezTo>
                    <a:cubicBezTo>
                      <a:pt x="55" y="63"/>
                      <a:pt x="49" y="89"/>
                      <a:pt x="44" y="114"/>
                    </a:cubicBezTo>
                    <a:cubicBezTo>
                      <a:pt x="36" y="114"/>
                      <a:pt x="28" y="114"/>
                      <a:pt x="20" y="113"/>
                    </a:cubicBezTo>
                    <a:cubicBezTo>
                      <a:pt x="14" y="78"/>
                      <a:pt x="6" y="43"/>
                      <a:pt x="0" y="8"/>
                    </a:cubicBezTo>
                    <a:cubicBezTo>
                      <a:pt x="7" y="7"/>
                      <a:pt x="13" y="7"/>
                      <a:pt x="20" y="7"/>
                    </a:cubicBezTo>
                    <a:cubicBezTo>
                      <a:pt x="24" y="32"/>
                      <a:pt x="29" y="58"/>
                      <a:pt x="33" y="83"/>
                    </a:cubicBezTo>
                    <a:cubicBezTo>
                      <a:pt x="38" y="57"/>
                      <a:pt x="44" y="31"/>
                      <a:pt x="50" y="5"/>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18469" name="组合 18468"/>
          <p:cNvGrpSpPr/>
          <p:nvPr/>
        </p:nvGrpSpPr>
        <p:grpSpPr>
          <a:xfrm>
            <a:off x="7615238" y="3551238"/>
            <a:ext cx="623887" cy="604837"/>
            <a:chOff x="0" y="0"/>
            <a:chExt cx="625068" cy="604604"/>
          </a:xfrm>
        </p:grpSpPr>
        <p:sp>
          <p:nvSpPr>
            <p:cNvPr id="18470" name="椭圆 39"/>
            <p:cNvSpPr/>
            <p:nvPr/>
          </p:nvSpPr>
          <p:spPr>
            <a:xfrm>
              <a:off x="0" y="0"/>
              <a:ext cx="625068" cy="604604"/>
            </a:xfrm>
            <a:prstGeom prst="ellipse">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nvGrpSpPr>
            <p:cNvPr id="18471" name="组合 18470"/>
            <p:cNvGrpSpPr/>
            <p:nvPr/>
          </p:nvGrpSpPr>
          <p:grpSpPr>
            <a:xfrm>
              <a:off x="123534" y="118569"/>
              <a:ext cx="378000" cy="403200"/>
              <a:chOff x="0" y="0"/>
              <a:chExt cx="1333500" cy="1290638"/>
            </a:xfrm>
          </p:grpSpPr>
          <p:sp>
            <p:nvSpPr>
              <p:cNvPr id="18472" name="Freeform 25"/>
              <p:cNvSpPr/>
              <p:nvPr/>
            </p:nvSpPr>
            <p:spPr>
              <a:xfrm>
                <a:off x="0" y="0"/>
                <a:ext cx="1333500" cy="1290638"/>
              </a:xfrm>
              <a:custGeom>
                <a:avLst/>
                <a:gdLst>
                  <a:gd name="txL" fmla="*/ 0 w 356"/>
                  <a:gd name="txT" fmla="*/ 0 h 344"/>
                  <a:gd name="txR" fmla="*/ 356 w 356"/>
                  <a:gd name="txB" fmla="*/ 344 h 344"/>
                </a:gdLst>
                <a:ahLst/>
                <a:cxnLst>
                  <a:cxn ang="0">
                    <a:pos x="184" y="0"/>
                  </a:cxn>
                  <a:cxn ang="0">
                    <a:pos x="208" y="0"/>
                  </a:cxn>
                  <a:cxn ang="0">
                    <a:pos x="208" y="72"/>
                  </a:cxn>
                  <a:cxn ang="0">
                    <a:pos x="236" y="72"/>
                  </a:cxn>
                  <a:cxn ang="0">
                    <a:pos x="249" y="29"/>
                  </a:cxn>
                  <a:cxn ang="0">
                    <a:pos x="324" y="28"/>
                  </a:cxn>
                  <a:cxn ang="0">
                    <a:pos x="354" y="34"/>
                  </a:cxn>
                  <a:cxn ang="0">
                    <a:pos x="356" y="52"/>
                  </a:cxn>
                  <a:cxn ang="0">
                    <a:pos x="356" y="216"/>
                  </a:cxn>
                  <a:cxn ang="0">
                    <a:pos x="354" y="238"/>
                  </a:cxn>
                  <a:cxn ang="0">
                    <a:pos x="316" y="240"/>
                  </a:cxn>
                  <a:cxn ang="0">
                    <a:pos x="315" y="295"/>
                  </a:cxn>
                  <a:cxn ang="0">
                    <a:pos x="292" y="304"/>
                  </a:cxn>
                  <a:cxn ang="0">
                    <a:pos x="208" y="304"/>
                  </a:cxn>
                  <a:cxn ang="0">
                    <a:pos x="208" y="344"/>
                  </a:cxn>
                  <a:cxn ang="0">
                    <a:pos x="183" y="344"/>
                  </a:cxn>
                  <a:cxn ang="0">
                    <a:pos x="0" y="312"/>
                  </a:cxn>
                  <a:cxn ang="0">
                    <a:pos x="0" y="32"/>
                  </a:cxn>
                  <a:cxn ang="0">
                    <a:pos x="184" y="0"/>
                  </a:cxn>
                </a:cxnLst>
                <a:rect l="txL" t="txT" r="txR" b="txB"/>
                <a:pathLst>
                  <a:path w="356" h="344">
                    <a:moveTo>
                      <a:pt x="184" y="0"/>
                    </a:moveTo>
                    <a:cubicBezTo>
                      <a:pt x="208" y="0"/>
                      <a:pt x="208" y="0"/>
                      <a:pt x="208" y="0"/>
                    </a:cubicBezTo>
                    <a:cubicBezTo>
                      <a:pt x="208" y="24"/>
                      <a:pt x="208" y="48"/>
                      <a:pt x="208" y="72"/>
                    </a:cubicBezTo>
                    <a:cubicBezTo>
                      <a:pt x="217" y="72"/>
                      <a:pt x="227" y="72"/>
                      <a:pt x="236" y="72"/>
                    </a:cubicBezTo>
                    <a:cubicBezTo>
                      <a:pt x="237" y="58"/>
                      <a:pt x="231" y="35"/>
                      <a:pt x="249" y="29"/>
                    </a:cubicBezTo>
                    <a:cubicBezTo>
                      <a:pt x="274" y="26"/>
                      <a:pt x="299" y="29"/>
                      <a:pt x="324" y="28"/>
                    </a:cubicBezTo>
                    <a:cubicBezTo>
                      <a:pt x="334" y="29"/>
                      <a:pt x="347" y="25"/>
                      <a:pt x="354" y="34"/>
                    </a:cubicBezTo>
                    <a:cubicBezTo>
                      <a:pt x="356" y="40"/>
                      <a:pt x="356" y="46"/>
                      <a:pt x="356" y="52"/>
                    </a:cubicBezTo>
                    <a:cubicBezTo>
                      <a:pt x="356" y="107"/>
                      <a:pt x="356" y="161"/>
                      <a:pt x="356" y="216"/>
                    </a:cubicBezTo>
                    <a:cubicBezTo>
                      <a:pt x="356" y="223"/>
                      <a:pt x="356" y="231"/>
                      <a:pt x="354" y="238"/>
                    </a:cubicBezTo>
                    <a:cubicBezTo>
                      <a:pt x="342" y="242"/>
                      <a:pt x="328" y="240"/>
                      <a:pt x="316" y="240"/>
                    </a:cubicBezTo>
                    <a:cubicBezTo>
                      <a:pt x="315" y="258"/>
                      <a:pt x="318" y="277"/>
                      <a:pt x="315" y="295"/>
                    </a:cubicBezTo>
                    <a:cubicBezTo>
                      <a:pt x="311" y="304"/>
                      <a:pt x="300" y="304"/>
                      <a:pt x="292" y="304"/>
                    </a:cubicBezTo>
                    <a:cubicBezTo>
                      <a:pt x="264" y="304"/>
                      <a:pt x="236" y="304"/>
                      <a:pt x="208" y="304"/>
                    </a:cubicBezTo>
                    <a:cubicBezTo>
                      <a:pt x="208" y="317"/>
                      <a:pt x="208" y="331"/>
                      <a:pt x="208" y="344"/>
                    </a:cubicBezTo>
                    <a:cubicBezTo>
                      <a:pt x="183" y="344"/>
                      <a:pt x="183" y="344"/>
                      <a:pt x="183" y="344"/>
                    </a:cubicBezTo>
                    <a:cubicBezTo>
                      <a:pt x="122" y="333"/>
                      <a:pt x="61" y="323"/>
                      <a:pt x="0" y="312"/>
                    </a:cubicBezTo>
                    <a:cubicBezTo>
                      <a:pt x="0" y="219"/>
                      <a:pt x="0" y="125"/>
                      <a:pt x="0" y="32"/>
                    </a:cubicBezTo>
                    <a:cubicBezTo>
                      <a:pt x="61" y="21"/>
                      <a:pt x="123" y="11"/>
                      <a:pt x="184" y="0"/>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73" name="Freeform 26"/>
              <p:cNvSpPr/>
              <p:nvPr/>
            </p:nvSpPr>
            <p:spPr>
              <a:xfrm>
                <a:off x="958850" y="146050"/>
                <a:ext cx="330200" cy="693738"/>
              </a:xfrm>
              <a:custGeom>
                <a:avLst/>
                <a:gdLst>
                  <a:gd name="txL" fmla="*/ 0 w 88"/>
                  <a:gd name="txT" fmla="*/ 0 h 185"/>
                  <a:gd name="txR" fmla="*/ 88 w 88"/>
                  <a:gd name="txB" fmla="*/ 185 h 185"/>
                </a:gdLst>
                <a:ahLst/>
                <a:cxnLst>
                  <a:cxn ang="0">
                    <a:pos x="0" y="2"/>
                  </a:cxn>
                  <a:cxn ang="0">
                    <a:pos x="88" y="1"/>
                  </a:cxn>
                  <a:cxn ang="0">
                    <a:pos x="88" y="185"/>
                  </a:cxn>
                  <a:cxn ang="0">
                    <a:pos x="60" y="185"/>
                  </a:cxn>
                  <a:cxn ang="0">
                    <a:pos x="60" y="41"/>
                  </a:cxn>
                  <a:cxn ang="0">
                    <a:pos x="0" y="2"/>
                  </a:cxn>
                </a:cxnLst>
                <a:rect l="txL" t="txT" r="txR" b="txB"/>
                <a:pathLst>
                  <a:path w="88" h="185">
                    <a:moveTo>
                      <a:pt x="0" y="2"/>
                    </a:moveTo>
                    <a:cubicBezTo>
                      <a:pt x="29" y="0"/>
                      <a:pt x="59" y="2"/>
                      <a:pt x="88" y="1"/>
                    </a:cubicBezTo>
                    <a:cubicBezTo>
                      <a:pt x="88" y="62"/>
                      <a:pt x="88" y="124"/>
                      <a:pt x="88" y="185"/>
                    </a:cubicBezTo>
                    <a:cubicBezTo>
                      <a:pt x="79" y="185"/>
                      <a:pt x="69" y="185"/>
                      <a:pt x="60" y="185"/>
                    </a:cubicBezTo>
                    <a:cubicBezTo>
                      <a:pt x="60" y="137"/>
                      <a:pt x="60" y="89"/>
                      <a:pt x="60" y="41"/>
                    </a:cubicBezTo>
                    <a:cubicBezTo>
                      <a:pt x="41" y="26"/>
                      <a:pt x="16" y="20"/>
                      <a:pt x="0" y="2"/>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74" name="Freeform 27"/>
              <p:cNvSpPr/>
              <p:nvPr/>
            </p:nvSpPr>
            <p:spPr>
              <a:xfrm>
                <a:off x="779463" y="315913"/>
                <a:ext cx="344488" cy="779463"/>
              </a:xfrm>
              <a:custGeom>
                <a:avLst/>
                <a:gdLst>
                  <a:gd name="txL" fmla="*/ 0 w 92"/>
                  <a:gd name="txT" fmla="*/ 0 h 208"/>
                  <a:gd name="txR" fmla="*/ 92 w 92"/>
                  <a:gd name="txB" fmla="*/ 208 h 208"/>
                </a:gdLst>
                <a:ahLst/>
                <a:cxnLst>
                  <a:cxn ang="0">
                    <a:pos x="0" y="0"/>
                  </a:cxn>
                  <a:cxn ang="0">
                    <a:pos x="92" y="0"/>
                  </a:cxn>
                  <a:cxn ang="0">
                    <a:pos x="92" y="208"/>
                  </a:cxn>
                  <a:cxn ang="0">
                    <a:pos x="0" y="208"/>
                  </a:cxn>
                  <a:cxn ang="0">
                    <a:pos x="0" y="184"/>
                  </a:cxn>
                  <a:cxn ang="0">
                    <a:pos x="68" y="184"/>
                  </a:cxn>
                  <a:cxn ang="0">
                    <a:pos x="68" y="168"/>
                  </a:cxn>
                  <a:cxn ang="0">
                    <a:pos x="0" y="168"/>
                  </a:cxn>
                  <a:cxn ang="0">
                    <a:pos x="0" y="148"/>
                  </a:cxn>
                  <a:cxn ang="0">
                    <a:pos x="68" y="148"/>
                  </a:cxn>
                  <a:cxn ang="0">
                    <a:pos x="68" y="132"/>
                  </a:cxn>
                  <a:cxn ang="0">
                    <a:pos x="0" y="132"/>
                  </a:cxn>
                  <a:cxn ang="0">
                    <a:pos x="0" y="112"/>
                  </a:cxn>
                  <a:cxn ang="0">
                    <a:pos x="68" y="112"/>
                  </a:cxn>
                  <a:cxn ang="0">
                    <a:pos x="68" y="96"/>
                  </a:cxn>
                  <a:cxn ang="0">
                    <a:pos x="0" y="96"/>
                  </a:cxn>
                  <a:cxn ang="0">
                    <a:pos x="0" y="76"/>
                  </a:cxn>
                  <a:cxn ang="0">
                    <a:pos x="68" y="76"/>
                  </a:cxn>
                  <a:cxn ang="0">
                    <a:pos x="68" y="20"/>
                  </a:cxn>
                  <a:cxn ang="0">
                    <a:pos x="0" y="20"/>
                  </a:cxn>
                  <a:cxn ang="0">
                    <a:pos x="0" y="0"/>
                  </a:cxn>
                </a:cxnLst>
                <a:rect l="txL" t="txT" r="txR" b="txB"/>
                <a:pathLst>
                  <a:path w="92" h="208">
                    <a:moveTo>
                      <a:pt x="0" y="0"/>
                    </a:moveTo>
                    <a:cubicBezTo>
                      <a:pt x="31" y="0"/>
                      <a:pt x="61" y="0"/>
                      <a:pt x="92" y="0"/>
                    </a:cubicBezTo>
                    <a:cubicBezTo>
                      <a:pt x="92" y="69"/>
                      <a:pt x="92" y="139"/>
                      <a:pt x="92" y="208"/>
                    </a:cubicBezTo>
                    <a:cubicBezTo>
                      <a:pt x="61" y="208"/>
                      <a:pt x="31" y="208"/>
                      <a:pt x="0" y="208"/>
                    </a:cubicBezTo>
                    <a:cubicBezTo>
                      <a:pt x="0" y="200"/>
                      <a:pt x="0" y="192"/>
                      <a:pt x="0" y="184"/>
                    </a:cubicBezTo>
                    <a:cubicBezTo>
                      <a:pt x="23" y="184"/>
                      <a:pt x="45" y="184"/>
                      <a:pt x="68" y="184"/>
                    </a:cubicBezTo>
                    <a:cubicBezTo>
                      <a:pt x="68" y="179"/>
                      <a:pt x="68" y="173"/>
                      <a:pt x="68" y="168"/>
                    </a:cubicBezTo>
                    <a:cubicBezTo>
                      <a:pt x="45" y="168"/>
                      <a:pt x="23" y="168"/>
                      <a:pt x="0" y="168"/>
                    </a:cubicBezTo>
                    <a:cubicBezTo>
                      <a:pt x="0" y="161"/>
                      <a:pt x="0" y="155"/>
                      <a:pt x="0" y="148"/>
                    </a:cubicBezTo>
                    <a:cubicBezTo>
                      <a:pt x="23" y="148"/>
                      <a:pt x="45" y="148"/>
                      <a:pt x="68" y="148"/>
                    </a:cubicBezTo>
                    <a:cubicBezTo>
                      <a:pt x="68" y="143"/>
                      <a:pt x="68" y="137"/>
                      <a:pt x="68" y="132"/>
                    </a:cubicBezTo>
                    <a:cubicBezTo>
                      <a:pt x="45" y="132"/>
                      <a:pt x="23" y="132"/>
                      <a:pt x="0" y="132"/>
                    </a:cubicBezTo>
                    <a:cubicBezTo>
                      <a:pt x="0" y="125"/>
                      <a:pt x="0" y="119"/>
                      <a:pt x="0" y="112"/>
                    </a:cubicBezTo>
                    <a:cubicBezTo>
                      <a:pt x="23" y="112"/>
                      <a:pt x="45" y="112"/>
                      <a:pt x="68" y="112"/>
                    </a:cubicBezTo>
                    <a:cubicBezTo>
                      <a:pt x="68" y="107"/>
                      <a:pt x="68" y="101"/>
                      <a:pt x="68" y="96"/>
                    </a:cubicBezTo>
                    <a:cubicBezTo>
                      <a:pt x="45" y="96"/>
                      <a:pt x="23" y="96"/>
                      <a:pt x="0" y="96"/>
                    </a:cubicBezTo>
                    <a:cubicBezTo>
                      <a:pt x="0" y="89"/>
                      <a:pt x="0" y="83"/>
                      <a:pt x="0" y="76"/>
                    </a:cubicBezTo>
                    <a:cubicBezTo>
                      <a:pt x="23" y="76"/>
                      <a:pt x="45" y="76"/>
                      <a:pt x="68" y="76"/>
                    </a:cubicBezTo>
                    <a:cubicBezTo>
                      <a:pt x="68" y="57"/>
                      <a:pt x="68" y="39"/>
                      <a:pt x="68" y="20"/>
                    </a:cubicBezTo>
                    <a:cubicBezTo>
                      <a:pt x="45" y="20"/>
                      <a:pt x="23" y="20"/>
                      <a:pt x="0" y="20"/>
                    </a:cubicBezTo>
                    <a:cubicBezTo>
                      <a:pt x="0" y="13"/>
                      <a:pt x="0" y="7"/>
                      <a:pt x="0" y="0"/>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75" name="Freeform 28"/>
              <p:cNvSpPr/>
              <p:nvPr/>
            </p:nvSpPr>
            <p:spPr>
              <a:xfrm>
                <a:off x="239713" y="363538"/>
                <a:ext cx="314325" cy="522288"/>
              </a:xfrm>
              <a:custGeom>
                <a:avLst/>
                <a:gdLst>
                  <a:gd name="txL" fmla="*/ 0 w 84"/>
                  <a:gd name="txT" fmla="*/ 0 h 139"/>
                  <a:gd name="txR" fmla="*/ 84 w 84"/>
                  <a:gd name="txB" fmla="*/ 139 h 139"/>
                </a:gdLst>
                <a:ahLst/>
                <a:cxnLst>
                  <a:cxn ang="0">
                    <a:pos x="0" y="9"/>
                  </a:cxn>
                  <a:cxn ang="0">
                    <a:pos x="66" y="16"/>
                  </a:cxn>
                  <a:cxn ang="0">
                    <a:pos x="53" y="88"/>
                  </a:cxn>
                  <a:cxn ang="0">
                    <a:pos x="24" y="92"/>
                  </a:cxn>
                  <a:cxn ang="0">
                    <a:pos x="24" y="139"/>
                  </a:cxn>
                  <a:cxn ang="0">
                    <a:pos x="0" y="137"/>
                  </a:cxn>
                  <a:cxn ang="0">
                    <a:pos x="0" y="9"/>
                  </a:cxn>
                </a:cxnLst>
                <a:rect l="txL" t="txT" r="txR" b="txB"/>
                <a:pathLst>
                  <a:path w="84" h="139">
                    <a:moveTo>
                      <a:pt x="0" y="9"/>
                    </a:moveTo>
                    <a:cubicBezTo>
                      <a:pt x="22" y="10"/>
                      <a:pt x="48" y="0"/>
                      <a:pt x="66" y="16"/>
                    </a:cubicBezTo>
                    <a:cubicBezTo>
                      <a:pt x="84" y="37"/>
                      <a:pt x="79" y="76"/>
                      <a:pt x="53" y="88"/>
                    </a:cubicBezTo>
                    <a:cubicBezTo>
                      <a:pt x="44" y="93"/>
                      <a:pt x="34" y="92"/>
                      <a:pt x="24" y="92"/>
                    </a:cubicBezTo>
                    <a:cubicBezTo>
                      <a:pt x="24" y="108"/>
                      <a:pt x="24" y="123"/>
                      <a:pt x="24" y="139"/>
                    </a:cubicBezTo>
                    <a:cubicBezTo>
                      <a:pt x="16" y="138"/>
                      <a:pt x="8" y="137"/>
                      <a:pt x="0" y="137"/>
                    </a:cubicBezTo>
                    <a:cubicBezTo>
                      <a:pt x="0" y="94"/>
                      <a:pt x="0" y="51"/>
                      <a:pt x="0" y="9"/>
                    </a:cubicBezTo>
                    <a:close/>
                  </a:path>
                </a:pathLst>
              </a:custGeom>
              <a:solidFill>
                <a:srgbClr val="FFFFF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18476" name="Freeform 29"/>
              <p:cNvSpPr/>
              <p:nvPr/>
            </p:nvSpPr>
            <p:spPr>
              <a:xfrm>
                <a:off x="330200" y="468313"/>
                <a:ext cx="104775" cy="161925"/>
              </a:xfrm>
              <a:custGeom>
                <a:avLst/>
                <a:gdLst>
                  <a:gd name="txL" fmla="*/ 0 w 28"/>
                  <a:gd name="txT" fmla="*/ 0 h 43"/>
                  <a:gd name="txR" fmla="*/ 28 w 28"/>
                  <a:gd name="txB" fmla="*/ 43 h 43"/>
                </a:gdLst>
                <a:ahLst/>
                <a:cxnLst>
                  <a:cxn ang="0">
                    <a:pos x="0" y="2"/>
                  </a:cxn>
                  <a:cxn ang="0">
                    <a:pos x="23" y="8"/>
                  </a:cxn>
                  <a:cxn ang="0">
                    <a:pos x="23" y="34"/>
                  </a:cxn>
                  <a:cxn ang="0">
                    <a:pos x="1" y="43"/>
                  </a:cxn>
                  <a:cxn ang="0">
                    <a:pos x="0" y="2"/>
                  </a:cxn>
                </a:cxnLst>
                <a:rect l="txL" t="txT" r="txR" b="txB"/>
                <a:pathLst>
                  <a:path w="28" h="43">
                    <a:moveTo>
                      <a:pt x="0" y="2"/>
                    </a:moveTo>
                    <a:cubicBezTo>
                      <a:pt x="8" y="2"/>
                      <a:pt x="18" y="0"/>
                      <a:pt x="23" y="8"/>
                    </a:cubicBezTo>
                    <a:cubicBezTo>
                      <a:pt x="28" y="16"/>
                      <a:pt x="27" y="26"/>
                      <a:pt x="23" y="34"/>
                    </a:cubicBezTo>
                    <a:cubicBezTo>
                      <a:pt x="19" y="42"/>
                      <a:pt x="9" y="42"/>
                      <a:pt x="1" y="43"/>
                    </a:cubicBezTo>
                    <a:cubicBezTo>
                      <a:pt x="0" y="29"/>
                      <a:pt x="0" y="16"/>
                      <a:pt x="0" y="2"/>
                    </a:cubicBezTo>
                    <a:close/>
                  </a:path>
                </a:pathLst>
              </a:custGeom>
              <a:solidFill>
                <a:srgbClr val="3F3F3F"/>
              </a:solidFill>
              <a:ln w="9525">
                <a:noFill/>
              </a:ln>
            </p:spPr>
            <p:txBody>
              <a:bodyPr vert="horz" wrap="square" anchor="t"/>
              <a:lstStyle/>
              <a:p>
                <a:endParaRPr>
                  <a:solidFill>
                    <a:schemeClr val="bg1"/>
                  </a:solidFill>
                  <a:latin typeface="Calibri" panose="020F0502020204030204" charset="0"/>
                  <a:ea typeface="宋体" panose="02010600030101010101" pitchFamily="2" charset="-122"/>
                  <a:sym typeface="宋体" panose="02010600030101010101" pitchFamily="2" charset="-122"/>
                </a:endParaRPr>
              </a:p>
            </p:txBody>
          </p:sp>
        </p:grpSp>
      </p:grpSp>
      <p:sp>
        <p:nvSpPr>
          <p:cNvPr id="18477" name="Freeform 42"/>
          <p:cNvSpPr>
            <a:spLocks noEditPoints="1"/>
          </p:cNvSpPr>
          <p:nvPr/>
        </p:nvSpPr>
        <p:spPr>
          <a:xfrm>
            <a:off x="827088" y="2124075"/>
            <a:ext cx="1044575" cy="1096963"/>
          </a:xfrm>
          <a:custGeom>
            <a:avLst/>
            <a:gdLst>
              <a:gd name="txL" fmla="*/ 0 w 96"/>
              <a:gd name="txT" fmla="*/ 0 h 101"/>
              <a:gd name="txR" fmla="*/ 96 w 96"/>
              <a:gd name="txB" fmla="*/ 101 h 101"/>
            </a:gdLst>
            <a:ahLst/>
            <a:cxnLst>
              <a:cxn ang="0">
                <a:pos x="20" y="86"/>
              </a:cxn>
              <a:cxn ang="0">
                <a:pos x="7" y="58"/>
              </a:cxn>
              <a:cxn ang="0">
                <a:pos x="18" y="29"/>
              </a:cxn>
              <a:cxn ang="0">
                <a:pos x="42" y="17"/>
              </a:cxn>
              <a:cxn ang="0">
                <a:pos x="41" y="9"/>
              </a:cxn>
              <a:cxn ang="0">
                <a:pos x="36" y="10"/>
              </a:cxn>
              <a:cxn ang="0">
                <a:pos x="35" y="5"/>
              </a:cxn>
              <a:cxn ang="0">
                <a:pos x="48" y="3"/>
              </a:cxn>
              <a:cxn ang="0">
                <a:pos x="49" y="8"/>
              </a:cxn>
              <a:cxn ang="0">
                <a:pos x="44" y="9"/>
              </a:cxn>
              <a:cxn ang="0">
                <a:pos x="46" y="16"/>
              </a:cxn>
              <a:cxn ang="0">
                <a:pos x="74" y="27"/>
              </a:cxn>
              <a:cxn ang="0">
                <a:pos x="87" y="54"/>
              </a:cxn>
              <a:cxn ang="0">
                <a:pos x="77" y="83"/>
              </a:cxn>
              <a:cxn ang="0">
                <a:pos x="75" y="85"/>
              </a:cxn>
              <a:cxn ang="0">
                <a:pos x="79" y="101"/>
              </a:cxn>
              <a:cxn ang="0">
                <a:pos x="74" y="101"/>
              </a:cxn>
              <a:cxn ang="0">
                <a:pos x="63" y="93"/>
              </a:cxn>
              <a:cxn ang="0">
                <a:pos x="49" y="96"/>
              </a:cxn>
              <a:cxn ang="0">
                <a:pos x="32" y="93"/>
              </a:cxn>
              <a:cxn ang="0">
                <a:pos x="22" y="101"/>
              </a:cxn>
              <a:cxn ang="0">
                <a:pos x="17" y="101"/>
              </a:cxn>
              <a:cxn ang="0">
                <a:pos x="21" y="86"/>
              </a:cxn>
              <a:cxn ang="0">
                <a:pos x="20" y="86"/>
              </a:cxn>
              <a:cxn ang="0">
                <a:pos x="82" y="6"/>
              </a:cxn>
              <a:cxn ang="0">
                <a:pos x="60" y="11"/>
              </a:cxn>
              <a:cxn ang="0">
                <a:pos x="92" y="31"/>
              </a:cxn>
              <a:cxn ang="0">
                <a:pos x="88" y="9"/>
              </a:cxn>
              <a:cxn ang="0">
                <a:pos x="92" y="3"/>
              </a:cxn>
              <a:cxn ang="0">
                <a:pos x="86" y="0"/>
              </a:cxn>
              <a:cxn ang="0">
                <a:pos x="82" y="6"/>
              </a:cxn>
              <a:cxn ang="0">
                <a:pos x="14" y="6"/>
              </a:cxn>
              <a:cxn ang="0">
                <a:pos x="10" y="0"/>
              </a:cxn>
              <a:cxn ang="0">
                <a:pos x="4" y="3"/>
              </a:cxn>
              <a:cxn ang="0">
                <a:pos x="8" y="9"/>
              </a:cxn>
              <a:cxn ang="0">
                <a:pos x="4" y="31"/>
              </a:cxn>
              <a:cxn ang="0">
                <a:pos x="36" y="11"/>
              </a:cxn>
              <a:cxn ang="0">
                <a:pos x="14" y="6"/>
              </a:cxn>
              <a:cxn ang="0">
                <a:pos x="43" y="54"/>
              </a:cxn>
              <a:cxn ang="0">
                <a:pos x="42" y="56"/>
              </a:cxn>
              <a:cxn ang="0">
                <a:pos x="22" y="61"/>
              </a:cxn>
              <a:cxn ang="0">
                <a:pos x="22" y="64"/>
              </a:cxn>
              <a:cxn ang="0">
                <a:pos x="43" y="59"/>
              </a:cxn>
              <a:cxn ang="0">
                <a:pos x="46" y="61"/>
              </a:cxn>
              <a:cxn ang="0">
                <a:pos x="54" y="58"/>
              </a:cxn>
              <a:cxn ang="0">
                <a:pos x="50" y="50"/>
              </a:cxn>
              <a:cxn ang="0">
                <a:pos x="49" y="50"/>
              </a:cxn>
              <a:cxn ang="0">
                <a:pos x="41" y="37"/>
              </a:cxn>
              <a:cxn ang="0">
                <a:pos x="38" y="39"/>
              </a:cxn>
              <a:cxn ang="0">
                <a:pos x="44" y="52"/>
              </a:cxn>
              <a:cxn ang="0">
                <a:pos x="43" y="54"/>
              </a:cxn>
              <a:cxn ang="0">
                <a:pos x="18" y="58"/>
              </a:cxn>
              <a:cxn ang="0">
                <a:pos x="28" y="78"/>
              </a:cxn>
              <a:cxn ang="0">
                <a:pos x="49" y="85"/>
              </a:cxn>
              <a:cxn ang="0">
                <a:pos x="69" y="76"/>
              </a:cxn>
              <a:cxn ang="0">
                <a:pos x="76" y="55"/>
              </a:cxn>
              <a:cxn ang="0">
                <a:pos x="67" y="35"/>
              </a:cxn>
              <a:cxn ang="0">
                <a:pos x="46" y="27"/>
              </a:cxn>
              <a:cxn ang="0">
                <a:pos x="26" y="37"/>
              </a:cxn>
              <a:cxn ang="0">
                <a:pos x="18" y="58"/>
              </a:cxn>
            </a:cxnLst>
            <a:rect l="txL" t="txT" r="txR" b="tx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8478" name="椭圆 48"/>
          <p:cNvSpPr/>
          <p:nvPr/>
        </p:nvSpPr>
        <p:spPr>
          <a:xfrm>
            <a:off x="3635375" y="3551238"/>
            <a:ext cx="312738" cy="303212"/>
          </a:xfrm>
          <a:prstGeom prst="ellipse">
            <a:avLst/>
          </a:prstGeom>
          <a:solidFill>
            <a:srgbClr val="262626">
              <a:alpha val="75999"/>
            </a:srgbClr>
          </a:solidFill>
          <a:ln w="25400">
            <a:noFill/>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1</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18479" name="椭圆 51"/>
          <p:cNvSpPr/>
          <p:nvPr/>
        </p:nvSpPr>
        <p:spPr>
          <a:xfrm>
            <a:off x="4884738" y="3551238"/>
            <a:ext cx="312737" cy="303212"/>
          </a:xfrm>
          <a:prstGeom prst="ellipse">
            <a:avLst/>
          </a:prstGeom>
          <a:solidFill>
            <a:srgbClr val="262626">
              <a:alpha val="75999"/>
            </a:srgbClr>
          </a:solidFill>
          <a:ln w="25400">
            <a:noFill/>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2</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18480" name="椭圆 52"/>
          <p:cNvSpPr/>
          <p:nvPr/>
        </p:nvSpPr>
        <p:spPr>
          <a:xfrm>
            <a:off x="6197600" y="3527425"/>
            <a:ext cx="312738" cy="301625"/>
          </a:xfrm>
          <a:prstGeom prst="ellipse">
            <a:avLst/>
          </a:prstGeom>
          <a:solidFill>
            <a:srgbClr val="262626">
              <a:alpha val="75999"/>
            </a:srgbClr>
          </a:solidFill>
          <a:ln w="25400">
            <a:noFill/>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3</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18481" name="椭圆 53"/>
          <p:cNvSpPr/>
          <p:nvPr/>
        </p:nvSpPr>
        <p:spPr>
          <a:xfrm>
            <a:off x="7442200" y="3551238"/>
            <a:ext cx="312738" cy="303212"/>
          </a:xfrm>
          <a:prstGeom prst="ellipse">
            <a:avLst/>
          </a:prstGeom>
          <a:solidFill>
            <a:srgbClr val="262626">
              <a:alpha val="75999"/>
            </a:srgbClr>
          </a:solidFill>
          <a:ln w="25400">
            <a:noFill/>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4</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18482" name="矩形 54"/>
          <p:cNvSpPr/>
          <p:nvPr/>
        </p:nvSpPr>
        <p:spPr>
          <a:xfrm>
            <a:off x="3867150" y="1638300"/>
            <a:ext cx="596900" cy="369888"/>
          </a:xfrm>
          <a:prstGeom prst="rect">
            <a:avLst/>
          </a:prstGeom>
          <a:noFill/>
          <a:ln w="9525">
            <a:noFill/>
          </a:ln>
        </p:spPr>
        <p:txBody>
          <a:bodyPr wrap="none">
            <a:spAutoFit/>
          </a:bodyPr>
          <a:lstStyle/>
          <a:p>
            <a:r>
              <a:rPr lang="en-US" altLang="zh-CN" dirty="0">
                <a:solidFill>
                  <a:schemeClr val="bg1"/>
                </a:solidFill>
                <a:latin typeface="时尚中黑简体" pitchFamily="2" charset="-122"/>
                <a:ea typeface="时尚中黑简体" pitchFamily="2" charset="-122"/>
                <a:sym typeface="时尚中黑简体" pitchFamily="2" charset="-122"/>
              </a:rPr>
              <a:t>50%</a:t>
            </a:r>
            <a:endParaRPr lang="zh-CN" altLang="en-US" sz="3200" dirty="0">
              <a:solidFill>
                <a:schemeClr val="bg1"/>
              </a:solidFill>
              <a:latin typeface="时尚中黑简体" pitchFamily="2" charset="-122"/>
              <a:ea typeface="时尚中黑简体" pitchFamily="2" charset="-122"/>
              <a:sym typeface="时尚中黑简体" pitchFamily="2" charset="-122"/>
            </a:endParaRPr>
          </a:p>
        </p:txBody>
      </p:sp>
      <p:sp>
        <p:nvSpPr>
          <p:cNvPr id="18483" name="矩形 55"/>
          <p:cNvSpPr/>
          <p:nvPr/>
        </p:nvSpPr>
        <p:spPr>
          <a:xfrm>
            <a:off x="7667625" y="1482725"/>
            <a:ext cx="598488" cy="369888"/>
          </a:xfrm>
          <a:prstGeom prst="rect">
            <a:avLst/>
          </a:prstGeom>
          <a:noFill/>
          <a:ln w="9525">
            <a:noFill/>
          </a:ln>
        </p:spPr>
        <p:txBody>
          <a:bodyPr wrap="none">
            <a:spAutoFit/>
          </a:bodyPr>
          <a:lstStyle/>
          <a:p>
            <a:r>
              <a:rPr lang="en-US" altLang="zh-CN" dirty="0">
                <a:solidFill>
                  <a:schemeClr val="bg1"/>
                </a:solidFill>
                <a:latin typeface="时尚中黑简体" pitchFamily="2" charset="-122"/>
                <a:ea typeface="时尚中黑简体" pitchFamily="2" charset="-122"/>
                <a:sym typeface="时尚中黑简体" pitchFamily="2" charset="-122"/>
              </a:rPr>
              <a:t>55%</a:t>
            </a:r>
            <a:endParaRPr lang="zh-CN" altLang="en-US" sz="3200" dirty="0">
              <a:solidFill>
                <a:schemeClr val="bg1"/>
              </a:solidFill>
              <a:latin typeface="时尚中黑简体" pitchFamily="2" charset="-122"/>
              <a:ea typeface="时尚中黑简体" pitchFamily="2" charset="-122"/>
              <a:sym typeface="时尚中黑简体" pitchFamily="2" charset="-122"/>
            </a:endParaRPr>
          </a:p>
        </p:txBody>
      </p:sp>
      <p:sp>
        <p:nvSpPr>
          <p:cNvPr id="18484" name="矩形 56"/>
          <p:cNvSpPr/>
          <p:nvPr/>
        </p:nvSpPr>
        <p:spPr>
          <a:xfrm>
            <a:off x="6432550" y="2043113"/>
            <a:ext cx="596900" cy="369887"/>
          </a:xfrm>
          <a:prstGeom prst="rect">
            <a:avLst/>
          </a:prstGeom>
          <a:noFill/>
          <a:ln w="9525">
            <a:noFill/>
          </a:ln>
        </p:spPr>
        <p:txBody>
          <a:bodyPr wrap="none">
            <a:spAutoFit/>
          </a:bodyPr>
          <a:lstStyle/>
          <a:p>
            <a:r>
              <a:rPr lang="en-US" altLang="zh-CN" dirty="0">
                <a:solidFill>
                  <a:schemeClr val="bg1"/>
                </a:solidFill>
                <a:latin typeface="时尚中黑简体" pitchFamily="2" charset="-122"/>
                <a:ea typeface="时尚中黑简体" pitchFamily="2" charset="-122"/>
                <a:sym typeface="时尚中黑简体" pitchFamily="2" charset="-122"/>
              </a:rPr>
              <a:t>42%</a:t>
            </a:r>
            <a:endParaRPr lang="zh-CN" altLang="en-US" sz="3200" dirty="0">
              <a:solidFill>
                <a:schemeClr val="bg1"/>
              </a:solidFill>
              <a:latin typeface="时尚中黑简体" pitchFamily="2" charset="-122"/>
              <a:ea typeface="时尚中黑简体" pitchFamily="2" charset="-122"/>
              <a:sym typeface="时尚中黑简体" pitchFamily="2" charset="-122"/>
            </a:endParaRPr>
          </a:p>
        </p:txBody>
      </p:sp>
      <p:sp>
        <p:nvSpPr>
          <p:cNvPr id="18485" name="矩形 57"/>
          <p:cNvSpPr/>
          <p:nvPr/>
        </p:nvSpPr>
        <p:spPr>
          <a:xfrm>
            <a:off x="5118100" y="2324100"/>
            <a:ext cx="598488" cy="369888"/>
          </a:xfrm>
          <a:prstGeom prst="rect">
            <a:avLst/>
          </a:prstGeom>
          <a:noFill/>
          <a:ln w="9525">
            <a:noFill/>
          </a:ln>
        </p:spPr>
        <p:txBody>
          <a:bodyPr wrap="none">
            <a:spAutoFit/>
          </a:bodyPr>
          <a:lstStyle/>
          <a:p>
            <a:r>
              <a:rPr lang="en-US" altLang="zh-CN" dirty="0">
                <a:solidFill>
                  <a:schemeClr val="bg1"/>
                </a:solidFill>
                <a:latin typeface="时尚中黑简体" pitchFamily="2" charset="-122"/>
                <a:ea typeface="时尚中黑简体" pitchFamily="2" charset="-122"/>
                <a:sym typeface="时尚中黑简体" pitchFamily="2" charset="-122"/>
              </a:rPr>
              <a:t>33%</a:t>
            </a:r>
            <a:endParaRPr lang="zh-CN" altLang="en-US" sz="3200" dirty="0">
              <a:solidFill>
                <a:schemeClr val="bg1"/>
              </a:solidFill>
              <a:latin typeface="时尚中黑简体" pitchFamily="2" charset="-122"/>
              <a:ea typeface="时尚中黑简体" pitchFamily="2" charset="-122"/>
              <a:sym typeface="时尚中黑简体" pitchFamily="2" charset="-122"/>
            </a:endParaRPr>
          </a:p>
        </p:txBody>
      </p:sp>
      <p:sp>
        <p:nvSpPr>
          <p:cNvPr id="18486" name="TextBox 58"/>
          <p:cNvSpPr/>
          <p:nvPr/>
        </p:nvSpPr>
        <p:spPr>
          <a:xfrm>
            <a:off x="827088" y="3282950"/>
            <a:ext cx="2305050" cy="584200"/>
          </a:xfrm>
          <a:prstGeom prst="rect">
            <a:avLst/>
          </a:prstGeom>
          <a:noFill/>
          <a:ln w="9525">
            <a:noFill/>
          </a:ln>
        </p:spPr>
        <p:txBody>
          <a:bodyPr wrap="square">
            <a:spAutoFit/>
          </a:bodyPr>
          <a:lstStyle/>
          <a:p>
            <a:r>
              <a:rPr lang="zh-CN" altLang="en-US" sz="1600" dirty="0">
                <a:solidFill>
                  <a:schemeClr val="bg1"/>
                </a:solidFill>
                <a:latin typeface="时尚中黑简体" pitchFamily="2" charset="-122"/>
                <a:ea typeface="时尚中黑简体" pitchFamily="2" charset="-122"/>
              </a:rPr>
              <a:t>对办公软件的有效运用是高效办公的一大秘诀。</a:t>
            </a: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15</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477"/>
                                        </p:tgtEl>
                                        <p:attrNameLst>
                                          <p:attrName>style.visibility</p:attrName>
                                        </p:attrNameLst>
                                      </p:cBhvr>
                                      <p:to>
                                        <p:strVal val="visible"/>
                                      </p:to>
                                    </p:set>
                                    <p:animEffect filter="wipe(down)">
                                      <p:cBhvr>
                                        <p:cTn id="7" dur="290">
                                          <p:stCondLst>
                                            <p:cond delay="0"/>
                                          </p:stCondLst>
                                        </p:cTn>
                                        <p:tgtEl>
                                          <p:spTgt spid="18477"/>
                                        </p:tgtEl>
                                      </p:cBhvr>
                                    </p:animEffect>
                                    <p:anim calcmode="lin" valueType="num">
                                      <p:cBhvr>
                                        <p:cTn id="8" dur="911" tmFilter="0,0; 0.14,0.36; 0.43,0.73; 0.71,0.91; 1.0,1.0">
                                          <p:stCondLst>
                                            <p:cond delay="0"/>
                                          </p:stCondLst>
                                        </p:cTn>
                                        <p:tgtEl>
                                          <p:spTgt spid="1847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47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47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47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477"/>
                                        </p:tgtEl>
                                        <p:attrNameLst>
                                          <p:attrName>ppt_y</p:attrName>
                                        </p:attrNameLst>
                                      </p:cBhvr>
                                      <p:tavLst>
                                        <p:tav tm="0" fmla="#ppt_y-sin(pi*$)/81">
                                          <p:val>
                                            <p:fltVal val="0"/>
                                          </p:val>
                                        </p:tav>
                                        <p:tav tm="100000">
                                          <p:val>
                                            <p:fltVal val="1"/>
                                          </p:val>
                                        </p:tav>
                                      </p:tavLst>
                                    </p:anim>
                                    <p:animScale>
                                      <p:cBhvr>
                                        <p:cTn id="13" dur="13">
                                          <p:stCondLst>
                                            <p:cond delay="325"/>
                                          </p:stCondLst>
                                        </p:cTn>
                                        <p:tgtEl>
                                          <p:spTgt spid="18477"/>
                                        </p:tgtEl>
                                      </p:cBhvr>
                                      <p:to x="100000" y="60000"/>
                                    </p:animScale>
                                    <p:animScale>
                                      <p:cBhvr>
                                        <p:cTn id="14" dur="83" decel="50000">
                                          <p:stCondLst>
                                            <p:cond delay="338"/>
                                          </p:stCondLst>
                                        </p:cTn>
                                        <p:tgtEl>
                                          <p:spTgt spid="18477"/>
                                        </p:tgtEl>
                                      </p:cBhvr>
                                      <p:to x="100000" y="100000"/>
                                    </p:animScale>
                                    <p:animScale>
                                      <p:cBhvr>
                                        <p:cTn id="15" dur="13">
                                          <p:stCondLst>
                                            <p:cond delay="656"/>
                                          </p:stCondLst>
                                        </p:cTn>
                                        <p:tgtEl>
                                          <p:spTgt spid="18477"/>
                                        </p:tgtEl>
                                      </p:cBhvr>
                                      <p:to x="100000" y="80000"/>
                                    </p:animScale>
                                    <p:animScale>
                                      <p:cBhvr>
                                        <p:cTn id="16" dur="83" decel="50000">
                                          <p:stCondLst>
                                            <p:cond delay="669"/>
                                          </p:stCondLst>
                                        </p:cTn>
                                        <p:tgtEl>
                                          <p:spTgt spid="18477"/>
                                        </p:tgtEl>
                                      </p:cBhvr>
                                      <p:to x="100000" y="100000"/>
                                    </p:animScale>
                                    <p:animScale>
                                      <p:cBhvr>
                                        <p:cTn id="17" dur="13">
                                          <p:stCondLst>
                                            <p:cond delay="821"/>
                                          </p:stCondLst>
                                        </p:cTn>
                                        <p:tgtEl>
                                          <p:spTgt spid="18477"/>
                                        </p:tgtEl>
                                      </p:cBhvr>
                                      <p:to x="100000" y="90000"/>
                                    </p:animScale>
                                    <p:animScale>
                                      <p:cBhvr>
                                        <p:cTn id="18" dur="83" decel="50000">
                                          <p:stCondLst>
                                            <p:cond delay="834"/>
                                          </p:stCondLst>
                                        </p:cTn>
                                        <p:tgtEl>
                                          <p:spTgt spid="18477"/>
                                        </p:tgtEl>
                                      </p:cBhvr>
                                      <p:to x="100000" y="100000"/>
                                    </p:animScale>
                                    <p:animScale>
                                      <p:cBhvr>
                                        <p:cTn id="19" dur="13">
                                          <p:stCondLst>
                                            <p:cond delay="904"/>
                                          </p:stCondLst>
                                        </p:cTn>
                                        <p:tgtEl>
                                          <p:spTgt spid="18477"/>
                                        </p:tgtEl>
                                      </p:cBhvr>
                                      <p:to x="100000" y="95000"/>
                                    </p:animScale>
                                    <p:animScale>
                                      <p:cBhvr>
                                        <p:cTn id="20" dur="83" decel="50000">
                                          <p:stCondLst>
                                            <p:cond delay="917"/>
                                          </p:stCondLst>
                                        </p:cTn>
                                        <p:tgtEl>
                                          <p:spTgt spid="18477"/>
                                        </p:tgtEl>
                                      </p:cBhvr>
                                      <p:to x="100000" y="100000"/>
                                    </p:animScale>
                                  </p:childTnLst>
                                </p:cTn>
                              </p:par>
                            </p:childTnLst>
                          </p:cTn>
                        </p:par>
                        <p:par>
                          <p:cTn id="21" fill="hold">
                            <p:stCondLst>
                              <p:cond delay="1000"/>
                            </p:stCondLst>
                            <p:childTnLst>
                              <p:par>
                                <p:cTn id="22" presetID="32" presetClass="emph" presetSubtype="0" fill="hold" grpId="1" nodeType="afterEffect">
                                  <p:stCondLst>
                                    <p:cond delay="0"/>
                                  </p:stCondLst>
                                  <p:childTnLst>
                                    <p:animRot by="120000">
                                      <p:cBhvr>
                                        <p:cTn id="23" dur="100" fill="hold">
                                          <p:stCondLst>
                                            <p:cond delay="0"/>
                                          </p:stCondLst>
                                        </p:cTn>
                                        <p:tgtEl>
                                          <p:spTgt spid="18477"/>
                                        </p:tgtEl>
                                        <p:attrNameLst>
                                          <p:attrName>r</p:attrName>
                                        </p:attrNameLst>
                                      </p:cBhvr>
                                    </p:animRot>
                                    <p:animRot by="-240000">
                                      <p:cBhvr>
                                        <p:cTn id="24" dur="200" fill="hold">
                                          <p:stCondLst>
                                            <p:cond delay="200"/>
                                          </p:stCondLst>
                                        </p:cTn>
                                        <p:tgtEl>
                                          <p:spTgt spid="18477"/>
                                        </p:tgtEl>
                                        <p:attrNameLst>
                                          <p:attrName>r</p:attrName>
                                        </p:attrNameLst>
                                      </p:cBhvr>
                                    </p:animRot>
                                    <p:animRot by="240000">
                                      <p:cBhvr>
                                        <p:cTn id="25" dur="200" fill="hold">
                                          <p:stCondLst>
                                            <p:cond delay="400"/>
                                          </p:stCondLst>
                                        </p:cTn>
                                        <p:tgtEl>
                                          <p:spTgt spid="18477"/>
                                        </p:tgtEl>
                                        <p:attrNameLst>
                                          <p:attrName>r</p:attrName>
                                        </p:attrNameLst>
                                      </p:cBhvr>
                                    </p:animRot>
                                    <p:animRot by="-240000">
                                      <p:cBhvr>
                                        <p:cTn id="26" dur="200" fill="hold">
                                          <p:stCondLst>
                                            <p:cond delay="600"/>
                                          </p:stCondLst>
                                        </p:cTn>
                                        <p:tgtEl>
                                          <p:spTgt spid="18477"/>
                                        </p:tgtEl>
                                        <p:attrNameLst>
                                          <p:attrName>r</p:attrName>
                                        </p:attrNameLst>
                                      </p:cBhvr>
                                    </p:animRot>
                                    <p:animRot by="120000">
                                      <p:cBhvr>
                                        <p:cTn id="27" dur="200" fill="hold">
                                          <p:stCondLst>
                                            <p:cond delay="800"/>
                                          </p:stCondLst>
                                        </p:cTn>
                                        <p:tgtEl>
                                          <p:spTgt spid="18477"/>
                                        </p:tgtEl>
                                        <p:attrNameLst>
                                          <p:attrName>r</p:attrName>
                                        </p:attrNameLst>
                                      </p:cBhvr>
                                    </p:animRot>
                                  </p:childTnLst>
                                </p:cTn>
                              </p:par>
                              <p:par>
                                <p:cTn id="28" presetID="38" presetClass="entr" presetSubtype="0" accel="50000" fill="hold" grpId="0" nodeType="withEffect">
                                  <p:stCondLst>
                                    <p:cond delay="0"/>
                                  </p:stCondLst>
                                  <p:iterate type="lt">
                                    <p:tmPct val="5000"/>
                                  </p:iterate>
                                  <p:childTnLst>
                                    <p:set>
                                      <p:cBhvr>
                                        <p:cTn id="29" dur="1" fill="hold">
                                          <p:stCondLst>
                                            <p:cond delay="0"/>
                                          </p:stCondLst>
                                        </p:cTn>
                                        <p:tgtEl>
                                          <p:spTgt spid="18486"/>
                                        </p:tgtEl>
                                        <p:attrNameLst>
                                          <p:attrName>style.visibility</p:attrName>
                                        </p:attrNameLst>
                                      </p:cBhvr>
                                      <p:to>
                                        <p:strVal val="visible"/>
                                      </p:to>
                                    </p:set>
                                    <p:set>
                                      <p:cBhvr>
                                        <p:cTn id="30" dur="227" fill="hold">
                                          <p:stCondLst>
                                            <p:cond delay="0"/>
                                          </p:stCondLst>
                                        </p:cTn>
                                        <p:tgtEl>
                                          <p:spTgt spid="18486"/>
                                        </p:tgtEl>
                                        <p:attrNameLst>
                                          <p:attrName>style.rotation</p:attrName>
                                        </p:attrNameLst>
                                      </p:cBhvr>
                                      <p:to>
                                        <p:strVal val="-45.0"/>
                                      </p:to>
                                    </p:set>
                                    <p:anim calcmode="lin" valueType="num">
                                      <p:cBhvr>
                                        <p:cTn id="31" dur="227" fill="hold">
                                          <p:stCondLst>
                                            <p:cond delay="227"/>
                                          </p:stCondLst>
                                        </p:cTn>
                                        <p:tgtEl>
                                          <p:spTgt spid="18486"/>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18486"/>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18486"/>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18486"/>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p:cTn id="38" dur="500" fill="hold"/>
                                        <p:tgtEl>
                                          <p:spTgt spid="18443"/>
                                        </p:tgtEl>
                                        <p:attrNameLst>
                                          <p:attrName>ppt_w</p:attrName>
                                        </p:attrNameLst>
                                      </p:cBhvr>
                                      <p:tavLst>
                                        <p:tav tm="0">
                                          <p:val>
                                            <p:fltVal val="0"/>
                                          </p:val>
                                        </p:tav>
                                        <p:tav tm="100000">
                                          <p:val>
                                            <p:strVal val="#ppt_w"/>
                                          </p:val>
                                        </p:tav>
                                      </p:tavLst>
                                    </p:anim>
                                    <p:anim calcmode="lin" valueType="num">
                                      <p:cBhvr>
                                        <p:cTn id="39" dur="500" fill="hold"/>
                                        <p:tgtEl>
                                          <p:spTgt spid="18443"/>
                                        </p:tgtEl>
                                        <p:attrNameLst>
                                          <p:attrName>ppt_h</p:attrName>
                                        </p:attrNameLst>
                                      </p:cBhvr>
                                      <p:tavLst>
                                        <p:tav tm="0">
                                          <p:val>
                                            <p:fltVal val="0"/>
                                          </p:val>
                                        </p:tav>
                                        <p:tav tm="100000">
                                          <p:val>
                                            <p:strVal val="#ppt_h"/>
                                          </p:val>
                                        </p:tav>
                                      </p:tavLst>
                                    </p:anim>
                                    <p:anim calcmode="lin" valueType="num">
                                      <p:cBhvr>
                                        <p:cTn id="40" dur="500" fill="hold"/>
                                        <p:tgtEl>
                                          <p:spTgt spid="18443"/>
                                        </p:tgtEl>
                                        <p:attrNameLst>
                                          <p:attrName>style.rotation</p:attrName>
                                        </p:attrNameLst>
                                      </p:cBhvr>
                                      <p:tavLst>
                                        <p:tav tm="0">
                                          <p:val>
                                            <p:fltVal val="360"/>
                                          </p:val>
                                        </p:tav>
                                        <p:tav tm="100000">
                                          <p:val>
                                            <p:fltVal val="0"/>
                                          </p:val>
                                        </p:tav>
                                      </p:tavLst>
                                    </p:anim>
                                    <p:animEffect filter="fade">
                                      <p:cBhvr>
                                        <p:cTn id="41" dur="500"/>
                                        <p:tgtEl>
                                          <p:spTgt spid="18443"/>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8478"/>
                                        </p:tgtEl>
                                        <p:attrNameLst>
                                          <p:attrName>style.visibility</p:attrName>
                                        </p:attrNameLst>
                                      </p:cBhvr>
                                      <p:to>
                                        <p:strVal val="visible"/>
                                      </p:to>
                                    </p:set>
                                    <p:animEffect filter="fade">
                                      <p:cBhvr>
                                        <p:cTn id="45" dur="500"/>
                                        <p:tgtEl>
                                          <p:spTgt spid="18478"/>
                                        </p:tgtEl>
                                      </p:cBhvr>
                                    </p:animEffect>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18439"/>
                                        </p:tgtEl>
                                        <p:attrNameLst>
                                          <p:attrName>style.visibility</p:attrName>
                                        </p:attrNameLst>
                                      </p:cBhvr>
                                      <p:to>
                                        <p:strVal val="visible"/>
                                      </p:to>
                                    </p:set>
                                    <p:animEffect filter="wipe(down)">
                                      <p:cBhvr>
                                        <p:cTn id="49" dur="500"/>
                                        <p:tgtEl>
                                          <p:spTgt spid="18439"/>
                                        </p:tgtEl>
                                      </p:cBhvr>
                                    </p:animEffect>
                                  </p:childTnLst>
                                </p:cTn>
                              </p:par>
                              <p:par>
                                <p:cTn id="50" presetID="38" presetClass="entr" presetSubtype="0" accel="50000" fill="hold" grpId="0" nodeType="withEffect">
                                  <p:stCondLst>
                                    <p:cond delay="0"/>
                                  </p:stCondLst>
                                  <p:iterate type="lt">
                                    <p:tmPct val="5000"/>
                                  </p:iterate>
                                  <p:childTnLst>
                                    <p:set>
                                      <p:cBhvr>
                                        <p:cTn id="51" dur="1" fill="hold">
                                          <p:stCondLst>
                                            <p:cond delay="0"/>
                                          </p:stCondLst>
                                        </p:cTn>
                                        <p:tgtEl>
                                          <p:spTgt spid="18482"/>
                                        </p:tgtEl>
                                        <p:attrNameLst>
                                          <p:attrName>style.visibility</p:attrName>
                                        </p:attrNameLst>
                                      </p:cBhvr>
                                      <p:to>
                                        <p:strVal val="visible"/>
                                      </p:to>
                                    </p:set>
                                    <p:set>
                                      <p:cBhvr>
                                        <p:cTn id="52" dur="227" fill="hold">
                                          <p:stCondLst>
                                            <p:cond delay="0"/>
                                          </p:stCondLst>
                                        </p:cTn>
                                        <p:tgtEl>
                                          <p:spTgt spid="18482"/>
                                        </p:tgtEl>
                                        <p:attrNameLst>
                                          <p:attrName>style.rotation</p:attrName>
                                        </p:attrNameLst>
                                      </p:cBhvr>
                                      <p:to>
                                        <p:strVal val="-45.0"/>
                                      </p:to>
                                    </p:set>
                                    <p:anim calcmode="lin" valueType="num">
                                      <p:cBhvr>
                                        <p:cTn id="53" dur="227" fill="hold">
                                          <p:stCondLst>
                                            <p:cond delay="227"/>
                                          </p:stCondLst>
                                        </p:cTn>
                                        <p:tgtEl>
                                          <p:spTgt spid="18482"/>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8482"/>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8482"/>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8482"/>
                                        </p:tgtEl>
                                        <p:attrNameLst>
                                          <p:attrName>ppt_y</p:attrName>
                                        </p:attrNameLst>
                                      </p:cBhvr>
                                      <p:tavLst>
                                        <p:tav tm="0">
                                          <p:val>
                                            <p:strVal val="#ppt_y-(0.354*#ppt_w-0.172*#ppt_h)"/>
                                          </p:val>
                                        </p:tav>
                                        <p:tav tm="100000">
                                          <p:val>
                                            <p:strVal val="#ppt_y"/>
                                          </p:val>
                                        </p:tav>
                                      </p:tavLst>
                                    </p:anim>
                                  </p:childTnLst>
                                </p:cTn>
                              </p:par>
                            </p:childTnLst>
                          </p:cTn>
                        </p:par>
                        <p:par>
                          <p:cTn id="57" fill="hold">
                            <p:stCondLst>
                              <p:cond delay="2549"/>
                            </p:stCondLst>
                            <p:childTnLst>
                              <p:par>
                                <p:cTn id="58" presetID="49" presetClass="entr" presetSubtype="0" decel="100000" fill="hold" nodeType="afterEffect">
                                  <p:stCondLst>
                                    <p:cond delay="0"/>
                                  </p:stCondLst>
                                  <p:childTnLst>
                                    <p:set>
                                      <p:cBhvr>
                                        <p:cTn id="59" dur="1" fill="hold">
                                          <p:stCondLst>
                                            <p:cond delay="0"/>
                                          </p:stCondLst>
                                        </p:cTn>
                                        <p:tgtEl>
                                          <p:spTgt spid="18452"/>
                                        </p:tgtEl>
                                        <p:attrNameLst>
                                          <p:attrName>style.visibility</p:attrName>
                                        </p:attrNameLst>
                                      </p:cBhvr>
                                      <p:to>
                                        <p:strVal val="visible"/>
                                      </p:to>
                                    </p:set>
                                    <p:anim calcmode="lin" valueType="num">
                                      <p:cBhvr>
                                        <p:cTn id="60" dur="500" fill="hold"/>
                                        <p:tgtEl>
                                          <p:spTgt spid="18452"/>
                                        </p:tgtEl>
                                        <p:attrNameLst>
                                          <p:attrName>ppt_w</p:attrName>
                                        </p:attrNameLst>
                                      </p:cBhvr>
                                      <p:tavLst>
                                        <p:tav tm="0">
                                          <p:val>
                                            <p:fltVal val="0"/>
                                          </p:val>
                                        </p:tav>
                                        <p:tav tm="100000">
                                          <p:val>
                                            <p:strVal val="#ppt_w"/>
                                          </p:val>
                                        </p:tav>
                                      </p:tavLst>
                                    </p:anim>
                                    <p:anim calcmode="lin" valueType="num">
                                      <p:cBhvr>
                                        <p:cTn id="61" dur="500" fill="hold"/>
                                        <p:tgtEl>
                                          <p:spTgt spid="18452"/>
                                        </p:tgtEl>
                                        <p:attrNameLst>
                                          <p:attrName>ppt_h</p:attrName>
                                        </p:attrNameLst>
                                      </p:cBhvr>
                                      <p:tavLst>
                                        <p:tav tm="0">
                                          <p:val>
                                            <p:fltVal val="0"/>
                                          </p:val>
                                        </p:tav>
                                        <p:tav tm="100000">
                                          <p:val>
                                            <p:strVal val="#ppt_h"/>
                                          </p:val>
                                        </p:tav>
                                      </p:tavLst>
                                    </p:anim>
                                    <p:anim calcmode="lin" valueType="num">
                                      <p:cBhvr>
                                        <p:cTn id="62" dur="500" fill="hold"/>
                                        <p:tgtEl>
                                          <p:spTgt spid="18452"/>
                                        </p:tgtEl>
                                        <p:attrNameLst>
                                          <p:attrName>style.rotation</p:attrName>
                                        </p:attrNameLst>
                                      </p:cBhvr>
                                      <p:tavLst>
                                        <p:tav tm="0">
                                          <p:val>
                                            <p:fltVal val="360"/>
                                          </p:val>
                                        </p:tav>
                                        <p:tav tm="100000">
                                          <p:val>
                                            <p:fltVal val="0"/>
                                          </p:val>
                                        </p:tav>
                                      </p:tavLst>
                                    </p:anim>
                                    <p:animEffect filter="fade">
                                      <p:cBhvr>
                                        <p:cTn id="63" dur="500"/>
                                        <p:tgtEl>
                                          <p:spTgt spid="18452"/>
                                        </p:tgtEl>
                                      </p:cBhvr>
                                    </p:animEffect>
                                  </p:childTnLst>
                                </p:cTn>
                              </p:par>
                            </p:childTnLst>
                          </p:cTn>
                        </p:par>
                        <p:par>
                          <p:cTn id="64" fill="hold">
                            <p:stCondLst>
                              <p:cond delay="3049"/>
                            </p:stCondLst>
                            <p:childTnLst>
                              <p:par>
                                <p:cTn id="65" presetID="10" presetClass="entr" presetSubtype="0" fill="hold" grpId="0" nodeType="afterEffect">
                                  <p:stCondLst>
                                    <p:cond delay="0"/>
                                  </p:stCondLst>
                                  <p:childTnLst>
                                    <p:set>
                                      <p:cBhvr>
                                        <p:cTn id="66" dur="1" fill="hold">
                                          <p:stCondLst>
                                            <p:cond delay="0"/>
                                          </p:stCondLst>
                                        </p:cTn>
                                        <p:tgtEl>
                                          <p:spTgt spid="18479"/>
                                        </p:tgtEl>
                                        <p:attrNameLst>
                                          <p:attrName>style.visibility</p:attrName>
                                        </p:attrNameLst>
                                      </p:cBhvr>
                                      <p:to>
                                        <p:strVal val="visible"/>
                                      </p:to>
                                    </p:set>
                                    <p:animEffect filter="fade">
                                      <p:cBhvr>
                                        <p:cTn id="67" dur="500"/>
                                        <p:tgtEl>
                                          <p:spTgt spid="18479"/>
                                        </p:tgtEl>
                                      </p:cBhvr>
                                    </p:animEffect>
                                  </p:childTnLst>
                                </p:cTn>
                              </p:par>
                            </p:childTnLst>
                          </p:cTn>
                        </p:par>
                        <p:par>
                          <p:cTn id="68" fill="hold">
                            <p:stCondLst>
                              <p:cond delay="3549"/>
                            </p:stCondLst>
                            <p:childTnLst>
                              <p:par>
                                <p:cTn id="69" presetID="22" presetClass="entr" presetSubtype="4" fill="hold" grpId="0" nodeType="afterEffect">
                                  <p:stCondLst>
                                    <p:cond delay="0"/>
                                  </p:stCondLst>
                                  <p:childTnLst>
                                    <p:set>
                                      <p:cBhvr>
                                        <p:cTn id="70" dur="1" fill="hold">
                                          <p:stCondLst>
                                            <p:cond delay="0"/>
                                          </p:stCondLst>
                                        </p:cTn>
                                        <p:tgtEl>
                                          <p:spTgt spid="18440"/>
                                        </p:tgtEl>
                                        <p:attrNameLst>
                                          <p:attrName>style.visibility</p:attrName>
                                        </p:attrNameLst>
                                      </p:cBhvr>
                                      <p:to>
                                        <p:strVal val="visible"/>
                                      </p:to>
                                    </p:set>
                                    <p:animEffect filter="wipe(down)">
                                      <p:cBhvr>
                                        <p:cTn id="71" dur="500"/>
                                        <p:tgtEl>
                                          <p:spTgt spid="18440"/>
                                        </p:tgtEl>
                                      </p:cBhvr>
                                    </p:animEffect>
                                  </p:childTnLst>
                                </p:cTn>
                              </p:par>
                              <p:par>
                                <p:cTn id="72" presetID="38" presetClass="entr" presetSubtype="0" accel="50000" fill="hold" grpId="0" nodeType="withEffect">
                                  <p:stCondLst>
                                    <p:cond delay="0"/>
                                  </p:stCondLst>
                                  <p:iterate type="lt">
                                    <p:tmPct val="5000"/>
                                  </p:iterate>
                                  <p:childTnLst>
                                    <p:set>
                                      <p:cBhvr>
                                        <p:cTn id="73" dur="1" fill="hold">
                                          <p:stCondLst>
                                            <p:cond delay="0"/>
                                          </p:stCondLst>
                                        </p:cTn>
                                        <p:tgtEl>
                                          <p:spTgt spid="18485"/>
                                        </p:tgtEl>
                                        <p:attrNameLst>
                                          <p:attrName>style.visibility</p:attrName>
                                        </p:attrNameLst>
                                      </p:cBhvr>
                                      <p:to>
                                        <p:strVal val="visible"/>
                                      </p:to>
                                    </p:set>
                                    <p:set>
                                      <p:cBhvr>
                                        <p:cTn id="74" dur="227" fill="hold">
                                          <p:stCondLst>
                                            <p:cond delay="0"/>
                                          </p:stCondLst>
                                        </p:cTn>
                                        <p:tgtEl>
                                          <p:spTgt spid="18485"/>
                                        </p:tgtEl>
                                        <p:attrNameLst>
                                          <p:attrName>style.rotation</p:attrName>
                                        </p:attrNameLst>
                                      </p:cBhvr>
                                      <p:to>
                                        <p:strVal val="-45.0"/>
                                      </p:to>
                                    </p:set>
                                    <p:anim calcmode="lin" valueType="num">
                                      <p:cBhvr>
                                        <p:cTn id="75" dur="227" fill="hold">
                                          <p:stCondLst>
                                            <p:cond delay="227"/>
                                          </p:stCondLst>
                                        </p:cTn>
                                        <p:tgtEl>
                                          <p:spTgt spid="18485"/>
                                        </p:tgtEl>
                                        <p:attrNameLst>
                                          <p:attrName>style.rotation</p:attrName>
                                        </p:attrNameLst>
                                      </p:cBhvr>
                                      <p:tavLst>
                                        <p:tav tm="0">
                                          <p:val>
                                            <p:fltVal val="-45"/>
                                          </p:val>
                                        </p:tav>
                                        <p:tav tm="69900">
                                          <p:val>
                                            <p:fltVal val="45"/>
                                          </p:val>
                                        </p:tav>
                                        <p:tav tm="100000">
                                          <p:val>
                                            <p:fltVal val="0"/>
                                          </p:val>
                                        </p:tav>
                                      </p:tavLst>
                                    </p:anim>
                                    <p:anim calcmode="lin" valueType="num">
                                      <p:cBhvr>
                                        <p:cTn id="76" dur="227" fill="hold">
                                          <p:stCondLst>
                                            <p:cond delay="0"/>
                                          </p:stCondLst>
                                        </p:cTn>
                                        <p:tgtEl>
                                          <p:spTgt spid="18485"/>
                                        </p:tgtEl>
                                        <p:attrNameLst>
                                          <p:attrName>ppt_y</p:attrName>
                                        </p:attrNameLst>
                                      </p:cBhvr>
                                      <p:tavLst>
                                        <p:tav tm="0">
                                          <p:val>
                                            <p:strVal val="#ppt_y-1"/>
                                          </p:val>
                                        </p:tav>
                                        <p:tav tm="100000">
                                          <p:val>
                                            <p:strVal val="#ppt_y-(0.354*#ppt_w-0.172*#ppt_h)"/>
                                          </p:val>
                                        </p:tav>
                                      </p:tavLst>
                                    </p:anim>
                                    <p:anim calcmode="lin" valueType="num">
                                      <p:cBhvr>
                                        <p:cTn id="77" dur="78" decel="50000" autoRev="1" fill="hold">
                                          <p:stCondLst>
                                            <p:cond delay="227"/>
                                          </p:stCondLst>
                                        </p:cTn>
                                        <p:tgtEl>
                                          <p:spTgt spid="18485"/>
                                        </p:tgtEl>
                                        <p:attrNameLst>
                                          <p:attrName>ppt_y</p:attrName>
                                        </p:attrNameLst>
                                      </p:cBhvr>
                                      <p:tavLst>
                                        <p:tav tm="0">
                                          <p:val>
                                            <p:strVal val="#ppt_y-(0.354*#ppt_w-0.172*#ppt_h)"/>
                                          </p:val>
                                        </p:tav>
                                        <p:tav tm="100000">
                                          <p:val>
                                            <p:strVal val="#ppt_y-(0.354*#ppt_w-0.172*#ppt_h)-#ppt_h/2"/>
                                          </p:val>
                                        </p:tav>
                                      </p:tavLst>
                                    </p:anim>
                                    <p:anim calcmode="lin" valueType="num">
                                      <p:cBhvr>
                                        <p:cTn id="78" dur="68" fill="hold">
                                          <p:stCondLst>
                                            <p:cond delay="432"/>
                                          </p:stCondLst>
                                        </p:cTn>
                                        <p:tgtEl>
                                          <p:spTgt spid="18485"/>
                                        </p:tgtEl>
                                        <p:attrNameLst>
                                          <p:attrName>ppt_y</p:attrName>
                                        </p:attrNameLst>
                                      </p:cBhvr>
                                      <p:tavLst>
                                        <p:tav tm="0">
                                          <p:val>
                                            <p:strVal val="#ppt_y-(0.354*#ppt_w-0.172*#ppt_h)"/>
                                          </p:val>
                                        </p:tav>
                                        <p:tav tm="100000">
                                          <p:val>
                                            <p:strVal val="#ppt_y"/>
                                          </p:val>
                                        </p:tav>
                                      </p:tavLst>
                                    </p:anim>
                                  </p:childTnLst>
                                </p:cTn>
                              </p:par>
                            </p:childTnLst>
                          </p:cTn>
                        </p:par>
                        <p:par>
                          <p:cTn id="79" fill="hold">
                            <p:stCondLst>
                              <p:cond delay="4099"/>
                            </p:stCondLst>
                            <p:childTnLst>
                              <p:par>
                                <p:cTn id="80" presetID="49" presetClass="entr" presetSubtype="0" decel="100000" fill="hold" nodeType="afterEffect">
                                  <p:stCondLst>
                                    <p:cond delay="0"/>
                                  </p:stCondLst>
                                  <p:childTnLst>
                                    <p:set>
                                      <p:cBhvr>
                                        <p:cTn id="81" dur="1" fill="hold">
                                          <p:stCondLst>
                                            <p:cond delay="0"/>
                                          </p:stCondLst>
                                        </p:cTn>
                                        <p:tgtEl>
                                          <p:spTgt spid="18463"/>
                                        </p:tgtEl>
                                        <p:attrNameLst>
                                          <p:attrName>style.visibility</p:attrName>
                                        </p:attrNameLst>
                                      </p:cBhvr>
                                      <p:to>
                                        <p:strVal val="visible"/>
                                      </p:to>
                                    </p:set>
                                    <p:anim calcmode="lin" valueType="num">
                                      <p:cBhvr>
                                        <p:cTn id="82" dur="500" fill="hold"/>
                                        <p:tgtEl>
                                          <p:spTgt spid="18463"/>
                                        </p:tgtEl>
                                        <p:attrNameLst>
                                          <p:attrName>ppt_w</p:attrName>
                                        </p:attrNameLst>
                                      </p:cBhvr>
                                      <p:tavLst>
                                        <p:tav tm="0">
                                          <p:val>
                                            <p:fltVal val="0"/>
                                          </p:val>
                                        </p:tav>
                                        <p:tav tm="100000">
                                          <p:val>
                                            <p:strVal val="#ppt_w"/>
                                          </p:val>
                                        </p:tav>
                                      </p:tavLst>
                                    </p:anim>
                                    <p:anim calcmode="lin" valueType="num">
                                      <p:cBhvr>
                                        <p:cTn id="83" dur="500" fill="hold"/>
                                        <p:tgtEl>
                                          <p:spTgt spid="18463"/>
                                        </p:tgtEl>
                                        <p:attrNameLst>
                                          <p:attrName>ppt_h</p:attrName>
                                        </p:attrNameLst>
                                      </p:cBhvr>
                                      <p:tavLst>
                                        <p:tav tm="0">
                                          <p:val>
                                            <p:fltVal val="0"/>
                                          </p:val>
                                        </p:tav>
                                        <p:tav tm="100000">
                                          <p:val>
                                            <p:strVal val="#ppt_h"/>
                                          </p:val>
                                        </p:tav>
                                      </p:tavLst>
                                    </p:anim>
                                    <p:anim calcmode="lin" valueType="num">
                                      <p:cBhvr>
                                        <p:cTn id="84" dur="500" fill="hold"/>
                                        <p:tgtEl>
                                          <p:spTgt spid="18463"/>
                                        </p:tgtEl>
                                        <p:attrNameLst>
                                          <p:attrName>style.rotation</p:attrName>
                                        </p:attrNameLst>
                                      </p:cBhvr>
                                      <p:tavLst>
                                        <p:tav tm="0">
                                          <p:val>
                                            <p:fltVal val="360"/>
                                          </p:val>
                                        </p:tav>
                                        <p:tav tm="100000">
                                          <p:val>
                                            <p:fltVal val="0"/>
                                          </p:val>
                                        </p:tav>
                                      </p:tavLst>
                                    </p:anim>
                                    <p:animEffect filter="fade">
                                      <p:cBhvr>
                                        <p:cTn id="85" dur="500"/>
                                        <p:tgtEl>
                                          <p:spTgt spid="18463"/>
                                        </p:tgtEl>
                                      </p:cBhvr>
                                    </p:animEffect>
                                  </p:childTnLst>
                                </p:cTn>
                              </p:par>
                            </p:childTnLst>
                          </p:cTn>
                        </p:par>
                        <p:par>
                          <p:cTn id="86" fill="hold">
                            <p:stCondLst>
                              <p:cond delay="4599"/>
                            </p:stCondLst>
                            <p:childTnLst>
                              <p:par>
                                <p:cTn id="87" presetID="10" presetClass="entr" presetSubtype="0" fill="hold" grpId="0" nodeType="afterEffect">
                                  <p:stCondLst>
                                    <p:cond delay="0"/>
                                  </p:stCondLst>
                                  <p:childTnLst>
                                    <p:set>
                                      <p:cBhvr>
                                        <p:cTn id="88" dur="1" fill="hold">
                                          <p:stCondLst>
                                            <p:cond delay="0"/>
                                          </p:stCondLst>
                                        </p:cTn>
                                        <p:tgtEl>
                                          <p:spTgt spid="18480"/>
                                        </p:tgtEl>
                                        <p:attrNameLst>
                                          <p:attrName>style.visibility</p:attrName>
                                        </p:attrNameLst>
                                      </p:cBhvr>
                                      <p:to>
                                        <p:strVal val="visible"/>
                                      </p:to>
                                    </p:set>
                                    <p:animEffect filter="fade">
                                      <p:cBhvr>
                                        <p:cTn id="89" dur="500"/>
                                        <p:tgtEl>
                                          <p:spTgt spid="18480"/>
                                        </p:tgtEl>
                                      </p:cBhvr>
                                    </p:animEffect>
                                  </p:childTnLst>
                                </p:cTn>
                              </p:par>
                            </p:childTnLst>
                          </p:cTn>
                        </p:par>
                        <p:par>
                          <p:cTn id="90" fill="hold">
                            <p:stCondLst>
                              <p:cond delay="5099"/>
                            </p:stCondLst>
                            <p:childTnLst>
                              <p:par>
                                <p:cTn id="91" presetID="22" presetClass="entr" presetSubtype="4" fill="hold" grpId="0" nodeType="afterEffect">
                                  <p:stCondLst>
                                    <p:cond delay="0"/>
                                  </p:stCondLst>
                                  <p:childTnLst>
                                    <p:set>
                                      <p:cBhvr>
                                        <p:cTn id="92" dur="1" fill="hold">
                                          <p:stCondLst>
                                            <p:cond delay="0"/>
                                          </p:stCondLst>
                                        </p:cTn>
                                        <p:tgtEl>
                                          <p:spTgt spid="18441"/>
                                        </p:tgtEl>
                                        <p:attrNameLst>
                                          <p:attrName>style.visibility</p:attrName>
                                        </p:attrNameLst>
                                      </p:cBhvr>
                                      <p:to>
                                        <p:strVal val="visible"/>
                                      </p:to>
                                    </p:set>
                                    <p:animEffect filter="wipe(down)">
                                      <p:cBhvr>
                                        <p:cTn id="93" dur="500"/>
                                        <p:tgtEl>
                                          <p:spTgt spid="18441"/>
                                        </p:tgtEl>
                                      </p:cBhvr>
                                    </p:animEffect>
                                  </p:childTnLst>
                                </p:cTn>
                              </p:par>
                              <p:par>
                                <p:cTn id="94" presetID="38" presetClass="entr" presetSubtype="0" accel="50000" fill="hold" grpId="0" nodeType="withEffect">
                                  <p:stCondLst>
                                    <p:cond delay="0"/>
                                  </p:stCondLst>
                                  <p:iterate type="lt">
                                    <p:tmPct val="5000"/>
                                  </p:iterate>
                                  <p:childTnLst>
                                    <p:set>
                                      <p:cBhvr>
                                        <p:cTn id="95" dur="1" fill="hold">
                                          <p:stCondLst>
                                            <p:cond delay="0"/>
                                          </p:stCondLst>
                                        </p:cTn>
                                        <p:tgtEl>
                                          <p:spTgt spid="18484"/>
                                        </p:tgtEl>
                                        <p:attrNameLst>
                                          <p:attrName>style.visibility</p:attrName>
                                        </p:attrNameLst>
                                      </p:cBhvr>
                                      <p:to>
                                        <p:strVal val="visible"/>
                                      </p:to>
                                    </p:set>
                                    <p:set>
                                      <p:cBhvr>
                                        <p:cTn id="96" dur="227" fill="hold">
                                          <p:stCondLst>
                                            <p:cond delay="0"/>
                                          </p:stCondLst>
                                        </p:cTn>
                                        <p:tgtEl>
                                          <p:spTgt spid="18484"/>
                                        </p:tgtEl>
                                        <p:attrNameLst>
                                          <p:attrName>style.rotation</p:attrName>
                                        </p:attrNameLst>
                                      </p:cBhvr>
                                      <p:to>
                                        <p:strVal val="-45.0"/>
                                      </p:to>
                                    </p:set>
                                    <p:anim calcmode="lin" valueType="num">
                                      <p:cBhvr>
                                        <p:cTn id="97" dur="227" fill="hold">
                                          <p:stCondLst>
                                            <p:cond delay="227"/>
                                          </p:stCondLst>
                                        </p:cTn>
                                        <p:tgtEl>
                                          <p:spTgt spid="18484"/>
                                        </p:tgtEl>
                                        <p:attrNameLst>
                                          <p:attrName>style.rotation</p:attrName>
                                        </p:attrNameLst>
                                      </p:cBhvr>
                                      <p:tavLst>
                                        <p:tav tm="0">
                                          <p:val>
                                            <p:fltVal val="-45"/>
                                          </p:val>
                                        </p:tav>
                                        <p:tav tm="69900">
                                          <p:val>
                                            <p:fltVal val="45"/>
                                          </p:val>
                                        </p:tav>
                                        <p:tav tm="100000">
                                          <p:val>
                                            <p:fltVal val="0"/>
                                          </p:val>
                                        </p:tav>
                                      </p:tavLst>
                                    </p:anim>
                                    <p:anim calcmode="lin" valueType="num">
                                      <p:cBhvr>
                                        <p:cTn id="98" dur="227" fill="hold">
                                          <p:stCondLst>
                                            <p:cond delay="0"/>
                                          </p:stCondLst>
                                        </p:cTn>
                                        <p:tgtEl>
                                          <p:spTgt spid="18484"/>
                                        </p:tgtEl>
                                        <p:attrNameLst>
                                          <p:attrName>ppt_y</p:attrName>
                                        </p:attrNameLst>
                                      </p:cBhvr>
                                      <p:tavLst>
                                        <p:tav tm="0">
                                          <p:val>
                                            <p:strVal val="#ppt_y-1"/>
                                          </p:val>
                                        </p:tav>
                                        <p:tav tm="100000">
                                          <p:val>
                                            <p:strVal val="#ppt_y-(0.354*#ppt_w-0.172*#ppt_h)"/>
                                          </p:val>
                                        </p:tav>
                                      </p:tavLst>
                                    </p:anim>
                                    <p:anim calcmode="lin" valueType="num">
                                      <p:cBhvr>
                                        <p:cTn id="99" dur="78" decel="50000" autoRev="1" fill="hold">
                                          <p:stCondLst>
                                            <p:cond delay="227"/>
                                          </p:stCondLst>
                                        </p:cTn>
                                        <p:tgtEl>
                                          <p:spTgt spid="18484"/>
                                        </p:tgtEl>
                                        <p:attrNameLst>
                                          <p:attrName>ppt_y</p:attrName>
                                        </p:attrNameLst>
                                      </p:cBhvr>
                                      <p:tavLst>
                                        <p:tav tm="0">
                                          <p:val>
                                            <p:strVal val="#ppt_y-(0.354*#ppt_w-0.172*#ppt_h)"/>
                                          </p:val>
                                        </p:tav>
                                        <p:tav tm="100000">
                                          <p:val>
                                            <p:strVal val="#ppt_y-(0.354*#ppt_w-0.172*#ppt_h)-#ppt_h/2"/>
                                          </p:val>
                                        </p:tav>
                                      </p:tavLst>
                                    </p:anim>
                                    <p:anim calcmode="lin" valueType="num">
                                      <p:cBhvr>
                                        <p:cTn id="100" dur="68" fill="hold">
                                          <p:stCondLst>
                                            <p:cond delay="432"/>
                                          </p:stCondLst>
                                        </p:cTn>
                                        <p:tgtEl>
                                          <p:spTgt spid="18484"/>
                                        </p:tgtEl>
                                        <p:attrNameLst>
                                          <p:attrName>ppt_y</p:attrName>
                                        </p:attrNameLst>
                                      </p:cBhvr>
                                      <p:tavLst>
                                        <p:tav tm="0">
                                          <p:val>
                                            <p:strVal val="#ppt_y-(0.354*#ppt_w-0.172*#ppt_h)"/>
                                          </p:val>
                                        </p:tav>
                                        <p:tav tm="100000">
                                          <p:val>
                                            <p:strVal val="#ppt_y"/>
                                          </p:val>
                                        </p:tav>
                                      </p:tavLst>
                                    </p:anim>
                                  </p:childTnLst>
                                </p:cTn>
                              </p:par>
                            </p:childTnLst>
                          </p:cTn>
                        </p:par>
                        <p:par>
                          <p:cTn id="101" fill="hold">
                            <p:stCondLst>
                              <p:cond delay="5649"/>
                            </p:stCondLst>
                            <p:childTnLst>
                              <p:par>
                                <p:cTn id="102" presetID="49" presetClass="entr" presetSubtype="0" decel="100000" fill="hold" nodeType="afterEffect">
                                  <p:stCondLst>
                                    <p:cond delay="0"/>
                                  </p:stCondLst>
                                  <p:childTnLst>
                                    <p:set>
                                      <p:cBhvr>
                                        <p:cTn id="103" dur="1" fill="hold">
                                          <p:stCondLst>
                                            <p:cond delay="0"/>
                                          </p:stCondLst>
                                        </p:cTn>
                                        <p:tgtEl>
                                          <p:spTgt spid="18469"/>
                                        </p:tgtEl>
                                        <p:attrNameLst>
                                          <p:attrName>style.visibility</p:attrName>
                                        </p:attrNameLst>
                                      </p:cBhvr>
                                      <p:to>
                                        <p:strVal val="visible"/>
                                      </p:to>
                                    </p:set>
                                    <p:anim calcmode="lin" valueType="num">
                                      <p:cBhvr>
                                        <p:cTn id="104" dur="500" fill="hold"/>
                                        <p:tgtEl>
                                          <p:spTgt spid="18469"/>
                                        </p:tgtEl>
                                        <p:attrNameLst>
                                          <p:attrName>ppt_w</p:attrName>
                                        </p:attrNameLst>
                                      </p:cBhvr>
                                      <p:tavLst>
                                        <p:tav tm="0">
                                          <p:val>
                                            <p:fltVal val="0"/>
                                          </p:val>
                                        </p:tav>
                                        <p:tav tm="100000">
                                          <p:val>
                                            <p:strVal val="#ppt_w"/>
                                          </p:val>
                                        </p:tav>
                                      </p:tavLst>
                                    </p:anim>
                                    <p:anim calcmode="lin" valueType="num">
                                      <p:cBhvr>
                                        <p:cTn id="105" dur="500" fill="hold"/>
                                        <p:tgtEl>
                                          <p:spTgt spid="18469"/>
                                        </p:tgtEl>
                                        <p:attrNameLst>
                                          <p:attrName>ppt_h</p:attrName>
                                        </p:attrNameLst>
                                      </p:cBhvr>
                                      <p:tavLst>
                                        <p:tav tm="0">
                                          <p:val>
                                            <p:fltVal val="0"/>
                                          </p:val>
                                        </p:tav>
                                        <p:tav tm="100000">
                                          <p:val>
                                            <p:strVal val="#ppt_h"/>
                                          </p:val>
                                        </p:tav>
                                      </p:tavLst>
                                    </p:anim>
                                    <p:anim calcmode="lin" valueType="num">
                                      <p:cBhvr>
                                        <p:cTn id="106" dur="500" fill="hold"/>
                                        <p:tgtEl>
                                          <p:spTgt spid="18469"/>
                                        </p:tgtEl>
                                        <p:attrNameLst>
                                          <p:attrName>style.rotation</p:attrName>
                                        </p:attrNameLst>
                                      </p:cBhvr>
                                      <p:tavLst>
                                        <p:tav tm="0">
                                          <p:val>
                                            <p:fltVal val="360"/>
                                          </p:val>
                                        </p:tav>
                                        <p:tav tm="100000">
                                          <p:val>
                                            <p:fltVal val="0"/>
                                          </p:val>
                                        </p:tav>
                                      </p:tavLst>
                                    </p:anim>
                                    <p:animEffect filter="fade">
                                      <p:cBhvr>
                                        <p:cTn id="107" dur="500"/>
                                        <p:tgtEl>
                                          <p:spTgt spid="18469"/>
                                        </p:tgtEl>
                                      </p:cBhvr>
                                    </p:animEffect>
                                  </p:childTnLst>
                                </p:cTn>
                              </p:par>
                            </p:childTnLst>
                          </p:cTn>
                        </p:par>
                        <p:par>
                          <p:cTn id="108" fill="hold">
                            <p:stCondLst>
                              <p:cond delay="6149"/>
                            </p:stCondLst>
                            <p:childTnLst>
                              <p:par>
                                <p:cTn id="109" presetID="10" presetClass="entr" presetSubtype="0" fill="hold" grpId="0" nodeType="afterEffect">
                                  <p:stCondLst>
                                    <p:cond delay="0"/>
                                  </p:stCondLst>
                                  <p:childTnLst>
                                    <p:set>
                                      <p:cBhvr>
                                        <p:cTn id="110" dur="1" fill="hold">
                                          <p:stCondLst>
                                            <p:cond delay="0"/>
                                          </p:stCondLst>
                                        </p:cTn>
                                        <p:tgtEl>
                                          <p:spTgt spid="18481"/>
                                        </p:tgtEl>
                                        <p:attrNameLst>
                                          <p:attrName>style.visibility</p:attrName>
                                        </p:attrNameLst>
                                      </p:cBhvr>
                                      <p:to>
                                        <p:strVal val="visible"/>
                                      </p:to>
                                    </p:set>
                                    <p:animEffect filter="fade">
                                      <p:cBhvr>
                                        <p:cTn id="111" dur="500"/>
                                        <p:tgtEl>
                                          <p:spTgt spid="18481"/>
                                        </p:tgtEl>
                                      </p:cBhvr>
                                    </p:animEffect>
                                  </p:childTnLst>
                                </p:cTn>
                              </p:par>
                            </p:childTnLst>
                          </p:cTn>
                        </p:par>
                        <p:par>
                          <p:cTn id="112" fill="hold">
                            <p:stCondLst>
                              <p:cond delay="6649"/>
                            </p:stCondLst>
                            <p:childTnLst>
                              <p:par>
                                <p:cTn id="113" presetID="22" presetClass="entr" presetSubtype="4" fill="hold" grpId="0" nodeType="afterEffect">
                                  <p:stCondLst>
                                    <p:cond delay="0"/>
                                  </p:stCondLst>
                                  <p:childTnLst>
                                    <p:set>
                                      <p:cBhvr>
                                        <p:cTn id="114" dur="1" fill="hold">
                                          <p:stCondLst>
                                            <p:cond delay="0"/>
                                          </p:stCondLst>
                                        </p:cTn>
                                        <p:tgtEl>
                                          <p:spTgt spid="18442"/>
                                        </p:tgtEl>
                                        <p:attrNameLst>
                                          <p:attrName>style.visibility</p:attrName>
                                        </p:attrNameLst>
                                      </p:cBhvr>
                                      <p:to>
                                        <p:strVal val="visible"/>
                                      </p:to>
                                    </p:set>
                                    <p:animEffect filter="wipe(down)">
                                      <p:cBhvr>
                                        <p:cTn id="115" dur="500"/>
                                        <p:tgtEl>
                                          <p:spTgt spid="18442"/>
                                        </p:tgtEl>
                                      </p:cBhvr>
                                    </p:animEffect>
                                  </p:childTnLst>
                                </p:cTn>
                              </p:par>
                              <p:par>
                                <p:cTn id="116" presetID="38" presetClass="entr" presetSubtype="0" accel="50000" fill="hold" grpId="0" nodeType="withEffect">
                                  <p:stCondLst>
                                    <p:cond delay="0"/>
                                  </p:stCondLst>
                                  <p:iterate type="lt">
                                    <p:tmPct val="5000"/>
                                  </p:iterate>
                                  <p:childTnLst>
                                    <p:set>
                                      <p:cBhvr>
                                        <p:cTn id="117" dur="1" fill="hold">
                                          <p:stCondLst>
                                            <p:cond delay="0"/>
                                          </p:stCondLst>
                                        </p:cTn>
                                        <p:tgtEl>
                                          <p:spTgt spid="18483"/>
                                        </p:tgtEl>
                                        <p:attrNameLst>
                                          <p:attrName>style.visibility</p:attrName>
                                        </p:attrNameLst>
                                      </p:cBhvr>
                                      <p:to>
                                        <p:strVal val="visible"/>
                                      </p:to>
                                    </p:set>
                                    <p:set>
                                      <p:cBhvr>
                                        <p:cTn id="118" dur="227" fill="hold">
                                          <p:stCondLst>
                                            <p:cond delay="0"/>
                                          </p:stCondLst>
                                        </p:cTn>
                                        <p:tgtEl>
                                          <p:spTgt spid="18483"/>
                                        </p:tgtEl>
                                        <p:attrNameLst>
                                          <p:attrName>style.rotation</p:attrName>
                                        </p:attrNameLst>
                                      </p:cBhvr>
                                      <p:to>
                                        <p:strVal val="-45.0"/>
                                      </p:to>
                                    </p:set>
                                    <p:anim calcmode="lin" valueType="num">
                                      <p:cBhvr>
                                        <p:cTn id="119" dur="227" fill="hold">
                                          <p:stCondLst>
                                            <p:cond delay="227"/>
                                          </p:stCondLst>
                                        </p:cTn>
                                        <p:tgtEl>
                                          <p:spTgt spid="18483"/>
                                        </p:tgtEl>
                                        <p:attrNameLst>
                                          <p:attrName>style.rotation</p:attrName>
                                        </p:attrNameLst>
                                      </p:cBhvr>
                                      <p:tavLst>
                                        <p:tav tm="0">
                                          <p:val>
                                            <p:fltVal val="-45"/>
                                          </p:val>
                                        </p:tav>
                                        <p:tav tm="69900">
                                          <p:val>
                                            <p:fltVal val="45"/>
                                          </p:val>
                                        </p:tav>
                                        <p:tav tm="100000">
                                          <p:val>
                                            <p:fltVal val="0"/>
                                          </p:val>
                                        </p:tav>
                                      </p:tavLst>
                                    </p:anim>
                                    <p:anim calcmode="lin" valueType="num">
                                      <p:cBhvr>
                                        <p:cTn id="120" dur="227" fill="hold">
                                          <p:stCondLst>
                                            <p:cond delay="0"/>
                                          </p:stCondLst>
                                        </p:cTn>
                                        <p:tgtEl>
                                          <p:spTgt spid="18483"/>
                                        </p:tgtEl>
                                        <p:attrNameLst>
                                          <p:attrName>ppt_y</p:attrName>
                                        </p:attrNameLst>
                                      </p:cBhvr>
                                      <p:tavLst>
                                        <p:tav tm="0">
                                          <p:val>
                                            <p:strVal val="#ppt_y-1"/>
                                          </p:val>
                                        </p:tav>
                                        <p:tav tm="100000">
                                          <p:val>
                                            <p:strVal val="#ppt_y-(0.354*#ppt_w-0.172*#ppt_h)"/>
                                          </p:val>
                                        </p:tav>
                                      </p:tavLst>
                                    </p:anim>
                                    <p:anim calcmode="lin" valueType="num">
                                      <p:cBhvr>
                                        <p:cTn id="121" dur="78" decel="50000" autoRev="1" fill="hold">
                                          <p:stCondLst>
                                            <p:cond delay="227"/>
                                          </p:stCondLst>
                                        </p:cTn>
                                        <p:tgtEl>
                                          <p:spTgt spid="18483"/>
                                        </p:tgtEl>
                                        <p:attrNameLst>
                                          <p:attrName>ppt_y</p:attrName>
                                        </p:attrNameLst>
                                      </p:cBhvr>
                                      <p:tavLst>
                                        <p:tav tm="0">
                                          <p:val>
                                            <p:strVal val="#ppt_y-(0.354*#ppt_w-0.172*#ppt_h)"/>
                                          </p:val>
                                        </p:tav>
                                        <p:tav tm="100000">
                                          <p:val>
                                            <p:strVal val="#ppt_y-(0.354*#ppt_w-0.172*#ppt_h)-#ppt_h/2"/>
                                          </p:val>
                                        </p:tav>
                                      </p:tavLst>
                                    </p:anim>
                                    <p:anim calcmode="lin" valueType="num">
                                      <p:cBhvr>
                                        <p:cTn id="122" dur="68" fill="hold">
                                          <p:stCondLst>
                                            <p:cond delay="432"/>
                                          </p:stCondLst>
                                        </p:cTn>
                                        <p:tgtEl>
                                          <p:spTgt spid="18483"/>
                                        </p:tgtEl>
                                        <p:attrNameLst>
                                          <p:attrName>ppt_y</p:attrName>
                                        </p:attrNameLst>
                                      </p:cBhvr>
                                      <p:tavLst>
                                        <p:tav tm="0">
                                          <p:val>
                                            <p:strVal val="#ppt_y-(0.354*#ppt_w-0.172*#ppt_h)"/>
                                          </p:val>
                                        </p:tav>
                                        <p:tav tm="100000">
                                          <p:val>
                                            <p:strVal val="#ppt_y"/>
                                          </p:val>
                                        </p:tav>
                                      </p:tavLst>
                                    </p:anim>
                                  </p:childTnLst>
                                </p:cTn>
                              </p:par>
                            </p:childTnLst>
                          </p:cTn>
                        </p:par>
                        <p:par>
                          <p:cTn id="123" fill="hold">
                            <p:stCondLst>
                              <p:cond delay="7199"/>
                            </p:stCondLst>
                            <p:childTnLst>
                              <p:par>
                                <p:cTn id="124" presetID="37" presetClass="exit" presetSubtype="0" fill="hold" grpId="2" nodeType="afterEffect">
                                  <p:stCondLst>
                                    <p:cond delay="1000"/>
                                  </p:stCondLst>
                                  <p:childTnLst>
                                    <p:animEffect filter="fade">
                                      <p:cBhvr>
                                        <p:cTn id="125" dur="1000"/>
                                        <p:tgtEl>
                                          <p:spTgt spid="18477"/>
                                        </p:tgtEl>
                                      </p:cBhvr>
                                    </p:animEffect>
                                    <p:anim calcmode="lin" valueType="num">
                                      <p:cBhvr>
                                        <p:cTn id="126" dur="1000"/>
                                        <p:tgtEl>
                                          <p:spTgt spid="18477"/>
                                        </p:tgtEl>
                                        <p:attrNameLst>
                                          <p:attrName>ppt_x</p:attrName>
                                        </p:attrNameLst>
                                      </p:cBhvr>
                                      <p:tavLst>
                                        <p:tav tm="0">
                                          <p:val>
                                            <p:strVal val="ppt_x"/>
                                          </p:val>
                                        </p:tav>
                                        <p:tav tm="100000">
                                          <p:val>
                                            <p:strVal val="ppt_x"/>
                                          </p:val>
                                        </p:tav>
                                      </p:tavLst>
                                    </p:anim>
                                    <p:anim calcmode="lin" valueType="num">
                                      <p:cBhvr>
                                        <p:cTn id="127" dur="100" decel="100000"/>
                                        <p:tgtEl>
                                          <p:spTgt spid="18477"/>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18477"/>
                                        </p:tgtEl>
                                        <p:attrNameLst>
                                          <p:attrName>ppt_y</p:attrName>
                                        </p:attrNameLst>
                                      </p:cBhvr>
                                      <p:tavLst>
                                        <p:tav tm="0">
                                          <p:val>
                                            <p:strVal val="ppt_y"/>
                                          </p:val>
                                        </p:tav>
                                        <p:tav tm="100000">
                                          <p:val>
                                            <p:strVal val="ppt_y+1"/>
                                          </p:val>
                                        </p:tav>
                                      </p:tavLst>
                                    </p:anim>
                                    <p:set>
                                      <p:cBhvr>
                                        <p:cTn id="129" dur="1" fill="hold">
                                          <p:stCondLst>
                                            <p:cond delay="999"/>
                                          </p:stCondLst>
                                        </p:cTn>
                                        <p:tgtEl>
                                          <p:spTgt spid="18477"/>
                                        </p:tgtEl>
                                        <p:attrNameLst>
                                          <p:attrName>style.visibility</p:attrName>
                                        </p:attrNameLst>
                                      </p:cBhvr>
                                      <p:to>
                                        <p:strVal val="hidden"/>
                                      </p:to>
                                    </p:set>
                                  </p:childTnLst>
                                </p:cTn>
                              </p:par>
                              <p:par>
                                <p:cTn id="130" presetID="37" presetClass="exit" presetSubtype="0" fill="hold" grpId="1" nodeType="withEffect">
                                  <p:stCondLst>
                                    <p:cond delay="1000"/>
                                  </p:stCondLst>
                                  <p:iterate type="lt">
                                    <p:tmAbs val="0"/>
                                  </p:iterate>
                                  <p:childTnLst>
                                    <p:animEffect filter="fade">
                                      <p:cBhvr>
                                        <p:cTn id="131" dur="1000"/>
                                        <p:tgtEl>
                                          <p:spTgt spid="18486"/>
                                        </p:tgtEl>
                                      </p:cBhvr>
                                    </p:animEffect>
                                    <p:anim calcmode="lin" valueType="num">
                                      <p:cBhvr>
                                        <p:cTn id="132" dur="1000"/>
                                        <p:tgtEl>
                                          <p:spTgt spid="18486"/>
                                        </p:tgtEl>
                                        <p:attrNameLst>
                                          <p:attrName>ppt_x</p:attrName>
                                        </p:attrNameLst>
                                      </p:cBhvr>
                                      <p:tavLst>
                                        <p:tav tm="0">
                                          <p:val>
                                            <p:strVal val="ppt_x"/>
                                          </p:val>
                                        </p:tav>
                                        <p:tav tm="100000">
                                          <p:val>
                                            <p:strVal val="ppt_x"/>
                                          </p:val>
                                        </p:tav>
                                      </p:tavLst>
                                    </p:anim>
                                    <p:anim calcmode="lin" valueType="num">
                                      <p:cBhvr>
                                        <p:cTn id="133" dur="100" decel="100000"/>
                                        <p:tgtEl>
                                          <p:spTgt spid="18486"/>
                                        </p:tgtEl>
                                        <p:attrNameLst>
                                          <p:attrName>ppt_y</p:attrName>
                                        </p:attrNameLst>
                                      </p:cBhvr>
                                      <p:tavLst>
                                        <p:tav tm="0">
                                          <p:val>
                                            <p:strVal val="ppt_y"/>
                                          </p:val>
                                        </p:tav>
                                        <p:tav tm="100000">
                                          <p:val>
                                            <p:strVal val="ppt_y-.03"/>
                                          </p:val>
                                        </p:tav>
                                      </p:tavLst>
                                    </p:anim>
                                    <p:anim calcmode="lin" valueType="num">
                                      <p:cBhvr>
                                        <p:cTn id="134" dur="900" accel="100000">
                                          <p:stCondLst>
                                            <p:cond delay="100"/>
                                          </p:stCondLst>
                                        </p:cTn>
                                        <p:tgtEl>
                                          <p:spTgt spid="18486"/>
                                        </p:tgtEl>
                                        <p:attrNameLst>
                                          <p:attrName>ppt_y</p:attrName>
                                        </p:attrNameLst>
                                      </p:cBhvr>
                                      <p:tavLst>
                                        <p:tav tm="0">
                                          <p:val>
                                            <p:strVal val="ppt_y"/>
                                          </p:val>
                                        </p:tav>
                                        <p:tav tm="100000">
                                          <p:val>
                                            <p:strVal val="ppt_y+1"/>
                                          </p:val>
                                        </p:tav>
                                      </p:tavLst>
                                    </p:anim>
                                    <p:set>
                                      <p:cBhvr>
                                        <p:cTn id="135" dur="1" fill="hold">
                                          <p:stCondLst>
                                            <p:cond delay="999"/>
                                          </p:stCondLst>
                                        </p:cTn>
                                        <p:tgtEl>
                                          <p:spTgt spid="18486"/>
                                        </p:tgtEl>
                                        <p:attrNameLst>
                                          <p:attrName>style.visibility</p:attrName>
                                        </p:attrNameLst>
                                      </p:cBhvr>
                                      <p:to>
                                        <p:strVal val="hidden"/>
                                      </p:to>
                                    </p:set>
                                  </p:childTnLst>
                                </p:cTn>
                              </p:par>
                              <p:par>
                                <p:cTn id="136" presetID="37" presetClass="exit" presetSubtype="0" fill="hold" nodeType="withEffect">
                                  <p:stCondLst>
                                    <p:cond delay="1000"/>
                                  </p:stCondLst>
                                  <p:childTnLst>
                                    <p:animEffect filter="fade">
                                      <p:cBhvr>
                                        <p:cTn id="137" dur="1000"/>
                                        <p:tgtEl>
                                          <p:spTgt spid="18443"/>
                                        </p:tgtEl>
                                      </p:cBhvr>
                                    </p:animEffect>
                                    <p:anim calcmode="lin" valueType="num">
                                      <p:cBhvr>
                                        <p:cTn id="138" dur="1000"/>
                                        <p:tgtEl>
                                          <p:spTgt spid="18443"/>
                                        </p:tgtEl>
                                        <p:attrNameLst>
                                          <p:attrName>ppt_x</p:attrName>
                                        </p:attrNameLst>
                                      </p:cBhvr>
                                      <p:tavLst>
                                        <p:tav tm="0">
                                          <p:val>
                                            <p:strVal val="ppt_x"/>
                                          </p:val>
                                        </p:tav>
                                        <p:tav tm="100000">
                                          <p:val>
                                            <p:strVal val="ppt_x"/>
                                          </p:val>
                                        </p:tav>
                                      </p:tavLst>
                                    </p:anim>
                                    <p:anim calcmode="lin" valueType="num">
                                      <p:cBhvr>
                                        <p:cTn id="139" dur="100" decel="100000"/>
                                        <p:tgtEl>
                                          <p:spTgt spid="18443"/>
                                        </p:tgtEl>
                                        <p:attrNameLst>
                                          <p:attrName>ppt_y</p:attrName>
                                        </p:attrNameLst>
                                      </p:cBhvr>
                                      <p:tavLst>
                                        <p:tav tm="0">
                                          <p:val>
                                            <p:strVal val="ppt_y"/>
                                          </p:val>
                                        </p:tav>
                                        <p:tav tm="100000">
                                          <p:val>
                                            <p:strVal val="ppt_y-.03"/>
                                          </p:val>
                                        </p:tav>
                                      </p:tavLst>
                                    </p:anim>
                                    <p:anim calcmode="lin" valueType="num">
                                      <p:cBhvr>
                                        <p:cTn id="140" dur="900" accel="100000">
                                          <p:stCondLst>
                                            <p:cond delay="100"/>
                                          </p:stCondLst>
                                        </p:cTn>
                                        <p:tgtEl>
                                          <p:spTgt spid="18443"/>
                                        </p:tgtEl>
                                        <p:attrNameLst>
                                          <p:attrName>ppt_y</p:attrName>
                                        </p:attrNameLst>
                                      </p:cBhvr>
                                      <p:tavLst>
                                        <p:tav tm="0">
                                          <p:val>
                                            <p:strVal val="ppt_y"/>
                                          </p:val>
                                        </p:tav>
                                        <p:tav tm="100000">
                                          <p:val>
                                            <p:strVal val="ppt_y+1"/>
                                          </p:val>
                                        </p:tav>
                                      </p:tavLst>
                                    </p:anim>
                                    <p:set>
                                      <p:cBhvr>
                                        <p:cTn id="141" dur="1" fill="hold">
                                          <p:stCondLst>
                                            <p:cond delay="999"/>
                                          </p:stCondLst>
                                        </p:cTn>
                                        <p:tgtEl>
                                          <p:spTgt spid="18443"/>
                                        </p:tgtEl>
                                        <p:attrNameLst>
                                          <p:attrName>style.visibility</p:attrName>
                                        </p:attrNameLst>
                                      </p:cBhvr>
                                      <p:to>
                                        <p:strVal val="hidden"/>
                                      </p:to>
                                    </p:set>
                                  </p:childTnLst>
                                </p:cTn>
                              </p:par>
                              <p:par>
                                <p:cTn id="142" presetID="37" presetClass="exit" presetSubtype="0" fill="hold" grpId="1" nodeType="withEffect">
                                  <p:stCondLst>
                                    <p:cond delay="1000"/>
                                  </p:stCondLst>
                                  <p:childTnLst>
                                    <p:animEffect filter="fade">
                                      <p:cBhvr>
                                        <p:cTn id="143" dur="1000"/>
                                        <p:tgtEl>
                                          <p:spTgt spid="18478"/>
                                        </p:tgtEl>
                                      </p:cBhvr>
                                    </p:animEffect>
                                    <p:anim calcmode="lin" valueType="num">
                                      <p:cBhvr>
                                        <p:cTn id="144" dur="1000"/>
                                        <p:tgtEl>
                                          <p:spTgt spid="18478"/>
                                        </p:tgtEl>
                                        <p:attrNameLst>
                                          <p:attrName>ppt_x</p:attrName>
                                        </p:attrNameLst>
                                      </p:cBhvr>
                                      <p:tavLst>
                                        <p:tav tm="0">
                                          <p:val>
                                            <p:strVal val="ppt_x"/>
                                          </p:val>
                                        </p:tav>
                                        <p:tav tm="100000">
                                          <p:val>
                                            <p:strVal val="ppt_x"/>
                                          </p:val>
                                        </p:tav>
                                      </p:tavLst>
                                    </p:anim>
                                    <p:anim calcmode="lin" valueType="num">
                                      <p:cBhvr>
                                        <p:cTn id="145" dur="100" decel="100000"/>
                                        <p:tgtEl>
                                          <p:spTgt spid="18478"/>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18478"/>
                                        </p:tgtEl>
                                        <p:attrNameLst>
                                          <p:attrName>ppt_y</p:attrName>
                                        </p:attrNameLst>
                                      </p:cBhvr>
                                      <p:tavLst>
                                        <p:tav tm="0">
                                          <p:val>
                                            <p:strVal val="ppt_y"/>
                                          </p:val>
                                        </p:tav>
                                        <p:tav tm="100000">
                                          <p:val>
                                            <p:strVal val="ppt_y+1"/>
                                          </p:val>
                                        </p:tav>
                                      </p:tavLst>
                                    </p:anim>
                                    <p:set>
                                      <p:cBhvr>
                                        <p:cTn id="147" dur="1" fill="hold">
                                          <p:stCondLst>
                                            <p:cond delay="999"/>
                                          </p:stCondLst>
                                        </p:cTn>
                                        <p:tgtEl>
                                          <p:spTgt spid="18478"/>
                                        </p:tgtEl>
                                        <p:attrNameLst>
                                          <p:attrName>style.visibility</p:attrName>
                                        </p:attrNameLst>
                                      </p:cBhvr>
                                      <p:to>
                                        <p:strVal val="hidden"/>
                                      </p:to>
                                    </p:set>
                                  </p:childTnLst>
                                </p:cTn>
                              </p:par>
                              <p:par>
                                <p:cTn id="148" presetID="37" presetClass="exit" presetSubtype="0" fill="hold" grpId="1" nodeType="withEffect">
                                  <p:stCondLst>
                                    <p:cond delay="1000"/>
                                  </p:stCondLst>
                                  <p:childTnLst>
                                    <p:animEffect filter="fade">
                                      <p:cBhvr>
                                        <p:cTn id="149" dur="1000"/>
                                        <p:tgtEl>
                                          <p:spTgt spid="18439"/>
                                        </p:tgtEl>
                                      </p:cBhvr>
                                    </p:animEffect>
                                    <p:anim calcmode="lin" valueType="num">
                                      <p:cBhvr>
                                        <p:cTn id="150" dur="1000"/>
                                        <p:tgtEl>
                                          <p:spTgt spid="18439"/>
                                        </p:tgtEl>
                                        <p:attrNameLst>
                                          <p:attrName>ppt_x</p:attrName>
                                        </p:attrNameLst>
                                      </p:cBhvr>
                                      <p:tavLst>
                                        <p:tav tm="0">
                                          <p:val>
                                            <p:strVal val="ppt_x"/>
                                          </p:val>
                                        </p:tav>
                                        <p:tav tm="100000">
                                          <p:val>
                                            <p:strVal val="ppt_x"/>
                                          </p:val>
                                        </p:tav>
                                      </p:tavLst>
                                    </p:anim>
                                    <p:anim calcmode="lin" valueType="num">
                                      <p:cBhvr>
                                        <p:cTn id="151" dur="100" decel="100000"/>
                                        <p:tgtEl>
                                          <p:spTgt spid="18439"/>
                                        </p:tgtEl>
                                        <p:attrNameLst>
                                          <p:attrName>ppt_y</p:attrName>
                                        </p:attrNameLst>
                                      </p:cBhvr>
                                      <p:tavLst>
                                        <p:tav tm="0">
                                          <p:val>
                                            <p:strVal val="ppt_y"/>
                                          </p:val>
                                        </p:tav>
                                        <p:tav tm="100000">
                                          <p:val>
                                            <p:strVal val="ppt_y-.03"/>
                                          </p:val>
                                        </p:tav>
                                      </p:tavLst>
                                    </p:anim>
                                    <p:anim calcmode="lin" valueType="num">
                                      <p:cBhvr>
                                        <p:cTn id="152" dur="900" accel="100000">
                                          <p:stCondLst>
                                            <p:cond delay="100"/>
                                          </p:stCondLst>
                                        </p:cTn>
                                        <p:tgtEl>
                                          <p:spTgt spid="18439"/>
                                        </p:tgtEl>
                                        <p:attrNameLst>
                                          <p:attrName>ppt_y</p:attrName>
                                        </p:attrNameLst>
                                      </p:cBhvr>
                                      <p:tavLst>
                                        <p:tav tm="0">
                                          <p:val>
                                            <p:strVal val="ppt_y"/>
                                          </p:val>
                                        </p:tav>
                                        <p:tav tm="100000">
                                          <p:val>
                                            <p:strVal val="ppt_y+1"/>
                                          </p:val>
                                        </p:tav>
                                      </p:tavLst>
                                    </p:anim>
                                    <p:set>
                                      <p:cBhvr>
                                        <p:cTn id="153" dur="1" fill="hold">
                                          <p:stCondLst>
                                            <p:cond delay="999"/>
                                          </p:stCondLst>
                                        </p:cTn>
                                        <p:tgtEl>
                                          <p:spTgt spid="18439"/>
                                        </p:tgtEl>
                                        <p:attrNameLst>
                                          <p:attrName>style.visibility</p:attrName>
                                        </p:attrNameLst>
                                      </p:cBhvr>
                                      <p:to>
                                        <p:strVal val="hidden"/>
                                      </p:to>
                                    </p:set>
                                  </p:childTnLst>
                                </p:cTn>
                              </p:par>
                              <p:par>
                                <p:cTn id="154" presetID="37" presetClass="exit" presetSubtype="0" fill="hold" grpId="1" nodeType="withEffect">
                                  <p:stCondLst>
                                    <p:cond delay="1000"/>
                                  </p:stCondLst>
                                  <p:iterate type="lt">
                                    <p:tmAbs val="0"/>
                                  </p:iterate>
                                  <p:childTnLst>
                                    <p:animEffect filter="fade">
                                      <p:cBhvr>
                                        <p:cTn id="155" dur="1000"/>
                                        <p:tgtEl>
                                          <p:spTgt spid="18482"/>
                                        </p:tgtEl>
                                      </p:cBhvr>
                                    </p:animEffect>
                                    <p:anim calcmode="lin" valueType="num">
                                      <p:cBhvr>
                                        <p:cTn id="156" dur="1000"/>
                                        <p:tgtEl>
                                          <p:spTgt spid="18482"/>
                                        </p:tgtEl>
                                        <p:attrNameLst>
                                          <p:attrName>ppt_x</p:attrName>
                                        </p:attrNameLst>
                                      </p:cBhvr>
                                      <p:tavLst>
                                        <p:tav tm="0">
                                          <p:val>
                                            <p:strVal val="ppt_x"/>
                                          </p:val>
                                        </p:tav>
                                        <p:tav tm="100000">
                                          <p:val>
                                            <p:strVal val="ppt_x"/>
                                          </p:val>
                                        </p:tav>
                                      </p:tavLst>
                                    </p:anim>
                                    <p:anim calcmode="lin" valueType="num">
                                      <p:cBhvr>
                                        <p:cTn id="157" dur="100" decel="100000"/>
                                        <p:tgtEl>
                                          <p:spTgt spid="18482"/>
                                        </p:tgtEl>
                                        <p:attrNameLst>
                                          <p:attrName>ppt_y</p:attrName>
                                        </p:attrNameLst>
                                      </p:cBhvr>
                                      <p:tavLst>
                                        <p:tav tm="0">
                                          <p:val>
                                            <p:strVal val="ppt_y"/>
                                          </p:val>
                                        </p:tav>
                                        <p:tav tm="100000">
                                          <p:val>
                                            <p:strVal val="ppt_y-.03"/>
                                          </p:val>
                                        </p:tav>
                                      </p:tavLst>
                                    </p:anim>
                                    <p:anim calcmode="lin" valueType="num">
                                      <p:cBhvr>
                                        <p:cTn id="158" dur="900" accel="100000">
                                          <p:stCondLst>
                                            <p:cond delay="100"/>
                                          </p:stCondLst>
                                        </p:cTn>
                                        <p:tgtEl>
                                          <p:spTgt spid="18482"/>
                                        </p:tgtEl>
                                        <p:attrNameLst>
                                          <p:attrName>ppt_y</p:attrName>
                                        </p:attrNameLst>
                                      </p:cBhvr>
                                      <p:tavLst>
                                        <p:tav tm="0">
                                          <p:val>
                                            <p:strVal val="ppt_y"/>
                                          </p:val>
                                        </p:tav>
                                        <p:tav tm="100000">
                                          <p:val>
                                            <p:strVal val="ppt_y+1"/>
                                          </p:val>
                                        </p:tav>
                                      </p:tavLst>
                                    </p:anim>
                                    <p:set>
                                      <p:cBhvr>
                                        <p:cTn id="159" dur="1" fill="hold">
                                          <p:stCondLst>
                                            <p:cond delay="999"/>
                                          </p:stCondLst>
                                        </p:cTn>
                                        <p:tgtEl>
                                          <p:spTgt spid="18482"/>
                                        </p:tgtEl>
                                        <p:attrNameLst>
                                          <p:attrName>style.visibility</p:attrName>
                                        </p:attrNameLst>
                                      </p:cBhvr>
                                      <p:to>
                                        <p:strVal val="hidden"/>
                                      </p:to>
                                    </p:set>
                                  </p:childTnLst>
                                </p:cTn>
                              </p:par>
                              <p:par>
                                <p:cTn id="160" presetID="37" presetClass="exit" presetSubtype="0" fill="hold" nodeType="withEffect">
                                  <p:stCondLst>
                                    <p:cond delay="1000"/>
                                  </p:stCondLst>
                                  <p:childTnLst>
                                    <p:animEffect filter="fade">
                                      <p:cBhvr>
                                        <p:cTn id="161" dur="1000"/>
                                        <p:tgtEl>
                                          <p:spTgt spid="18452"/>
                                        </p:tgtEl>
                                      </p:cBhvr>
                                    </p:animEffect>
                                    <p:anim calcmode="lin" valueType="num">
                                      <p:cBhvr>
                                        <p:cTn id="162" dur="1000"/>
                                        <p:tgtEl>
                                          <p:spTgt spid="18452"/>
                                        </p:tgtEl>
                                        <p:attrNameLst>
                                          <p:attrName>ppt_x</p:attrName>
                                        </p:attrNameLst>
                                      </p:cBhvr>
                                      <p:tavLst>
                                        <p:tav tm="0">
                                          <p:val>
                                            <p:strVal val="ppt_x"/>
                                          </p:val>
                                        </p:tav>
                                        <p:tav tm="100000">
                                          <p:val>
                                            <p:strVal val="ppt_x"/>
                                          </p:val>
                                        </p:tav>
                                      </p:tavLst>
                                    </p:anim>
                                    <p:anim calcmode="lin" valueType="num">
                                      <p:cBhvr>
                                        <p:cTn id="163" dur="100" decel="100000"/>
                                        <p:tgtEl>
                                          <p:spTgt spid="18452"/>
                                        </p:tgtEl>
                                        <p:attrNameLst>
                                          <p:attrName>ppt_y</p:attrName>
                                        </p:attrNameLst>
                                      </p:cBhvr>
                                      <p:tavLst>
                                        <p:tav tm="0">
                                          <p:val>
                                            <p:strVal val="ppt_y"/>
                                          </p:val>
                                        </p:tav>
                                        <p:tav tm="100000">
                                          <p:val>
                                            <p:strVal val="ppt_y-.03"/>
                                          </p:val>
                                        </p:tav>
                                      </p:tavLst>
                                    </p:anim>
                                    <p:anim calcmode="lin" valueType="num">
                                      <p:cBhvr>
                                        <p:cTn id="164" dur="900" accel="100000">
                                          <p:stCondLst>
                                            <p:cond delay="100"/>
                                          </p:stCondLst>
                                        </p:cTn>
                                        <p:tgtEl>
                                          <p:spTgt spid="18452"/>
                                        </p:tgtEl>
                                        <p:attrNameLst>
                                          <p:attrName>ppt_y</p:attrName>
                                        </p:attrNameLst>
                                      </p:cBhvr>
                                      <p:tavLst>
                                        <p:tav tm="0">
                                          <p:val>
                                            <p:strVal val="ppt_y"/>
                                          </p:val>
                                        </p:tav>
                                        <p:tav tm="100000">
                                          <p:val>
                                            <p:strVal val="ppt_y+1"/>
                                          </p:val>
                                        </p:tav>
                                      </p:tavLst>
                                    </p:anim>
                                    <p:set>
                                      <p:cBhvr>
                                        <p:cTn id="165" dur="1" fill="hold">
                                          <p:stCondLst>
                                            <p:cond delay="999"/>
                                          </p:stCondLst>
                                        </p:cTn>
                                        <p:tgtEl>
                                          <p:spTgt spid="18452"/>
                                        </p:tgtEl>
                                        <p:attrNameLst>
                                          <p:attrName>style.visibility</p:attrName>
                                        </p:attrNameLst>
                                      </p:cBhvr>
                                      <p:to>
                                        <p:strVal val="hidden"/>
                                      </p:to>
                                    </p:set>
                                  </p:childTnLst>
                                </p:cTn>
                              </p:par>
                              <p:par>
                                <p:cTn id="166" presetID="37" presetClass="exit" presetSubtype="0" fill="hold" grpId="1" nodeType="withEffect">
                                  <p:stCondLst>
                                    <p:cond delay="1000"/>
                                  </p:stCondLst>
                                  <p:childTnLst>
                                    <p:animEffect filter="fade">
                                      <p:cBhvr>
                                        <p:cTn id="167" dur="1000"/>
                                        <p:tgtEl>
                                          <p:spTgt spid="18479"/>
                                        </p:tgtEl>
                                      </p:cBhvr>
                                    </p:animEffect>
                                    <p:anim calcmode="lin" valueType="num">
                                      <p:cBhvr>
                                        <p:cTn id="168" dur="1000"/>
                                        <p:tgtEl>
                                          <p:spTgt spid="18479"/>
                                        </p:tgtEl>
                                        <p:attrNameLst>
                                          <p:attrName>ppt_x</p:attrName>
                                        </p:attrNameLst>
                                      </p:cBhvr>
                                      <p:tavLst>
                                        <p:tav tm="0">
                                          <p:val>
                                            <p:strVal val="ppt_x"/>
                                          </p:val>
                                        </p:tav>
                                        <p:tav tm="100000">
                                          <p:val>
                                            <p:strVal val="ppt_x"/>
                                          </p:val>
                                        </p:tav>
                                      </p:tavLst>
                                    </p:anim>
                                    <p:anim calcmode="lin" valueType="num">
                                      <p:cBhvr>
                                        <p:cTn id="169" dur="100" decel="100000"/>
                                        <p:tgtEl>
                                          <p:spTgt spid="18479"/>
                                        </p:tgtEl>
                                        <p:attrNameLst>
                                          <p:attrName>ppt_y</p:attrName>
                                        </p:attrNameLst>
                                      </p:cBhvr>
                                      <p:tavLst>
                                        <p:tav tm="0">
                                          <p:val>
                                            <p:strVal val="ppt_y"/>
                                          </p:val>
                                        </p:tav>
                                        <p:tav tm="100000">
                                          <p:val>
                                            <p:strVal val="ppt_y-.03"/>
                                          </p:val>
                                        </p:tav>
                                      </p:tavLst>
                                    </p:anim>
                                    <p:anim calcmode="lin" valueType="num">
                                      <p:cBhvr>
                                        <p:cTn id="170" dur="900" accel="100000">
                                          <p:stCondLst>
                                            <p:cond delay="100"/>
                                          </p:stCondLst>
                                        </p:cTn>
                                        <p:tgtEl>
                                          <p:spTgt spid="18479"/>
                                        </p:tgtEl>
                                        <p:attrNameLst>
                                          <p:attrName>ppt_y</p:attrName>
                                        </p:attrNameLst>
                                      </p:cBhvr>
                                      <p:tavLst>
                                        <p:tav tm="0">
                                          <p:val>
                                            <p:strVal val="ppt_y"/>
                                          </p:val>
                                        </p:tav>
                                        <p:tav tm="100000">
                                          <p:val>
                                            <p:strVal val="ppt_y+1"/>
                                          </p:val>
                                        </p:tav>
                                      </p:tavLst>
                                    </p:anim>
                                    <p:set>
                                      <p:cBhvr>
                                        <p:cTn id="171" dur="1" fill="hold">
                                          <p:stCondLst>
                                            <p:cond delay="999"/>
                                          </p:stCondLst>
                                        </p:cTn>
                                        <p:tgtEl>
                                          <p:spTgt spid="18479"/>
                                        </p:tgtEl>
                                        <p:attrNameLst>
                                          <p:attrName>style.visibility</p:attrName>
                                        </p:attrNameLst>
                                      </p:cBhvr>
                                      <p:to>
                                        <p:strVal val="hidden"/>
                                      </p:to>
                                    </p:set>
                                  </p:childTnLst>
                                </p:cTn>
                              </p:par>
                              <p:par>
                                <p:cTn id="172" presetID="37" presetClass="exit" presetSubtype="0" fill="hold" grpId="1" nodeType="withEffect">
                                  <p:stCondLst>
                                    <p:cond delay="1000"/>
                                  </p:stCondLst>
                                  <p:childTnLst>
                                    <p:animEffect filter="fade">
                                      <p:cBhvr>
                                        <p:cTn id="173" dur="1000"/>
                                        <p:tgtEl>
                                          <p:spTgt spid="18440"/>
                                        </p:tgtEl>
                                      </p:cBhvr>
                                    </p:animEffect>
                                    <p:anim calcmode="lin" valueType="num">
                                      <p:cBhvr>
                                        <p:cTn id="174" dur="1000"/>
                                        <p:tgtEl>
                                          <p:spTgt spid="18440"/>
                                        </p:tgtEl>
                                        <p:attrNameLst>
                                          <p:attrName>ppt_x</p:attrName>
                                        </p:attrNameLst>
                                      </p:cBhvr>
                                      <p:tavLst>
                                        <p:tav tm="0">
                                          <p:val>
                                            <p:strVal val="ppt_x"/>
                                          </p:val>
                                        </p:tav>
                                        <p:tav tm="100000">
                                          <p:val>
                                            <p:strVal val="ppt_x"/>
                                          </p:val>
                                        </p:tav>
                                      </p:tavLst>
                                    </p:anim>
                                    <p:anim calcmode="lin" valueType="num">
                                      <p:cBhvr>
                                        <p:cTn id="175" dur="100" decel="100000"/>
                                        <p:tgtEl>
                                          <p:spTgt spid="18440"/>
                                        </p:tgtEl>
                                        <p:attrNameLst>
                                          <p:attrName>ppt_y</p:attrName>
                                        </p:attrNameLst>
                                      </p:cBhvr>
                                      <p:tavLst>
                                        <p:tav tm="0">
                                          <p:val>
                                            <p:strVal val="ppt_y"/>
                                          </p:val>
                                        </p:tav>
                                        <p:tav tm="100000">
                                          <p:val>
                                            <p:strVal val="ppt_y-.03"/>
                                          </p:val>
                                        </p:tav>
                                      </p:tavLst>
                                    </p:anim>
                                    <p:anim calcmode="lin" valueType="num">
                                      <p:cBhvr>
                                        <p:cTn id="176" dur="900" accel="100000">
                                          <p:stCondLst>
                                            <p:cond delay="100"/>
                                          </p:stCondLst>
                                        </p:cTn>
                                        <p:tgtEl>
                                          <p:spTgt spid="18440"/>
                                        </p:tgtEl>
                                        <p:attrNameLst>
                                          <p:attrName>ppt_y</p:attrName>
                                        </p:attrNameLst>
                                      </p:cBhvr>
                                      <p:tavLst>
                                        <p:tav tm="0">
                                          <p:val>
                                            <p:strVal val="ppt_y"/>
                                          </p:val>
                                        </p:tav>
                                        <p:tav tm="100000">
                                          <p:val>
                                            <p:strVal val="ppt_y+1"/>
                                          </p:val>
                                        </p:tav>
                                      </p:tavLst>
                                    </p:anim>
                                    <p:set>
                                      <p:cBhvr>
                                        <p:cTn id="177" dur="1" fill="hold">
                                          <p:stCondLst>
                                            <p:cond delay="999"/>
                                          </p:stCondLst>
                                        </p:cTn>
                                        <p:tgtEl>
                                          <p:spTgt spid="18440"/>
                                        </p:tgtEl>
                                        <p:attrNameLst>
                                          <p:attrName>style.visibility</p:attrName>
                                        </p:attrNameLst>
                                      </p:cBhvr>
                                      <p:to>
                                        <p:strVal val="hidden"/>
                                      </p:to>
                                    </p:set>
                                  </p:childTnLst>
                                </p:cTn>
                              </p:par>
                              <p:par>
                                <p:cTn id="178" presetID="37" presetClass="exit" presetSubtype="0" fill="hold" grpId="1" nodeType="withEffect">
                                  <p:stCondLst>
                                    <p:cond delay="1000"/>
                                  </p:stCondLst>
                                  <p:iterate type="lt">
                                    <p:tmAbs val="0"/>
                                  </p:iterate>
                                  <p:childTnLst>
                                    <p:animEffect filter="fade">
                                      <p:cBhvr>
                                        <p:cTn id="179" dur="1000"/>
                                        <p:tgtEl>
                                          <p:spTgt spid="18485"/>
                                        </p:tgtEl>
                                      </p:cBhvr>
                                    </p:animEffect>
                                    <p:anim calcmode="lin" valueType="num">
                                      <p:cBhvr>
                                        <p:cTn id="180" dur="1000"/>
                                        <p:tgtEl>
                                          <p:spTgt spid="18485"/>
                                        </p:tgtEl>
                                        <p:attrNameLst>
                                          <p:attrName>ppt_x</p:attrName>
                                        </p:attrNameLst>
                                      </p:cBhvr>
                                      <p:tavLst>
                                        <p:tav tm="0">
                                          <p:val>
                                            <p:strVal val="ppt_x"/>
                                          </p:val>
                                        </p:tav>
                                        <p:tav tm="100000">
                                          <p:val>
                                            <p:strVal val="ppt_x"/>
                                          </p:val>
                                        </p:tav>
                                      </p:tavLst>
                                    </p:anim>
                                    <p:anim calcmode="lin" valueType="num">
                                      <p:cBhvr>
                                        <p:cTn id="181" dur="100" decel="100000"/>
                                        <p:tgtEl>
                                          <p:spTgt spid="18485"/>
                                        </p:tgtEl>
                                        <p:attrNameLst>
                                          <p:attrName>ppt_y</p:attrName>
                                        </p:attrNameLst>
                                      </p:cBhvr>
                                      <p:tavLst>
                                        <p:tav tm="0">
                                          <p:val>
                                            <p:strVal val="ppt_y"/>
                                          </p:val>
                                        </p:tav>
                                        <p:tav tm="100000">
                                          <p:val>
                                            <p:strVal val="ppt_y-.03"/>
                                          </p:val>
                                        </p:tav>
                                      </p:tavLst>
                                    </p:anim>
                                    <p:anim calcmode="lin" valueType="num">
                                      <p:cBhvr>
                                        <p:cTn id="182" dur="900" accel="100000">
                                          <p:stCondLst>
                                            <p:cond delay="100"/>
                                          </p:stCondLst>
                                        </p:cTn>
                                        <p:tgtEl>
                                          <p:spTgt spid="18485"/>
                                        </p:tgtEl>
                                        <p:attrNameLst>
                                          <p:attrName>ppt_y</p:attrName>
                                        </p:attrNameLst>
                                      </p:cBhvr>
                                      <p:tavLst>
                                        <p:tav tm="0">
                                          <p:val>
                                            <p:strVal val="ppt_y"/>
                                          </p:val>
                                        </p:tav>
                                        <p:tav tm="100000">
                                          <p:val>
                                            <p:strVal val="ppt_y+1"/>
                                          </p:val>
                                        </p:tav>
                                      </p:tavLst>
                                    </p:anim>
                                    <p:set>
                                      <p:cBhvr>
                                        <p:cTn id="183" dur="1" fill="hold">
                                          <p:stCondLst>
                                            <p:cond delay="999"/>
                                          </p:stCondLst>
                                        </p:cTn>
                                        <p:tgtEl>
                                          <p:spTgt spid="18485"/>
                                        </p:tgtEl>
                                        <p:attrNameLst>
                                          <p:attrName>style.visibility</p:attrName>
                                        </p:attrNameLst>
                                      </p:cBhvr>
                                      <p:to>
                                        <p:strVal val="hidden"/>
                                      </p:to>
                                    </p:set>
                                  </p:childTnLst>
                                </p:cTn>
                              </p:par>
                              <p:par>
                                <p:cTn id="184" presetID="37" presetClass="exit" presetSubtype="0" fill="hold" nodeType="withEffect">
                                  <p:stCondLst>
                                    <p:cond delay="1000"/>
                                  </p:stCondLst>
                                  <p:childTnLst>
                                    <p:animEffect filter="fade">
                                      <p:cBhvr>
                                        <p:cTn id="185" dur="1000"/>
                                        <p:tgtEl>
                                          <p:spTgt spid="18463"/>
                                        </p:tgtEl>
                                      </p:cBhvr>
                                    </p:animEffect>
                                    <p:anim calcmode="lin" valueType="num">
                                      <p:cBhvr>
                                        <p:cTn id="186" dur="1000"/>
                                        <p:tgtEl>
                                          <p:spTgt spid="18463"/>
                                        </p:tgtEl>
                                        <p:attrNameLst>
                                          <p:attrName>ppt_x</p:attrName>
                                        </p:attrNameLst>
                                      </p:cBhvr>
                                      <p:tavLst>
                                        <p:tav tm="0">
                                          <p:val>
                                            <p:strVal val="ppt_x"/>
                                          </p:val>
                                        </p:tav>
                                        <p:tav tm="100000">
                                          <p:val>
                                            <p:strVal val="ppt_x"/>
                                          </p:val>
                                        </p:tav>
                                      </p:tavLst>
                                    </p:anim>
                                    <p:anim calcmode="lin" valueType="num">
                                      <p:cBhvr>
                                        <p:cTn id="187" dur="100" decel="100000"/>
                                        <p:tgtEl>
                                          <p:spTgt spid="18463"/>
                                        </p:tgtEl>
                                        <p:attrNameLst>
                                          <p:attrName>ppt_y</p:attrName>
                                        </p:attrNameLst>
                                      </p:cBhvr>
                                      <p:tavLst>
                                        <p:tav tm="0">
                                          <p:val>
                                            <p:strVal val="ppt_y"/>
                                          </p:val>
                                        </p:tav>
                                        <p:tav tm="100000">
                                          <p:val>
                                            <p:strVal val="ppt_y-.03"/>
                                          </p:val>
                                        </p:tav>
                                      </p:tavLst>
                                    </p:anim>
                                    <p:anim calcmode="lin" valueType="num">
                                      <p:cBhvr>
                                        <p:cTn id="188" dur="900" accel="100000">
                                          <p:stCondLst>
                                            <p:cond delay="100"/>
                                          </p:stCondLst>
                                        </p:cTn>
                                        <p:tgtEl>
                                          <p:spTgt spid="18463"/>
                                        </p:tgtEl>
                                        <p:attrNameLst>
                                          <p:attrName>ppt_y</p:attrName>
                                        </p:attrNameLst>
                                      </p:cBhvr>
                                      <p:tavLst>
                                        <p:tav tm="0">
                                          <p:val>
                                            <p:strVal val="ppt_y"/>
                                          </p:val>
                                        </p:tav>
                                        <p:tav tm="100000">
                                          <p:val>
                                            <p:strVal val="ppt_y+1"/>
                                          </p:val>
                                        </p:tav>
                                      </p:tavLst>
                                    </p:anim>
                                    <p:set>
                                      <p:cBhvr>
                                        <p:cTn id="189" dur="1" fill="hold">
                                          <p:stCondLst>
                                            <p:cond delay="999"/>
                                          </p:stCondLst>
                                        </p:cTn>
                                        <p:tgtEl>
                                          <p:spTgt spid="18463"/>
                                        </p:tgtEl>
                                        <p:attrNameLst>
                                          <p:attrName>style.visibility</p:attrName>
                                        </p:attrNameLst>
                                      </p:cBhvr>
                                      <p:to>
                                        <p:strVal val="hidden"/>
                                      </p:to>
                                    </p:set>
                                  </p:childTnLst>
                                </p:cTn>
                              </p:par>
                              <p:par>
                                <p:cTn id="190" presetID="37" presetClass="exit" presetSubtype="0" fill="hold" grpId="1" nodeType="withEffect">
                                  <p:stCondLst>
                                    <p:cond delay="1000"/>
                                  </p:stCondLst>
                                  <p:childTnLst>
                                    <p:animEffect filter="fade">
                                      <p:cBhvr>
                                        <p:cTn id="191" dur="1000"/>
                                        <p:tgtEl>
                                          <p:spTgt spid="18480"/>
                                        </p:tgtEl>
                                      </p:cBhvr>
                                    </p:animEffect>
                                    <p:anim calcmode="lin" valueType="num">
                                      <p:cBhvr>
                                        <p:cTn id="192" dur="1000"/>
                                        <p:tgtEl>
                                          <p:spTgt spid="18480"/>
                                        </p:tgtEl>
                                        <p:attrNameLst>
                                          <p:attrName>ppt_x</p:attrName>
                                        </p:attrNameLst>
                                      </p:cBhvr>
                                      <p:tavLst>
                                        <p:tav tm="0">
                                          <p:val>
                                            <p:strVal val="ppt_x"/>
                                          </p:val>
                                        </p:tav>
                                        <p:tav tm="100000">
                                          <p:val>
                                            <p:strVal val="ppt_x"/>
                                          </p:val>
                                        </p:tav>
                                      </p:tavLst>
                                    </p:anim>
                                    <p:anim calcmode="lin" valueType="num">
                                      <p:cBhvr>
                                        <p:cTn id="193" dur="100" decel="100000"/>
                                        <p:tgtEl>
                                          <p:spTgt spid="18480"/>
                                        </p:tgtEl>
                                        <p:attrNameLst>
                                          <p:attrName>ppt_y</p:attrName>
                                        </p:attrNameLst>
                                      </p:cBhvr>
                                      <p:tavLst>
                                        <p:tav tm="0">
                                          <p:val>
                                            <p:strVal val="ppt_y"/>
                                          </p:val>
                                        </p:tav>
                                        <p:tav tm="100000">
                                          <p:val>
                                            <p:strVal val="ppt_y-.03"/>
                                          </p:val>
                                        </p:tav>
                                      </p:tavLst>
                                    </p:anim>
                                    <p:anim calcmode="lin" valueType="num">
                                      <p:cBhvr>
                                        <p:cTn id="194" dur="900" accel="100000">
                                          <p:stCondLst>
                                            <p:cond delay="100"/>
                                          </p:stCondLst>
                                        </p:cTn>
                                        <p:tgtEl>
                                          <p:spTgt spid="18480"/>
                                        </p:tgtEl>
                                        <p:attrNameLst>
                                          <p:attrName>ppt_y</p:attrName>
                                        </p:attrNameLst>
                                      </p:cBhvr>
                                      <p:tavLst>
                                        <p:tav tm="0">
                                          <p:val>
                                            <p:strVal val="ppt_y"/>
                                          </p:val>
                                        </p:tav>
                                        <p:tav tm="100000">
                                          <p:val>
                                            <p:strVal val="ppt_y+1"/>
                                          </p:val>
                                        </p:tav>
                                      </p:tavLst>
                                    </p:anim>
                                    <p:set>
                                      <p:cBhvr>
                                        <p:cTn id="195" dur="1" fill="hold">
                                          <p:stCondLst>
                                            <p:cond delay="999"/>
                                          </p:stCondLst>
                                        </p:cTn>
                                        <p:tgtEl>
                                          <p:spTgt spid="18480"/>
                                        </p:tgtEl>
                                        <p:attrNameLst>
                                          <p:attrName>style.visibility</p:attrName>
                                        </p:attrNameLst>
                                      </p:cBhvr>
                                      <p:to>
                                        <p:strVal val="hidden"/>
                                      </p:to>
                                    </p:set>
                                  </p:childTnLst>
                                </p:cTn>
                              </p:par>
                              <p:par>
                                <p:cTn id="196" presetID="37" presetClass="exit" presetSubtype="0" fill="hold" grpId="1" nodeType="withEffect">
                                  <p:stCondLst>
                                    <p:cond delay="1000"/>
                                  </p:stCondLst>
                                  <p:childTnLst>
                                    <p:animEffect filter="fade">
                                      <p:cBhvr>
                                        <p:cTn id="197" dur="1000"/>
                                        <p:tgtEl>
                                          <p:spTgt spid="18441"/>
                                        </p:tgtEl>
                                      </p:cBhvr>
                                    </p:animEffect>
                                    <p:anim calcmode="lin" valueType="num">
                                      <p:cBhvr>
                                        <p:cTn id="198" dur="1000"/>
                                        <p:tgtEl>
                                          <p:spTgt spid="18441"/>
                                        </p:tgtEl>
                                        <p:attrNameLst>
                                          <p:attrName>ppt_x</p:attrName>
                                        </p:attrNameLst>
                                      </p:cBhvr>
                                      <p:tavLst>
                                        <p:tav tm="0">
                                          <p:val>
                                            <p:strVal val="ppt_x"/>
                                          </p:val>
                                        </p:tav>
                                        <p:tav tm="100000">
                                          <p:val>
                                            <p:strVal val="ppt_x"/>
                                          </p:val>
                                        </p:tav>
                                      </p:tavLst>
                                    </p:anim>
                                    <p:anim calcmode="lin" valueType="num">
                                      <p:cBhvr>
                                        <p:cTn id="199" dur="100" decel="100000"/>
                                        <p:tgtEl>
                                          <p:spTgt spid="18441"/>
                                        </p:tgtEl>
                                        <p:attrNameLst>
                                          <p:attrName>ppt_y</p:attrName>
                                        </p:attrNameLst>
                                      </p:cBhvr>
                                      <p:tavLst>
                                        <p:tav tm="0">
                                          <p:val>
                                            <p:strVal val="ppt_y"/>
                                          </p:val>
                                        </p:tav>
                                        <p:tav tm="100000">
                                          <p:val>
                                            <p:strVal val="ppt_y-.03"/>
                                          </p:val>
                                        </p:tav>
                                      </p:tavLst>
                                    </p:anim>
                                    <p:anim calcmode="lin" valueType="num">
                                      <p:cBhvr>
                                        <p:cTn id="200" dur="900" accel="100000">
                                          <p:stCondLst>
                                            <p:cond delay="100"/>
                                          </p:stCondLst>
                                        </p:cTn>
                                        <p:tgtEl>
                                          <p:spTgt spid="18441"/>
                                        </p:tgtEl>
                                        <p:attrNameLst>
                                          <p:attrName>ppt_y</p:attrName>
                                        </p:attrNameLst>
                                      </p:cBhvr>
                                      <p:tavLst>
                                        <p:tav tm="0">
                                          <p:val>
                                            <p:strVal val="ppt_y"/>
                                          </p:val>
                                        </p:tav>
                                        <p:tav tm="100000">
                                          <p:val>
                                            <p:strVal val="ppt_y+1"/>
                                          </p:val>
                                        </p:tav>
                                      </p:tavLst>
                                    </p:anim>
                                    <p:set>
                                      <p:cBhvr>
                                        <p:cTn id="201" dur="1" fill="hold">
                                          <p:stCondLst>
                                            <p:cond delay="999"/>
                                          </p:stCondLst>
                                        </p:cTn>
                                        <p:tgtEl>
                                          <p:spTgt spid="18441"/>
                                        </p:tgtEl>
                                        <p:attrNameLst>
                                          <p:attrName>style.visibility</p:attrName>
                                        </p:attrNameLst>
                                      </p:cBhvr>
                                      <p:to>
                                        <p:strVal val="hidden"/>
                                      </p:to>
                                    </p:set>
                                  </p:childTnLst>
                                </p:cTn>
                              </p:par>
                              <p:par>
                                <p:cTn id="202" presetID="37" presetClass="exit" presetSubtype="0" fill="hold" grpId="1" nodeType="withEffect">
                                  <p:stCondLst>
                                    <p:cond delay="1000"/>
                                  </p:stCondLst>
                                  <p:iterate type="lt">
                                    <p:tmAbs val="0"/>
                                  </p:iterate>
                                  <p:childTnLst>
                                    <p:animEffect filter="fade">
                                      <p:cBhvr>
                                        <p:cTn id="203" dur="1000"/>
                                        <p:tgtEl>
                                          <p:spTgt spid="18484"/>
                                        </p:tgtEl>
                                      </p:cBhvr>
                                    </p:animEffect>
                                    <p:anim calcmode="lin" valueType="num">
                                      <p:cBhvr>
                                        <p:cTn id="204" dur="1000"/>
                                        <p:tgtEl>
                                          <p:spTgt spid="18484"/>
                                        </p:tgtEl>
                                        <p:attrNameLst>
                                          <p:attrName>ppt_x</p:attrName>
                                        </p:attrNameLst>
                                      </p:cBhvr>
                                      <p:tavLst>
                                        <p:tav tm="0">
                                          <p:val>
                                            <p:strVal val="ppt_x"/>
                                          </p:val>
                                        </p:tav>
                                        <p:tav tm="100000">
                                          <p:val>
                                            <p:strVal val="ppt_x"/>
                                          </p:val>
                                        </p:tav>
                                      </p:tavLst>
                                    </p:anim>
                                    <p:anim calcmode="lin" valueType="num">
                                      <p:cBhvr>
                                        <p:cTn id="205" dur="100" decel="100000"/>
                                        <p:tgtEl>
                                          <p:spTgt spid="18484"/>
                                        </p:tgtEl>
                                        <p:attrNameLst>
                                          <p:attrName>ppt_y</p:attrName>
                                        </p:attrNameLst>
                                      </p:cBhvr>
                                      <p:tavLst>
                                        <p:tav tm="0">
                                          <p:val>
                                            <p:strVal val="ppt_y"/>
                                          </p:val>
                                        </p:tav>
                                        <p:tav tm="100000">
                                          <p:val>
                                            <p:strVal val="ppt_y-.03"/>
                                          </p:val>
                                        </p:tav>
                                      </p:tavLst>
                                    </p:anim>
                                    <p:anim calcmode="lin" valueType="num">
                                      <p:cBhvr>
                                        <p:cTn id="206" dur="900" accel="100000">
                                          <p:stCondLst>
                                            <p:cond delay="100"/>
                                          </p:stCondLst>
                                        </p:cTn>
                                        <p:tgtEl>
                                          <p:spTgt spid="18484"/>
                                        </p:tgtEl>
                                        <p:attrNameLst>
                                          <p:attrName>ppt_y</p:attrName>
                                        </p:attrNameLst>
                                      </p:cBhvr>
                                      <p:tavLst>
                                        <p:tav tm="0">
                                          <p:val>
                                            <p:strVal val="ppt_y"/>
                                          </p:val>
                                        </p:tav>
                                        <p:tav tm="100000">
                                          <p:val>
                                            <p:strVal val="ppt_y+1"/>
                                          </p:val>
                                        </p:tav>
                                      </p:tavLst>
                                    </p:anim>
                                    <p:set>
                                      <p:cBhvr>
                                        <p:cTn id="207" dur="1" fill="hold">
                                          <p:stCondLst>
                                            <p:cond delay="999"/>
                                          </p:stCondLst>
                                        </p:cTn>
                                        <p:tgtEl>
                                          <p:spTgt spid="18484"/>
                                        </p:tgtEl>
                                        <p:attrNameLst>
                                          <p:attrName>style.visibility</p:attrName>
                                        </p:attrNameLst>
                                      </p:cBhvr>
                                      <p:to>
                                        <p:strVal val="hidden"/>
                                      </p:to>
                                    </p:set>
                                  </p:childTnLst>
                                </p:cTn>
                              </p:par>
                              <p:par>
                                <p:cTn id="208" presetID="37" presetClass="exit" presetSubtype="0" fill="hold" nodeType="withEffect">
                                  <p:stCondLst>
                                    <p:cond delay="1000"/>
                                  </p:stCondLst>
                                  <p:childTnLst>
                                    <p:animEffect filter="fade">
                                      <p:cBhvr>
                                        <p:cTn id="209" dur="1000"/>
                                        <p:tgtEl>
                                          <p:spTgt spid="18469"/>
                                        </p:tgtEl>
                                      </p:cBhvr>
                                    </p:animEffect>
                                    <p:anim calcmode="lin" valueType="num">
                                      <p:cBhvr>
                                        <p:cTn id="210" dur="1000"/>
                                        <p:tgtEl>
                                          <p:spTgt spid="18469"/>
                                        </p:tgtEl>
                                        <p:attrNameLst>
                                          <p:attrName>ppt_x</p:attrName>
                                        </p:attrNameLst>
                                      </p:cBhvr>
                                      <p:tavLst>
                                        <p:tav tm="0">
                                          <p:val>
                                            <p:strVal val="ppt_x"/>
                                          </p:val>
                                        </p:tav>
                                        <p:tav tm="100000">
                                          <p:val>
                                            <p:strVal val="ppt_x"/>
                                          </p:val>
                                        </p:tav>
                                      </p:tavLst>
                                    </p:anim>
                                    <p:anim calcmode="lin" valueType="num">
                                      <p:cBhvr>
                                        <p:cTn id="211" dur="100" decel="100000"/>
                                        <p:tgtEl>
                                          <p:spTgt spid="18469"/>
                                        </p:tgtEl>
                                        <p:attrNameLst>
                                          <p:attrName>ppt_y</p:attrName>
                                        </p:attrNameLst>
                                      </p:cBhvr>
                                      <p:tavLst>
                                        <p:tav tm="0">
                                          <p:val>
                                            <p:strVal val="ppt_y"/>
                                          </p:val>
                                        </p:tav>
                                        <p:tav tm="100000">
                                          <p:val>
                                            <p:strVal val="ppt_y-.03"/>
                                          </p:val>
                                        </p:tav>
                                      </p:tavLst>
                                    </p:anim>
                                    <p:anim calcmode="lin" valueType="num">
                                      <p:cBhvr>
                                        <p:cTn id="212" dur="900" accel="100000">
                                          <p:stCondLst>
                                            <p:cond delay="100"/>
                                          </p:stCondLst>
                                        </p:cTn>
                                        <p:tgtEl>
                                          <p:spTgt spid="18469"/>
                                        </p:tgtEl>
                                        <p:attrNameLst>
                                          <p:attrName>ppt_y</p:attrName>
                                        </p:attrNameLst>
                                      </p:cBhvr>
                                      <p:tavLst>
                                        <p:tav tm="0">
                                          <p:val>
                                            <p:strVal val="ppt_y"/>
                                          </p:val>
                                        </p:tav>
                                        <p:tav tm="100000">
                                          <p:val>
                                            <p:strVal val="ppt_y+1"/>
                                          </p:val>
                                        </p:tav>
                                      </p:tavLst>
                                    </p:anim>
                                    <p:set>
                                      <p:cBhvr>
                                        <p:cTn id="213" dur="1" fill="hold">
                                          <p:stCondLst>
                                            <p:cond delay="999"/>
                                          </p:stCondLst>
                                        </p:cTn>
                                        <p:tgtEl>
                                          <p:spTgt spid="18469"/>
                                        </p:tgtEl>
                                        <p:attrNameLst>
                                          <p:attrName>style.visibility</p:attrName>
                                        </p:attrNameLst>
                                      </p:cBhvr>
                                      <p:to>
                                        <p:strVal val="hidden"/>
                                      </p:to>
                                    </p:set>
                                  </p:childTnLst>
                                </p:cTn>
                              </p:par>
                              <p:par>
                                <p:cTn id="214" presetID="37" presetClass="exit" presetSubtype="0" fill="hold" grpId="1" nodeType="withEffect">
                                  <p:stCondLst>
                                    <p:cond delay="1000"/>
                                  </p:stCondLst>
                                  <p:childTnLst>
                                    <p:animEffect filter="fade">
                                      <p:cBhvr>
                                        <p:cTn id="215" dur="1000"/>
                                        <p:tgtEl>
                                          <p:spTgt spid="18481"/>
                                        </p:tgtEl>
                                      </p:cBhvr>
                                    </p:animEffect>
                                    <p:anim calcmode="lin" valueType="num">
                                      <p:cBhvr>
                                        <p:cTn id="216" dur="1000"/>
                                        <p:tgtEl>
                                          <p:spTgt spid="18481"/>
                                        </p:tgtEl>
                                        <p:attrNameLst>
                                          <p:attrName>ppt_x</p:attrName>
                                        </p:attrNameLst>
                                      </p:cBhvr>
                                      <p:tavLst>
                                        <p:tav tm="0">
                                          <p:val>
                                            <p:strVal val="ppt_x"/>
                                          </p:val>
                                        </p:tav>
                                        <p:tav tm="100000">
                                          <p:val>
                                            <p:strVal val="ppt_x"/>
                                          </p:val>
                                        </p:tav>
                                      </p:tavLst>
                                    </p:anim>
                                    <p:anim calcmode="lin" valueType="num">
                                      <p:cBhvr>
                                        <p:cTn id="217" dur="100" decel="100000"/>
                                        <p:tgtEl>
                                          <p:spTgt spid="18481"/>
                                        </p:tgtEl>
                                        <p:attrNameLst>
                                          <p:attrName>ppt_y</p:attrName>
                                        </p:attrNameLst>
                                      </p:cBhvr>
                                      <p:tavLst>
                                        <p:tav tm="0">
                                          <p:val>
                                            <p:strVal val="ppt_y"/>
                                          </p:val>
                                        </p:tav>
                                        <p:tav tm="100000">
                                          <p:val>
                                            <p:strVal val="ppt_y-.03"/>
                                          </p:val>
                                        </p:tav>
                                      </p:tavLst>
                                    </p:anim>
                                    <p:anim calcmode="lin" valueType="num">
                                      <p:cBhvr>
                                        <p:cTn id="218" dur="900" accel="100000">
                                          <p:stCondLst>
                                            <p:cond delay="100"/>
                                          </p:stCondLst>
                                        </p:cTn>
                                        <p:tgtEl>
                                          <p:spTgt spid="18481"/>
                                        </p:tgtEl>
                                        <p:attrNameLst>
                                          <p:attrName>ppt_y</p:attrName>
                                        </p:attrNameLst>
                                      </p:cBhvr>
                                      <p:tavLst>
                                        <p:tav tm="0">
                                          <p:val>
                                            <p:strVal val="ppt_y"/>
                                          </p:val>
                                        </p:tav>
                                        <p:tav tm="100000">
                                          <p:val>
                                            <p:strVal val="ppt_y+1"/>
                                          </p:val>
                                        </p:tav>
                                      </p:tavLst>
                                    </p:anim>
                                    <p:set>
                                      <p:cBhvr>
                                        <p:cTn id="219" dur="1" fill="hold">
                                          <p:stCondLst>
                                            <p:cond delay="999"/>
                                          </p:stCondLst>
                                        </p:cTn>
                                        <p:tgtEl>
                                          <p:spTgt spid="18481"/>
                                        </p:tgtEl>
                                        <p:attrNameLst>
                                          <p:attrName>style.visibility</p:attrName>
                                        </p:attrNameLst>
                                      </p:cBhvr>
                                      <p:to>
                                        <p:strVal val="hidden"/>
                                      </p:to>
                                    </p:set>
                                  </p:childTnLst>
                                </p:cTn>
                              </p:par>
                              <p:par>
                                <p:cTn id="220" presetID="37" presetClass="exit" presetSubtype="0" fill="hold" grpId="1" nodeType="withEffect">
                                  <p:stCondLst>
                                    <p:cond delay="1000"/>
                                  </p:stCondLst>
                                  <p:childTnLst>
                                    <p:animEffect filter="fade">
                                      <p:cBhvr>
                                        <p:cTn id="221" dur="1000"/>
                                        <p:tgtEl>
                                          <p:spTgt spid="18442"/>
                                        </p:tgtEl>
                                      </p:cBhvr>
                                    </p:animEffect>
                                    <p:anim calcmode="lin" valueType="num">
                                      <p:cBhvr>
                                        <p:cTn id="222" dur="1000"/>
                                        <p:tgtEl>
                                          <p:spTgt spid="18442"/>
                                        </p:tgtEl>
                                        <p:attrNameLst>
                                          <p:attrName>ppt_x</p:attrName>
                                        </p:attrNameLst>
                                      </p:cBhvr>
                                      <p:tavLst>
                                        <p:tav tm="0">
                                          <p:val>
                                            <p:strVal val="ppt_x"/>
                                          </p:val>
                                        </p:tav>
                                        <p:tav tm="100000">
                                          <p:val>
                                            <p:strVal val="ppt_x"/>
                                          </p:val>
                                        </p:tav>
                                      </p:tavLst>
                                    </p:anim>
                                    <p:anim calcmode="lin" valueType="num">
                                      <p:cBhvr>
                                        <p:cTn id="223" dur="100" decel="100000"/>
                                        <p:tgtEl>
                                          <p:spTgt spid="18442"/>
                                        </p:tgtEl>
                                        <p:attrNameLst>
                                          <p:attrName>ppt_y</p:attrName>
                                        </p:attrNameLst>
                                      </p:cBhvr>
                                      <p:tavLst>
                                        <p:tav tm="0">
                                          <p:val>
                                            <p:strVal val="ppt_y"/>
                                          </p:val>
                                        </p:tav>
                                        <p:tav tm="100000">
                                          <p:val>
                                            <p:strVal val="ppt_y-.03"/>
                                          </p:val>
                                        </p:tav>
                                      </p:tavLst>
                                    </p:anim>
                                    <p:anim calcmode="lin" valueType="num">
                                      <p:cBhvr>
                                        <p:cTn id="224" dur="900" accel="100000">
                                          <p:stCondLst>
                                            <p:cond delay="100"/>
                                          </p:stCondLst>
                                        </p:cTn>
                                        <p:tgtEl>
                                          <p:spTgt spid="18442"/>
                                        </p:tgtEl>
                                        <p:attrNameLst>
                                          <p:attrName>ppt_y</p:attrName>
                                        </p:attrNameLst>
                                      </p:cBhvr>
                                      <p:tavLst>
                                        <p:tav tm="0">
                                          <p:val>
                                            <p:strVal val="ppt_y"/>
                                          </p:val>
                                        </p:tav>
                                        <p:tav tm="100000">
                                          <p:val>
                                            <p:strVal val="ppt_y+1"/>
                                          </p:val>
                                        </p:tav>
                                      </p:tavLst>
                                    </p:anim>
                                    <p:set>
                                      <p:cBhvr>
                                        <p:cTn id="225" dur="1" fill="hold">
                                          <p:stCondLst>
                                            <p:cond delay="999"/>
                                          </p:stCondLst>
                                        </p:cTn>
                                        <p:tgtEl>
                                          <p:spTgt spid="18442"/>
                                        </p:tgtEl>
                                        <p:attrNameLst>
                                          <p:attrName>style.visibility</p:attrName>
                                        </p:attrNameLst>
                                      </p:cBhvr>
                                      <p:to>
                                        <p:strVal val="hidden"/>
                                      </p:to>
                                    </p:set>
                                  </p:childTnLst>
                                </p:cTn>
                              </p:par>
                              <p:par>
                                <p:cTn id="226" presetID="37" presetClass="exit" presetSubtype="0" fill="hold" grpId="1" nodeType="withEffect">
                                  <p:stCondLst>
                                    <p:cond delay="1000"/>
                                  </p:stCondLst>
                                  <p:iterate type="lt">
                                    <p:tmAbs val="0"/>
                                  </p:iterate>
                                  <p:childTnLst>
                                    <p:animEffect filter="fade">
                                      <p:cBhvr>
                                        <p:cTn id="227" dur="1000"/>
                                        <p:tgtEl>
                                          <p:spTgt spid="18483"/>
                                        </p:tgtEl>
                                      </p:cBhvr>
                                    </p:animEffect>
                                    <p:anim calcmode="lin" valueType="num">
                                      <p:cBhvr>
                                        <p:cTn id="228" dur="1000"/>
                                        <p:tgtEl>
                                          <p:spTgt spid="18483"/>
                                        </p:tgtEl>
                                        <p:attrNameLst>
                                          <p:attrName>ppt_x</p:attrName>
                                        </p:attrNameLst>
                                      </p:cBhvr>
                                      <p:tavLst>
                                        <p:tav tm="0">
                                          <p:val>
                                            <p:strVal val="ppt_x"/>
                                          </p:val>
                                        </p:tav>
                                        <p:tav tm="100000">
                                          <p:val>
                                            <p:strVal val="ppt_x"/>
                                          </p:val>
                                        </p:tav>
                                      </p:tavLst>
                                    </p:anim>
                                    <p:anim calcmode="lin" valueType="num">
                                      <p:cBhvr>
                                        <p:cTn id="229" dur="100" decel="100000"/>
                                        <p:tgtEl>
                                          <p:spTgt spid="18483"/>
                                        </p:tgtEl>
                                        <p:attrNameLst>
                                          <p:attrName>ppt_y</p:attrName>
                                        </p:attrNameLst>
                                      </p:cBhvr>
                                      <p:tavLst>
                                        <p:tav tm="0">
                                          <p:val>
                                            <p:strVal val="ppt_y"/>
                                          </p:val>
                                        </p:tav>
                                        <p:tav tm="100000">
                                          <p:val>
                                            <p:strVal val="ppt_y-.03"/>
                                          </p:val>
                                        </p:tav>
                                      </p:tavLst>
                                    </p:anim>
                                    <p:anim calcmode="lin" valueType="num">
                                      <p:cBhvr>
                                        <p:cTn id="230" dur="900" accel="100000">
                                          <p:stCondLst>
                                            <p:cond delay="100"/>
                                          </p:stCondLst>
                                        </p:cTn>
                                        <p:tgtEl>
                                          <p:spTgt spid="18483"/>
                                        </p:tgtEl>
                                        <p:attrNameLst>
                                          <p:attrName>ppt_y</p:attrName>
                                        </p:attrNameLst>
                                      </p:cBhvr>
                                      <p:tavLst>
                                        <p:tav tm="0">
                                          <p:val>
                                            <p:strVal val="ppt_y"/>
                                          </p:val>
                                        </p:tav>
                                        <p:tav tm="100000">
                                          <p:val>
                                            <p:strVal val="ppt_y+1"/>
                                          </p:val>
                                        </p:tav>
                                      </p:tavLst>
                                    </p:anim>
                                    <p:set>
                                      <p:cBhvr>
                                        <p:cTn id="231" dur="1" fill="hold">
                                          <p:stCondLst>
                                            <p:cond delay="999"/>
                                          </p:stCondLst>
                                        </p:cTn>
                                        <p:tgtEl>
                                          <p:spTgt spid="18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ldLvl="0" animBg="1"/>
      <p:bldP spid="18439" grpId="1" bldLvl="0" animBg="1"/>
      <p:bldP spid="18440" grpId="0" bldLvl="0" animBg="1"/>
      <p:bldP spid="18440" grpId="1" bldLvl="0" animBg="1"/>
      <p:bldP spid="18441" grpId="0" bldLvl="0" animBg="1"/>
      <p:bldP spid="18441" grpId="1" bldLvl="0" animBg="1"/>
      <p:bldP spid="18442" grpId="0" bldLvl="0" animBg="1"/>
      <p:bldP spid="18442" grpId="1" bldLvl="0" animBg="1"/>
      <p:bldP spid="18477" grpId="0" bldLvl="0" animBg="1"/>
      <p:bldP spid="18477" grpId="1" bldLvl="0" animBg="1"/>
      <p:bldP spid="18477" grpId="2" bldLvl="0" animBg="1"/>
      <p:bldP spid="18478" grpId="0" bldLvl="0" animBg="1"/>
      <p:bldP spid="18478" grpId="1" bldLvl="0" animBg="1"/>
      <p:bldP spid="18479" grpId="0" bldLvl="0" animBg="1"/>
      <p:bldP spid="18479" grpId="1" bldLvl="0" animBg="1"/>
      <p:bldP spid="18480" grpId="0" bldLvl="0" animBg="1"/>
      <p:bldP spid="18480" grpId="1" bldLvl="0" animBg="1"/>
      <p:bldP spid="18481" grpId="0" bldLvl="0" animBg="1"/>
      <p:bldP spid="18481" grpId="1" bldLvl="0" animBg="1"/>
      <p:bldP spid="18482" grpId="0" bldLvl="0"/>
      <p:bldP spid="18482" grpId="1" bldLvl="0"/>
      <p:bldP spid="18483" grpId="0" bldLvl="0"/>
      <p:bldP spid="18483" grpId="1" bldLvl="0"/>
      <p:bldP spid="18484" grpId="0" bldLvl="0"/>
      <p:bldP spid="18484" grpId="1" bldLvl="0"/>
      <p:bldP spid="18485" grpId="0" bldLvl="0"/>
      <p:bldP spid="18485" grpId="1" bldLvl="0"/>
      <p:bldP spid="18486" grpId="0" bldLvl="0"/>
      <p:bldP spid="18486" grpId="1"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9459"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9460" name="组合 19459"/>
          <p:cNvGrpSpPr/>
          <p:nvPr/>
        </p:nvGrpSpPr>
        <p:grpSpPr>
          <a:xfrm>
            <a:off x="2074863" y="573088"/>
            <a:ext cx="6538912" cy="3952875"/>
            <a:chOff x="0" y="0"/>
            <a:chExt cx="6538912" cy="3952876"/>
          </a:xfrm>
        </p:grpSpPr>
        <p:sp>
          <p:nvSpPr>
            <p:cNvPr id="19461" name="Freeform 6"/>
            <p:cNvSpPr/>
            <p:nvPr/>
          </p:nvSpPr>
          <p:spPr>
            <a:xfrm>
              <a:off x="1527175" y="2466976"/>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2" name="Freeform 7"/>
            <p:cNvSpPr/>
            <p:nvPr/>
          </p:nvSpPr>
          <p:spPr>
            <a:xfrm>
              <a:off x="1644650" y="2466976"/>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3" name="Freeform 8"/>
            <p:cNvSpPr/>
            <p:nvPr/>
          </p:nvSpPr>
          <p:spPr>
            <a:xfrm>
              <a:off x="1644650" y="2586038"/>
              <a:ext cx="77788"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4" name="Freeform 9"/>
            <p:cNvSpPr/>
            <p:nvPr/>
          </p:nvSpPr>
          <p:spPr>
            <a:xfrm>
              <a:off x="1644650" y="2701926"/>
              <a:ext cx="77788"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5" name="Freeform 10"/>
            <p:cNvSpPr/>
            <p:nvPr/>
          </p:nvSpPr>
          <p:spPr>
            <a:xfrm>
              <a:off x="1644650" y="2819401"/>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6" name="Freeform 11"/>
            <p:cNvSpPr/>
            <p:nvPr/>
          </p:nvSpPr>
          <p:spPr>
            <a:xfrm>
              <a:off x="1763713" y="2586038"/>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7" name="Freeform 12"/>
            <p:cNvSpPr/>
            <p:nvPr/>
          </p:nvSpPr>
          <p:spPr>
            <a:xfrm>
              <a:off x="1763713" y="2701926"/>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8" name="Freeform 13"/>
            <p:cNvSpPr/>
            <p:nvPr/>
          </p:nvSpPr>
          <p:spPr>
            <a:xfrm>
              <a:off x="1763713" y="2819401"/>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69" name="Freeform 14"/>
            <p:cNvSpPr/>
            <p:nvPr/>
          </p:nvSpPr>
          <p:spPr>
            <a:xfrm>
              <a:off x="1763713" y="2938463"/>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0" name="Freeform 15"/>
            <p:cNvSpPr/>
            <p:nvPr/>
          </p:nvSpPr>
          <p:spPr>
            <a:xfrm>
              <a:off x="1879600" y="25860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1" name="Freeform 16"/>
            <p:cNvSpPr/>
            <p:nvPr/>
          </p:nvSpPr>
          <p:spPr>
            <a:xfrm>
              <a:off x="1879600" y="2701926"/>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2" name="Freeform 17"/>
            <p:cNvSpPr/>
            <p:nvPr/>
          </p:nvSpPr>
          <p:spPr>
            <a:xfrm>
              <a:off x="1879600" y="2819401"/>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3" name="Freeform 18"/>
            <p:cNvSpPr/>
            <p:nvPr/>
          </p:nvSpPr>
          <p:spPr>
            <a:xfrm>
              <a:off x="1879600" y="2938463"/>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4" name="Freeform 19"/>
            <p:cNvSpPr/>
            <p:nvPr/>
          </p:nvSpPr>
          <p:spPr>
            <a:xfrm>
              <a:off x="1879600" y="3054351"/>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5" name="Freeform 20"/>
            <p:cNvSpPr/>
            <p:nvPr/>
          </p:nvSpPr>
          <p:spPr>
            <a:xfrm>
              <a:off x="1879600" y="3173413"/>
              <a:ext cx="79375" cy="76200"/>
            </a:xfrm>
            <a:custGeom>
              <a:avLst/>
              <a:gdLst>
                <a:gd name="txL" fmla="*/ 0 w 25"/>
                <a:gd name="txT" fmla="*/ 0 h 24"/>
                <a:gd name="txR" fmla="*/ 25 w 25"/>
                <a:gd name="txB" fmla="*/ 24 h 24"/>
              </a:gdLst>
              <a:ahLst/>
              <a:cxnLst>
                <a:cxn ang="0">
                  <a:pos x="21" y="3"/>
                </a:cxn>
                <a:cxn ang="0">
                  <a:pos x="12" y="0"/>
                </a:cxn>
                <a:cxn ang="0">
                  <a:pos x="4" y="3"/>
                </a:cxn>
                <a:cxn ang="0">
                  <a:pos x="0" y="11"/>
                </a:cxn>
                <a:cxn ang="0">
                  <a:pos x="4" y="20"/>
                </a:cxn>
                <a:cxn ang="0">
                  <a:pos x="12" y="24"/>
                </a:cxn>
                <a:cxn ang="0">
                  <a:pos x="21" y="20"/>
                </a:cxn>
                <a:cxn ang="0">
                  <a:pos x="25" y="11"/>
                </a:cxn>
                <a:cxn ang="0">
                  <a:pos x="21" y="3"/>
                </a:cxn>
              </a:cxnLst>
              <a:rect l="txL" t="txT" r="txR" b="txB"/>
              <a:pathLst>
                <a:path w="25" h="24">
                  <a:moveTo>
                    <a:pt x="21" y="3"/>
                  </a:move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6" name="Freeform 21"/>
            <p:cNvSpPr/>
            <p:nvPr/>
          </p:nvSpPr>
          <p:spPr>
            <a:xfrm>
              <a:off x="1879600" y="3289301"/>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7" name="Freeform 22"/>
            <p:cNvSpPr/>
            <p:nvPr/>
          </p:nvSpPr>
          <p:spPr>
            <a:xfrm>
              <a:off x="1879600" y="340677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8" name="Freeform 23"/>
            <p:cNvSpPr/>
            <p:nvPr/>
          </p:nvSpPr>
          <p:spPr>
            <a:xfrm>
              <a:off x="1644650" y="3525838"/>
              <a:ext cx="77788" cy="74613"/>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79" name="Freeform 24"/>
            <p:cNvSpPr/>
            <p:nvPr/>
          </p:nvSpPr>
          <p:spPr>
            <a:xfrm>
              <a:off x="1644650" y="3641726"/>
              <a:ext cx="77788"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0" name="Freeform 25"/>
            <p:cNvSpPr/>
            <p:nvPr/>
          </p:nvSpPr>
          <p:spPr>
            <a:xfrm>
              <a:off x="1644650" y="3757613"/>
              <a:ext cx="77788" cy="79375"/>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1" name="Freeform 26"/>
            <p:cNvSpPr/>
            <p:nvPr/>
          </p:nvSpPr>
          <p:spPr>
            <a:xfrm>
              <a:off x="1998663" y="25860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2" name="Freeform 27"/>
            <p:cNvSpPr/>
            <p:nvPr/>
          </p:nvSpPr>
          <p:spPr>
            <a:xfrm>
              <a:off x="1998663" y="2701926"/>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3" name="Freeform 28"/>
            <p:cNvSpPr/>
            <p:nvPr/>
          </p:nvSpPr>
          <p:spPr>
            <a:xfrm>
              <a:off x="1998663" y="2819401"/>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4" name="Freeform 29"/>
            <p:cNvSpPr/>
            <p:nvPr/>
          </p:nvSpPr>
          <p:spPr>
            <a:xfrm>
              <a:off x="1998663" y="2938463"/>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5" name="Freeform 30"/>
            <p:cNvSpPr/>
            <p:nvPr/>
          </p:nvSpPr>
          <p:spPr>
            <a:xfrm>
              <a:off x="1998663" y="3054351"/>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6" name="Freeform 31"/>
            <p:cNvSpPr/>
            <p:nvPr/>
          </p:nvSpPr>
          <p:spPr>
            <a:xfrm>
              <a:off x="1998663" y="3173413"/>
              <a:ext cx="76200" cy="76200"/>
            </a:xfrm>
            <a:custGeom>
              <a:avLst/>
              <a:gdLst>
                <a:gd name="txL" fmla="*/ 0 w 24"/>
                <a:gd name="txT" fmla="*/ 0 h 24"/>
                <a:gd name="txR" fmla="*/ 24 w 24"/>
                <a:gd name="txB" fmla="*/ 24 h 24"/>
              </a:gdLst>
              <a:ahLst/>
              <a:cxnLst>
                <a:cxn ang="0">
                  <a:pos x="20" y="3"/>
                </a:cxn>
                <a:cxn ang="0">
                  <a:pos x="12" y="0"/>
                </a:cxn>
                <a:cxn ang="0">
                  <a:pos x="3" y="3"/>
                </a:cxn>
                <a:cxn ang="0">
                  <a:pos x="0" y="11"/>
                </a:cxn>
                <a:cxn ang="0">
                  <a:pos x="3" y="20"/>
                </a:cxn>
                <a:cxn ang="0">
                  <a:pos x="12" y="24"/>
                </a:cxn>
                <a:cxn ang="0">
                  <a:pos x="20" y="20"/>
                </a:cxn>
                <a:cxn ang="0">
                  <a:pos x="24" y="11"/>
                </a:cxn>
                <a:cxn ang="0">
                  <a:pos x="20" y="3"/>
                </a:cxn>
              </a:cxnLst>
              <a:rect l="txL" t="txT" r="txR" b="txB"/>
              <a:pathLst>
                <a:path w="24" h="24">
                  <a:moveTo>
                    <a:pt x="20" y="3"/>
                  </a:moveTo>
                  <a:cubicBezTo>
                    <a:pt x="18" y="1"/>
                    <a:pt x="15" y="0"/>
                    <a:pt x="12" y="0"/>
                  </a:cubicBezTo>
                  <a:cubicBezTo>
                    <a:pt x="9" y="0"/>
                    <a:pt x="6" y="1"/>
                    <a:pt x="3" y="3"/>
                  </a:cubicBezTo>
                  <a:cubicBezTo>
                    <a:pt x="1" y="6"/>
                    <a:pt x="0" y="9"/>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7" name="Freeform 32"/>
            <p:cNvSpPr/>
            <p:nvPr/>
          </p:nvSpPr>
          <p:spPr>
            <a:xfrm>
              <a:off x="1998663" y="3289301"/>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8" name="Freeform 33"/>
            <p:cNvSpPr/>
            <p:nvPr/>
          </p:nvSpPr>
          <p:spPr>
            <a:xfrm>
              <a:off x="2116138" y="2701926"/>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89" name="Freeform 34"/>
            <p:cNvSpPr/>
            <p:nvPr/>
          </p:nvSpPr>
          <p:spPr>
            <a:xfrm>
              <a:off x="2116138" y="2819401"/>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0" name="Freeform 35"/>
            <p:cNvSpPr/>
            <p:nvPr/>
          </p:nvSpPr>
          <p:spPr>
            <a:xfrm>
              <a:off x="2116138" y="2938463"/>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1" name="Freeform 36"/>
            <p:cNvSpPr/>
            <p:nvPr/>
          </p:nvSpPr>
          <p:spPr>
            <a:xfrm>
              <a:off x="2116138" y="3054351"/>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2" name="Freeform 37"/>
            <p:cNvSpPr/>
            <p:nvPr/>
          </p:nvSpPr>
          <p:spPr>
            <a:xfrm>
              <a:off x="2116138" y="3173413"/>
              <a:ext cx="74613"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3" name="Freeform 38"/>
            <p:cNvSpPr/>
            <p:nvPr/>
          </p:nvSpPr>
          <p:spPr>
            <a:xfrm>
              <a:off x="2232025" y="2819401"/>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4" name="Freeform 39"/>
            <p:cNvSpPr/>
            <p:nvPr/>
          </p:nvSpPr>
          <p:spPr>
            <a:xfrm>
              <a:off x="2232025" y="2938463"/>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5" name="Freeform 40"/>
            <p:cNvSpPr/>
            <p:nvPr/>
          </p:nvSpPr>
          <p:spPr>
            <a:xfrm>
              <a:off x="2232025" y="3054351"/>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6" name="Freeform 41"/>
            <p:cNvSpPr/>
            <p:nvPr/>
          </p:nvSpPr>
          <p:spPr>
            <a:xfrm>
              <a:off x="2351088" y="2819401"/>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7" name="Freeform 42"/>
            <p:cNvSpPr/>
            <p:nvPr/>
          </p:nvSpPr>
          <p:spPr>
            <a:xfrm>
              <a:off x="1763713" y="2466976"/>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8" name="Freeform 43"/>
            <p:cNvSpPr/>
            <p:nvPr/>
          </p:nvSpPr>
          <p:spPr>
            <a:xfrm>
              <a:off x="1879600" y="246697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499" name="Freeform 44"/>
            <p:cNvSpPr/>
            <p:nvPr/>
          </p:nvSpPr>
          <p:spPr>
            <a:xfrm>
              <a:off x="1998663" y="2466976"/>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0" name="Freeform 45"/>
            <p:cNvSpPr/>
            <p:nvPr/>
          </p:nvSpPr>
          <p:spPr>
            <a:xfrm>
              <a:off x="2116138" y="25860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1" name="Freeform 46"/>
            <p:cNvSpPr/>
            <p:nvPr/>
          </p:nvSpPr>
          <p:spPr>
            <a:xfrm>
              <a:off x="2232025" y="2701926"/>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2" name="Freeform 47"/>
            <p:cNvSpPr/>
            <p:nvPr/>
          </p:nvSpPr>
          <p:spPr>
            <a:xfrm>
              <a:off x="2351088" y="2701926"/>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3" name="Freeform 48"/>
            <p:cNvSpPr/>
            <p:nvPr/>
          </p:nvSpPr>
          <p:spPr>
            <a:xfrm>
              <a:off x="1763713" y="3641726"/>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4" name="Freeform 49"/>
            <p:cNvSpPr/>
            <p:nvPr/>
          </p:nvSpPr>
          <p:spPr>
            <a:xfrm>
              <a:off x="1763713" y="3757613"/>
              <a:ext cx="74613" cy="79375"/>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5" name="Freeform 50"/>
            <p:cNvSpPr/>
            <p:nvPr/>
          </p:nvSpPr>
          <p:spPr>
            <a:xfrm>
              <a:off x="1763713" y="3878263"/>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6" name="Freeform 51"/>
            <p:cNvSpPr/>
            <p:nvPr/>
          </p:nvSpPr>
          <p:spPr>
            <a:xfrm>
              <a:off x="1763713" y="3525838"/>
              <a:ext cx="74613" cy="74613"/>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7" name="Freeform 52"/>
            <p:cNvSpPr/>
            <p:nvPr/>
          </p:nvSpPr>
          <p:spPr>
            <a:xfrm>
              <a:off x="1763713" y="3406776"/>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8" name="Freeform 53"/>
            <p:cNvSpPr/>
            <p:nvPr/>
          </p:nvSpPr>
          <p:spPr>
            <a:xfrm>
              <a:off x="1763713" y="3289301"/>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09" name="Freeform 54"/>
            <p:cNvSpPr/>
            <p:nvPr/>
          </p:nvSpPr>
          <p:spPr>
            <a:xfrm>
              <a:off x="1763713" y="3173413"/>
              <a:ext cx="74613"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0" name="Freeform 55"/>
            <p:cNvSpPr/>
            <p:nvPr/>
          </p:nvSpPr>
          <p:spPr>
            <a:xfrm>
              <a:off x="1763713" y="3054351"/>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1" name="Freeform 56"/>
            <p:cNvSpPr/>
            <p:nvPr/>
          </p:nvSpPr>
          <p:spPr>
            <a:xfrm>
              <a:off x="1644650" y="2938463"/>
              <a:ext cx="77788"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2" name="Freeform 57"/>
            <p:cNvSpPr/>
            <p:nvPr/>
          </p:nvSpPr>
          <p:spPr>
            <a:xfrm>
              <a:off x="1527175" y="2701926"/>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2" y="6"/>
                    <a:pt x="0" y="9"/>
                    <a:pt x="0" y="12"/>
                  </a:cubicBezTo>
                  <a:cubicBezTo>
                    <a:pt x="0" y="15"/>
                    <a:pt x="2" y="18"/>
                    <a:pt x="4" y="21"/>
                  </a:cubicBezTo>
                  <a:cubicBezTo>
                    <a:pt x="6" y="23"/>
                    <a:pt x="9" y="24"/>
                    <a:pt x="12" y="24"/>
                  </a:cubicBezTo>
                  <a:cubicBezTo>
                    <a:pt x="15"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3" name="Freeform 58"/>
            <p:cNvSpPr/>
            <p:nvPr/>
          </p:nvSpPr>
          <p:spPr>
            <a:xfrm>
              <a:off x="1644650" y="3406776"/>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4" name="Freeform 59"/>
            <p:cNvSpPr/>
            <p:nvPr/>
          </p:nvSpPr>
          <p:spPr>
            <a:xfrm>
              <a:off x="1527175" y="2819401"/>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5" name="Freeform 60"/>
            <p:cNvSpPr/>
            <p:nvPr/>
          </p:nvSpPr>
          <p:spPr>
            <a:xfrm>
              <a:off x="2703513" y="2351088"/>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6" name="Freeform 61"/>
            <p:cNvSpPr/>
            <p:nvPr/>
          </p:nvSpPr>
          <p:spPr>
            <a:xfrm>
              <a:off x="2703513" y="24669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7" name="Freeform 62"/>
            <p:cNvSpPr/>
            <p:nvPr/>
          </p:nvSpPr>
          <p:spPr>
            <a:xfrm>
              <a:off x="2819400" y="2114551"/>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8" name="Freeform 63"/>
            <p:cNvSpPr/>
            <p:nvPr/>
          </p:nvSpPr>
          <p:spPr>
            <a:xfrm>
              <a:off x="2819400" y="2233613"/>
              <a:ext cx="79375" cy="76200"/>
            </a:xfrm>
            <a:custGeom>
              <a:avLst/>
              <a:gdLst>
                <a:gd name="txL" fmla="*/ 0 w 25"/>
                <a:gd name="txT" fmla="*/ 0 h 24"/>
                <a:gd name="txR" fmla="*/ 25 w 25"/>
                <a:gd name="txB" fmla="*/ 24 h 24"/>
              </a:gdLst>
              <a:ahLst/>
              <a:cxnLst>
                <a:cxn ang="0">
                  <a:pos x="4" y="3"/>
                </a:cxn>
                <a:cxn ang="0">
                  <a:pos x="0" y="11"/>
                </a:cxn>
                <a:cxn ang="0">
                  <a:pos x="4" y="20"/>
                </a:cxn>
                <a:cxn ang="0">
                  <a:pos x="12" y="24"/>
                </a:cxn>
                <a:cxn ang="0">
                  <a:pos x="21" y="20"/>
                </a:cxn>
                <a:cxn ang="0">
                  <a:pos x="25" y="11"/>
                </a:cxn>
                <a:cxn ang="0">
                  <a:pos x="21" y="3"/>
                </a:cxn>
                <a:cxn ang="0">
                  <a:pos x="12" y="0"/>
                </a:cxn>
                <a:cxn ang="0">
                  <a:pos x="4" y="3"/>
                </a:cxn>
              </a:cxnLst>
              <a:rect l="txL" t="txT" r="txR" b="txB"/>
              <a:pathLst>
                <a:path w="25" h="24">
                  <a:moveTo>
                    <a:pt x="4" y="3"/>
                  </a:moveTo>
                  <a:cubicBezTo>
                    <a:pt x="2" y="5"/>
                    <a:pt x="0" y="8"/>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8"/>
                    <a:pt x="23" y="5"/>
                    <a:pt x="21" y="3"/>
                  </a:cubicBezTo>
                  <a:cubicBezTo>
                    <a:pt x="19" y="1"/>
                    <a:pt x="16" y="0"/>
                    <a:pt x="12" y="0"/>
                  </a:cubicBezTo>
                  <a:cubicBezTo>
                    <a:pt x="9" y="0"/>
                    <a:pt x="6" y="1"/>
                    <a:pt x="4"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19" name="Freeform 64"/>
            <p:cNvSpPr/>
            <p:nvPr/>
          </p:nvSpPr>
          <p:spPr>
            <a:xfrm>
              <a:off x="2819400" y="2351088"/>
              <a:ext cx="79375" cy="74613"/>
            </a:xfrm>
            <a:custGeom>
              <a:avLst/>
              <a:gdLst>
                <a:gd name="txL" fmla="*/ 0 w 25"/>
                <a:gd name="txT" fmla="*/ 0 h 24"/>
                <a:gd name="txR" fmla="*/ 25 w 25"/>
                <a:gd name="txB" fmla="*/ 24 h 24"/>
              </a:gdLst>
              <a:ahLst/>
              <a:cxnLst>
                <a:cxn ang="0">
                  <a:pos x="4" y="4"/>
                </a:cxn>
                <a:cxn ang="0">
                  <a:pos x="0" y="12"/>
                </a:cxn>
                <a:cxn ang="0">
                  <a:pos x="4" y="20"/>
                </a:cxn>
                <a:cxn ang="0">
                  <a:pos x="12" y="24"/>
                </a:cxn>
                <a:cxn ang="0">
                  <a:pos x="21" y="20"/>
                </a:cxn>
                <a:cxn ang="0">
                  <a:pos x="25" y="12"/>
                </a:cxn>
                <a:cxn ang="0">
                  <a:pos x="21" y="4"/>
                </a:cxn>
                <a:cxn ang="0">
                  <a:pos x="12" y="0"/>
                </a:cxn>
                <a:cxn ang="0">
                  <a:pos x="4" y="4"/>
                </a:cxn>
              </a:cxnLst>
              <a:rect l="txL" t="txT" r="txR" b="txB"/>
              <a:pathLst>
                <a:path w="25" h="24">
                  <a:moveTo>
                    <a:pt x="4" y="4"/>
                  </a:move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cubicBezTo>
                    <a:pt x="9" y="0"/>
                    <a:pt x="6" y="1"/>
                    <a:pt x="4"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0" name="Freeform 65"/>
            <p:cNvSpPr/>
            <p:nvPr/>
          </p:nvSpPr>
          <p:spPr>
            <a:xfrm>
              <a:off x="2819400" y="2466976"/>
              <a:ext cx="79375" cy="77788"/>
            </a:xfrm>
            <a:custGeom>
              <a:avLst/>
              <a:gdLst>
                <a:gd name="txL" fmla="*/ 0 w 25"/>
                <a:gd name="txT" fmla="*/ 0 h 25"/>
                <a:gd name="txR" fmla="*/ 25 w 25"/>
                <a:gd name="txB" fmla="*/ 25 h 25"/>
              </a:gdLst>
              <a:ahLst/>
              <a:cxnLst>
                <a:cxn ang="0">
                  <a:pos x="4" y="4"/>
                </a:cxn>
                <a:cxn ang="0">
                  <a:pos x="0" y="12"/>
                </a:cxn>
                <a:cxn ang="0">
                  <a:pos x="4" y="21"/>
                </a:cxn>
                <a:cxn ang="0">
                  <a:pos x="12" y="25"/>
                </a:cxn>
                <a:cxn ang="0">
                  <a:pos x="21" y="21"/>
                </a:cxn>
                <a:cxn ang="0">
                  <a:pos x="25" y="12"/>
                </a:cxn>
                <a:cxn ang="0">
                  <a:pos x="21" y="4"/>
                </a:cxn>
                <a:cxn ang="0">
                  <a:pos x="12" y="0"/>
                </a:cxn>
                <a:cxn ang="0">
                  <a:pos x="4" y="4"/>
                </a:cxn>
              </a:cxnLst>
              <a:rect l="txL" t="txT" r="txR" b="txB"/>
              <a:pathLst>
                <a:path w="25" h="25">
                  <a:moveTo>
                    <a:pt x="4" y="4"/>
                  </a:move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cubicBezTo>
                    <a:pt x="9" y="0"/>
                    <a:pt x="6" y="2"/>
                    <a:pt x="4"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1" name="Freeform 66"/>
            <p:cNvSpPr/>
            <p:nvPr/>
          </p:nvSpPr>
          <p:spPr>
            <a:xfrm>
              <a:off x="2940050" y="1998663"/>
              <a:ext cx="74613" cy="74613"/>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2" name="Freeform 67"/>
            <p:cNvSpPr/>
            <p:nvPr/>
          </p:nvSpPr>
          <p:spPr>
            <a:xfrm>
              <a:off x="2940050" y="2114551"/>
              <a:ext cx="74613"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3" name="Freeform 68"/>
            <p:cNvSpPr/>
            <p:nvPr/>
          </p:nvSpPr>
          <p:spPr>
            <a:xfrm>
              <a:off x="2940050" y="2233613"/>
              <a:ext cx="74613" cy="76200"/>
            </a:xfrm>
            <a:custGeom>
              <a:avLst/>
              <a:gdLst>
                <a:gd name="txL" fmla="*/ 0 w 24"/>
                <a:gd name="txT" fmla="*/ 0 h 24"/>
                <a:gd name="txR" fmla="*/ 24 w 24"/>
                <a:gd name="txB" fmla="*/ 24 h 24"/>
              </a:gdLst>
              <a:ahLst/>
              <a:cxnLst>
                <a:cxn ang="0">
                  <a:pos x="20" y="3"/>
                </a:cxn>
                <a:cxn ang="0">
                  <a:pos x="12" y="0"/>
                </a:cxn>
                <a:cxn ang="0">
                  <a:pos x="3" y="3"/>
                </a:cxn>
                <a:cxn ang="0">
                  <a:pos x="0" y="11"/>
                </a:cxn>
                <a:cxn ang="0">
                  <a:pos x="3" y="20"/>
                </a:cxn>
                <a:cxn ang="0">
                  <a:pos x="12" y="24"/>
                </a:cxn>
                <a:cxn ang="0">
                  <a:pos x="20" y="20"/>
                </a:cxn>
                <a:cxn ang="0">
                  <a:pos x="24" y="11"/>
                </a:cxn>
                <a:cxn ang="0">
                  <a:pos x="20" y="3"/>
                </a:cxn>
              </a:cxnLst>
              <a:rect l="txL" t="txT" r="txR" b="txB"/>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4" name="Freeform 69"/>
            <p:cNvSpPr/>
            <p:nvPr/>
          </p:nvSpPr>
          <p:spPr>
            <a:xfrm>
              <a:off x="2940050" y="2351088"/>
              <a:ext cx="74613"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5" name="Freeform 70"/>
            <p:cNvSpPr/>
            <p:nvPr/>
          </p:nvSpPr>
          <p:spPr>
            <a:xfrm>
              <a:off x="2940050" y="2466976"/>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6" name="Freeform 71"/>
            <p:cNvSpPr/>
            <p:nvPr/>
          </p:nvSpPr>
          <p:spPr>
            <a:xfrm>
              <a:off x="3055938" y="1998663"/>
              <a:ext cx="74613"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7" name="Freeform 72"/>
            <p:cNvSpPr/>
            <p:nvPr/>
          </p:nvSpPr>
          <p:spPr>
            <a:xfrm>
              <a:off x="3055938" y="2114551"/>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8" name="Freeform 73"/>
            <p:cNvSpPr/>
            <p:nvPr/>
          </p:nvSpPr>
          <p:spPr>
            <a:xfrm>
              <a:off x="3055938" y="2351088"/>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29" name="Freeform 74"/>
            <p:cNvSpPr/>
            <p:nvPr/>
          </p:nvSpPr>
          <p:spPr>
            <a:xfrm>
              <a:off x="3055938" y="246697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0" name="Freeform 75"/>
            <p:cNvSpPr/>
            <p:nvPr/>
          </p:nvSpPr>
          <p:spPr>
            <a:xfrm>
              <a:off x="2819400" y="2586038"/>
              <a:ext cx="79375" cy="76200"/>
            </a:xfrm>
            <a:custGeom>
              <a:avLst/>
              <a:gdLst>
                <a:gd name="txL" fmla="*/ 0 w 25"/>
                <a:gd name="txT" fmla="*/ 0 h 24"/>
                <a:gd name="txR" fmla="*/ 25 w 25"/>
                <a:gd name="txB" fmla="*/ 24 h 24"/>
              </a:gdLst>
              <a:ahLst/>
              <a:cxnLst>
                <a:cxn ang="0">
                  <a:pos x="4" y="3"/>
                </a:cxn>
                <a:cxn ang="0">
                  <a:pos x="0" y="12"/>
                </a:cxn>
                <a:cxn ang="0">
                  <a:pos x="4" y="20"/>
                </a:cxn>
                <a:cxn ang="0">
                  <a:pos x="12" y="24"/>
                </a:cxn>
                <a:cxn ang="0">
                  <a:pos x="21" y="20"/>
                </a:cxn>
                <a:cxn ang="0">
                  <a:pos x="25" y="12"/>
                </a:cxn>
                <a:cxn ang="0">
                  <a:pos x="21" y="3"/>
                </a:cxn>
                <a:cxn ang="0">
                  <a:pos x="12" y="0"/>
                </a:cxn>
                <a:cxn ang="0">
                  <a:pos x="4" y="3"/>
                </a:cxn>
              </a:cxnLst>
              <a:rect l="txL" t="txT" r="txR" b="txB"/>
              <a:pathLst>
                <a:path w="25" h="24">
                  <a:moveTo>
                    <a:pt x="4" y="3"/>
                  </a:move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cubicBezTo>
                    <a:pt x="9" y="0"/>
                    <a:pt x="6" y="1"/>
                    <a:pt x="4"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1" name="Freeform 76"/>
            <p:cNvSpPr/>
            <p:nvPr/>
          </p:nvSpPr>
          <p:spPr>
            <a:xfrm>
              <a:off x="2940050" y="2586038"/>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2" name="Freeform 77"/>
            <p:cNvSpPr/>
            <p:nvPr/>
          </p:nvSpPr>
          <p:spPr>
            <a:xfrm>
              <a:off x="3055938" y="25860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3" name="Freeform 78"/>
            <p:cNvSpPr/>
            <p:nvPr/>
          </p:nvSpPr>
          <p:spPr>
            <a:xfrm>
              <a:off x="3171825" y="1998663"/>
              <a:ext cx="79375" cy="74613"/>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4" name="Freeform 79"/>
            <p:cNvSpPr/>
            <p:nvPr/>
          </p:nvSpPr>
          <p:spPr>
            <a:xfrm>
              <a:off x="3171825" y="2114551"/>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5" name="Freeform 80"/>
            <p:cNvSpPr/>
            <p:nvPr/>
          </p:nvSpPr>
          <p:spPr>
            <a:xfrm>
              <a:off x="3171825" y="23510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6" name="Freeform 81"/>
            <p:cNvSpPr/>
            <p:nvPr/>
          </p:nvSpPr>
          <p:spPr>
            <a:xfrm>
              <a:off x="3171825" y="246697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7" name="Freeform 82"/>
            <p:cNvSpPr/>
            <p:nvPr/>
          </p:nvSpPr>
          <p:spPr>
            <a:xfrm>
              <a:off x="3290888" y="2114551"/>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8" name="Freeform 83"/>
            <p:cNvSpPr/>
            <p:nvPr/>
          </p:nvSpPr>
          <p:spPr>
            <a:xfrm>
              <a:off x="3290888" y="2233613"/>
              <a:ext cx="76200"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39" name="Freeform 84"/>
            <p:cNvSpPr/>
            <p:nvPr/>
          </p:nvSpPr>
          <p:spPr>
            <a:xfrm>
              <a:off x="3290888" y="2351088"/>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0" name="Freeform 85"/>
            <p:cNvSpPr/>
            <p:nvPr/>
          </p:nvSpPr>
          <p:spPr>
            <a:xfrm>
              <a:off x="3290888" y="24669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1" name="Freeform 86"/>
            <p:cNvSpPr/>
            <p:nvPr/>
          </p:nvSpPr>
          <p:spPr>
            <a:xfrm>
              <a:off x="3408363" y="2233613"/>
              <a:ext cx="74613"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2" name="Freeform 87"/>
            <p:cNvSpPr/>
            <p:nvPr/>
          </p:nvSpPr>
          <p:spPr>
            <a:xfrm>
              <a:off x="3408363" y="2351088"/>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3" name="Freeform 88"/>
            <p:cNvSpPr/>
            <p:nvPr/>
          </p:nvSpPr>
          <p:spPr>
            <a:xfrm>
              <a:off x="3408363" y="246697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4" name="Freeform 89"/>
            <p:cNvSpPr/>
            <p:nvPr/>
          </p:nvSpPr>
          <p:spPr>
            <a:xfrm>
              <a:off x="3527425" y="2114551"/>
              <a:ext cx="74613" cy="76200"/>
            </a:xfrm>
            <a:custGeom>
              <a:avLst/>
              <a:gdLst>
                <a:gd name="txL" fmla="*/ 0 w 24"/>
                <a:gd name="txT" fmla="*/ 0 h 24"/>
                <a:gd name="txR" fmla="*/ 24 w 24"/>
                <a:gd name="txB" fmla="*/ 24 h 24"/>
              </a:gdLst>
              <a:ahLst/>
              <a:cxnLst>
                <a:cxn ang="0">
                  <a:pos x="20" y="4"/>
                </a:cxn>
                <a:cxn ang="0">
                  <a:pos x="11" y="0"/>
                </a:cxn>
                <a:cxn ang="0">
                  <a:pos x="3" y="4"/>
                </a:cxn>
                <a:cxn ang="0">
                  <a:pos x="0" y="12"/>
                </a:cxn>
                <a:cxn ang="0">
                  <a:pos x="3" y="21"/>
                </a:cxn>
                <a:cxn ang="0">
                  <a:pos x="11" y="24"/>
                </a:cxn>
                <a:cxn ang="0">
                  <a:pos x="20" y="21"/>
                </a:cxn>
                <a:cxn ang="0">
                  <a:pos x="24" y="12"/>
                </a:cxn>
                <a:cxn ang="0">
                  <a:pos x="20" y="4"/>
                </a:cxn>
              </a:cxnLst>
              <a:rect l="txL" t="txT" r="txR" b="txB"/>
              <a:pathLst>
                <a:path w="24" h="24">
                  <a:moveTo>
                    <a:pt x="20" y="4"/>
                  </a:moveTo>
                  <a:cubicBezTo>
                    <a:pt x="18" y="2"/>
                    <a:pt x="15" y="0"/>
                    <a:pt x="11" y="0"/>
                  </a:cubicBezTo>
                  <a:cubicBezTo>
                    <a:pt x="9" y="0"/>
                    <a:pt x="6" y="2"/>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5" name="Freeform 90"/>
            <p:cNvSpPr/>
            <p:nvPr/>
          </p:nvSpPr>
          <p:spPr>
            <a:xfrm>
              <a:off x="3527425" y="2233613"/>
              <a:ext cx="74613" cy="76200"/>
            </a:xfrm>
            <a:custGeom>
              <a:avLst/>
              <a:gdLst>
                <a:gd name="txL" fmla="*/ 0 w 24"/>
                <a:gd name="txT" fmla="*/ 0 h 24"/>
                <a:gd name="txR" fmla="*/ 24 w 24"/>
                <a:gd name="txB" fmla="*/ 24 h 24"/>
              </a:gdLst>
              <a:ahLst/>
              <a:cxnLst>
                <a:cxn ang="0">
                  <a:pos x="20" y="3"/>
                </a:cxn>
                <a:cxn ang="0">
                  <a:pos x="11" y="0"/>
                </a:cxn>
                <a:cxn ang="0">
                  <a:pos x="3" y="3"/>
                </a:cxn>
                <a:cxn ang="0">
                  <a:pos x="0" y="11"/>
                </a:cxn>
                <a:cxn ang="0">
                  <a:pos x="3" y="20"/>
                </a:cxn>
                <a:cxn ang="0">
                  <a:pos x="11" y="24"/>
                </a:cxn>
                <a:cxn ang="0">
                  <a:pos x="20" y="20"/>
                </a:cxn>
                <a:cxn ang="0">
                  <a:pos x="24" y="11"/>
                </a:cxn>
                <a:cxn ang="0">
                  <a:pos x="20" y="3"/>
                </a:cxn>
              </a:cxnLst>
              <a:rect l="txL" t="txT" r="txR" b="txB"/>
              <a:pathLst>
                <a:path w="24" h="24">
                  <a:moveTo>
                    <a:pt x="20" y="3"/>
                  </a:moveTo>
                  <a:cubicBezTo>
                    <a:pt x="18" y="1"/>
                    <a:pt x="15" y="0"/>
                    <a:pt x="11" y="0"/>
                  </a:cubicBezTo>
                  <a:cubicBezTo>
                    <a:pt x="9" y="0"/>
                    <a:pt x="6" y="1"/>
                    <a:pt x="3" y="3"/>
                  </a:cubicBezTo>
                  <a:cubicBezTo>
                    <a:pt x="1" y="5"/>
                    <a:pt x="0" y="8"/>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6" name="Freeform 91"/>
            <p:cNvSpPr/>
            <p:nvPr/>
          </p:nvSpPr>
          <p:spPr>
            <a:xfrm>
              <a:off x="3527425" y="2351088"/>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7" name="Freeform 92"/>
            <p:cNvSpPr/>
            <p:nvPr/>
          </p:nvSpPr>
          <p:spPr>
            <a:xfrm>
              <a:off x="3527425" y="2466976"/>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8" name="Freeform 93"/>
            <p:cNvSpPr/>
            <p:nvPr/>
          </p:nvSpPr>
          <p:spPr>
            <a:xfrm>
              <a:off x="3171825" y="25860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49" name="Freeform 94"/>
            <p:cNvSpPr/>
            <p:nvPr/>
          </p:nvSpPr>
          <p:spPr>
            <a:xfrm>
              <a:off x="3171825" y="2701926"/>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0" name="Freeform 95"/>
            <p:cNvSpPr/>
            <p:nvPr/>
          </p:nvSpPr>
          <p:spPr>
            <a:xfrm>
              <a:off x="3171825" y="2819401"/>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1" name="Freeform 96"/>
            <p:cNvSpPr/>
            <p:nvPr/>
          </p:nvSpPr>
          <p:spPr>
            <a:xfrm>
              <a:off x="3290888" y="2586038"/>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2" name="Freeform 97"/>
            <p:cNvSpPr/>
            <p:nvPr/>
          </p:nvSpPr>
          <p:spPr>
            <a:xfrm>
              <a:off x="3290888" y="2701926"/>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3" name="Freeform 98"/>
            <p:cNvSpPr/>
            <p:nvPr/>
          </p:nvSpPr>
          <p:spPr>
            <a:xfrm>
              <a:off x="3290888" y="2819401"/>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4" name="Freeform 99"/>
            <p:cNvSpPr/>
            <p:nvPr/>
          </p:nvSpPr>
          <p:spPr>
            <a:xfrm>
              <a:off x="3290888" y="2938463"/>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5" name="Freeform 100"/>
            <p:cNvSpPr/>
            <p:nvPr/>
          </p:nvSpPr>
          <p:spPr>
            <a:xfrm>
              <a:off x="3290888" y="3054351"/>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6" name="Freeform 101"/>
            <p:cNvSpPr/>
            <p:nvPr/>
          </p:nvSpPr>
          <p:spPr>
            <a:xfrm>
              <a:off x="3290888" y="3173413"/>
              <a:ext cx="76200"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5" y="0"/>
                    <a:pt x="12" y="0"/>
                  </a:cubicBezTo>
                  <a:cubicBezTo>
                    <a:pt x="9" y="0"/>
                    <a:pt x="6" y="1"/>
                    <a:pt x="4" y="3"/>
                  </a:cubicBezTo>
                  <a:cubicBezTo>
                    <a:pt x="1" y="6"/>
                    <a:pt x="0" y="9"/>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7" name="Freeform 102"/>
            <p:cNvSpPr/>
            <p:nvPr/>
          </p:nvSpPr>
          <p:spPr>
            <a:xfrm>
              <a:off x="3290888" y="3289301"/>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8" name="Freeform 103"/>
            <p:cNvSpPr/>
            <p:nvPr/>
          </p:nvSpPr>
          <p:spPr>
            <a:xfrm>
              <a:off x="3408363" y="25860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59" name="Freeform 104"/>
            <p:cNvSpPr/>
            <p:nvPr/>
          </p:nvSpPr>
          <p:spPr>
            <a:xfrm>
              <a:off x="3408363" y="2701926"/>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0" name="Freeform 105"/>
            <p:cNvSpPr/>
            <p:nvPr/>
          </p:nvSpPr>
          <p:spPr>
            <a:xfrm>
              <a:off x="3408363" y="2819401"/>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1" name="Freeform 106"/>
            <p:cNvSpPr/>
            <p:nvPr/>
          </p:nvSpPr>
          <p:spPr>
            <a:xfrm>
              <a:off x="3408363" y="2938463"/>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2" name="Freeform 107"/>
            <p:cNvSpPr/>
            <p:nvPr/>
          </p:nvSpPr>
          <p:spPr>
            <a:xfrm>
              <a:off x="3408363" y="3054351"/>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3" name="Freeform 108"/>
            <p:cNvSpPr/>
            <p:nvPr/>
          </p:nvSpPr>
          <p:spPr>
            <a:xfrm>
              <a:off x="3408363" y="3173413"/>
              <a:ext cx="74613"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4" name="Freeform 109"/>
            <p:cNvSpPr/>
            <p:nvPr/>
          </p:nvSpPr>
          <p:spPr>
            <a:xfrm>
              <a:off x="3527425" y="2586038"/>
              <a:ext cx="74613" cy="76200"/>
            </a:xfrm>
            <a:custGeom>
              <a:avLst/>
              <a:gdLst>
                <a:gd name="txL" fmla="*/ 0 w 24"/>
                <a:gd name="txT" fmla="*/ 0 h 24"/>
                <a:gd name="txR" fmla="*/ 24 w 24"/>
                <a:gd name="txB" fmla="*/ 24 h 24"/>
              </a:gdLst>
              <a:ahLst/>
              <a:cxnLst>
                <a:cxn ang="0">
                  <a:pos x="20" y="3"/>
                </a:cxn>
                <a:cxn ang="0">
                  <a:pos x="11" y="0"/>
                </a:cxn>
                <a:cxn ang="0">
                  <a:pos x="3" y="3"/>
                </a:cxn>
                <a:cxn ang="0">
                  <a:pos x="0" y="12"/>
                </a:cxn>
                <a:cxn ang="0">
                  <a:pos x="3" y="20"/>
                </a:cxn>
                <a:cxn ang="0">
                  <a:pos x="11" y="24"/>
                </a:cxn>
                <a:cxn ang="0">
                  <a:pos x="20" y="20"/>
                </a:cxn>
                <a:cxn ang="0">
                  <a:pos x="24" y="12"/>
                </a:cxn>
                <a:cxn ang="0">
                  <a:pos x="20" y="3"/>
                </a:cxn>
              </a:cxnLst>
              <a:rect l="txL" t="txT" r="txR" b="txB"/>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5" name="Freeform 110"/>
            <p:cNvSpPr/>
            <p:nvPr/>
          </p:nvSpPr>
          <p:spPr>
            <a:xfrm>
              <a:off x="3527425" y="2701926"/>
              <a:ext cx="74613" cy="76200"/>
            </a:xfrm>
            <a:custGeom>
              <a:avLst/>
              <a:gdLst>
                <a:gd name="txL" fmla="*/ 0 w 24"/>
                <a:gd name="txT" fmla="*/ 0 h 24"/>
                <a:gd name="txR" fmla="*/ 24 w 24"/>
                <a:gd name="txB" fmla="*/ 24 h 24"/>
              </a:gdLst>
              <a:ahLst/>
              <a:cxnLst>
                <a:cxn ang="0">
                  <a:pos x="20" y="4"/>
                </a:cxn>
                <a:cxn ang="0">
                  <a:pos x="11" y="0"/>
                </a:cxn>
                <a:cxn ang="0">
                  <a:pos x="3" y="4"/>
                </a:cxn>
                <a:cxn ang="0">
                  <a:pos x="0" y="12"/>
                </a:cxn>
                <a:cxn ang="0">
                  <a:pos x="3" y="21"/>
                </a:cxn>
                <a:cxn ang="0">
                  <a:pos x="11" y="24"/>
                </a:cxn>
                <a:cxn ang="0">
                  <a:pos x="20" y="21"/>
                </a:cxn>
                <a:cxn ang="0">
                  <a:pos x="24" y="12"/>
                </a:cxn>
                <a:cxn ang="0">
                  <a:pos x="20" y="4"/>
                </a:cxn>
              </a:cxnLst>
              <a:rect l="txL" t="txT" r="txR" b="txB"/>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6" name="Freeform 111"/>
            <p:cNvSpPr/>
            <p:nvPr/>
          </p:nvSpPr>
          <p:spPr>
            <a:xfrm>
              <a:off x="3527425" y="2819401"/>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7" name="Freeform 112"/>
            <p:cNvSpPr/>
            <p:nvPr/>
          </p:nvSpPr>
          <p:spPr>
            <a:xfrm>
              <a:off x="3527425" y="2938463"/>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8" name="Freeform 113"/>
            <p:cNvSpPr/>
            <p:nvPr/>
          </p:nvSpPr>
          <p:spPr>
            <a:xfrm>
              <a:off x="3643313" y="2233613"/>
              <a:ext cx="76200"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69" name="Freeform 114"/>
            <p:cNvSpPr/>
            <p:nvPr/>
          </p:nvSpPr>
          <p:spPr>
            <a:xfrm>
              <a:off x="3643313" y="2351088"/>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0" name="Freeform 115"/>
            <p:cNvSpPr/>
            <p:nvPr/>
          </p:nvSpPr>
          <p:spPr>
            <a:xfrm>
              <a:off x="3643313" y="24669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1" name="Freeform 116"/>
            <p:cNvSpPr/>
            <p:nvPr/>
          </p:nvSpPr>
          <p:spPr>
            <a:xfrm>
              <a:off x="3759200" y="2351088"/>
              <a:ext cx="79375" cy="74613"/>
            </a:xfrm>
            <a:custGeom>
              <a:avLst/>
              <a:gdLst>
                <a:gd name="txL" fmla="*/ 0 w 25"/>
                <a:gd name="txT" fmla="*/ 0 h 24"/>
                <a:gd name="txR" fmla="*/ 25 w 25"/>
                <a:gd name="txB" fmla="*/ 24 h 24"/>
              </a:gdLst>
              <a:ahLst/>
              <a:cxnLst>
                <a:cxn ang="0">
                  <a:pos x="12" y="0"/>
                </a:cxn>
                <a:cxn ang="0">
                  <a:pos x="4" y="4"/>
                </a:cxn>
                <a:cxn ang="0">
                  <a:pos x="0" y="12"/>
                </a:cxn>
                <a:cxn ang="0">
                  <a:pos x="4" y="20"/>
                </a:cxn>
                <a:cxn ang="0">
                  <a:pos x="12" y="24"/>
                </a:cxn>
                <a:cxn ang="0">
                  <a:pos x="21" y="20"/>
                </a:cxn>
                <a:cxn ang="0">
                  <a:pos x="25" y="12"/>
                </a:cxn>
                <a:cxn ang="0">
                  <a:pos x="21" y="4"/>
                </a:cxn>
                <a:cxn ang="0">
                  <a:pos x="12" y="0"/>
                </a:cxn>
              </a:cxnLst>
              <a:rect l="txL" t="txT" r="txR" b="txB"/>
              <a:pathLst>
                <a:path w="25" h="24">
                  <a:moveTo>
                    <a:pt x="12" y="0"/>
                  </a:move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2" name="Freeform 117"/>
            <p:cNvSpPr/>
            <p:nvPr/>
          </p:nvSpPr>
          <p:spPr>
            <a:xfrm>
              <a:off x="3759200" y="2466976"/>
              <a:ext cx="79375" cy="77788"/>
            </a:xfrm>
            <a:custGeom>
              <a:avLst/>
              <a:gdLst>
                <a:gd name="txL" fmla="*/ 0 w 25"/>
                <a:gd name="txT" fmla="*/ 0 h 25"/>
                <a:gd name="txR" fmla="*/ 25 w 25"/>
                <a:gd name="txB" fmla="*/ 25 h 25"/>
              </a:gdLst>
              <a:ahLst/>
              <a:cxnLst>
                <a:cxn ang="0">
                  <a:pos x="12" y="0"/>
                </a:cxn>
                <a:cxn ang="0">
                  <a:pos x="4" y="4"/>
                </a:cxn>
                <a:cxn ang="0">
                  <a:pos x="0" y="12"/>
                </a:cxn>
                <a:cxn ang="0">
                  <a:pos x="4" y="21"/>
                </a:cxn>
                <a:cxn ang="0">
                  <a:pos x="12" y="25"/>
                </a:cxn>
                <a:cxn ang="0">
                  <a:pos x="21" y="21"/>
                </a:cxn>
                <a:cxn ang="0">
                  <a:pos x="25" y="12"/>
                </a:cxn>
                <a:cxn ang="0">
                  <a:pos x="21" y="4"/>
                </a:cxn>
                <a:cxn ang="0">
                  <a:pos x="12" y="0"/>
                </a:cxn>
              </a:cxnLst>
              <a:rect l="txL" t="txT" r="txR" b="txB"/>
              <a:pathLst>
                <a:path w="25" h="25">
                  <a:moveTo>
                    <a:pt x="12" y="0"/>
                  </a:move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3" name="Freeform 118"/>
            <p:cNvSpPr/>
            <p:nvPr/>
          </p:nvSpPr>
          <p:spPr>
            <a:xfrm>
              <a:off x="3643313" y="2586038"/>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4" name="Freeform 119"/>
            <p:cNvSpPr/>
            <p:nvPr/>
          </p:nvSpPr>
          <p:spPr>
            <a:xfrm>
              <a:off x="3643313" y="2701926"/>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5" name="Freeform 120"/>
            <p:cNvSpPr/>
            <p:nvPr/>
          </p:nvSpPr>
          <p:spPr>
            <a:xfrm>
              <a:off x="3643313" y="2819401"/>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6" name="Freeform 121"/>
            <p:cNvSpPr/>
            <p:nvPr/>
          </p:nvSpPr>
          <p:spPr>
            <a:xfrm>
              <a:off x="3643313" y="3054351"/>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7" name="Freeform 122"/>
            <p:cNvSpPr/>
            <p:nvPr/>
          </p:nvSpPr>
          <p:spPr>
            <a:xfrm>
              <a:off x="3759200" y="3173413"/>
              <a:ext cx="79375" cy="76200"/>
            </a:xfrm>
            <a:custGeom>
              <a:avLst/>
              <a:gdLst>
                <a:gd name="txL" fmla="*/ 0 w 25"/>
                <a:gd name="txT" fmla="*/ 0 h 24"/>
                <a:gd name="txR" fmla="*/ 25 w 25"/>
                <a:gd name="txB" fmla="*/ 24 h 24"/>
              </a:gdLst>
              <a:ahLst/>
              <a:cxnLst>
                <a:cxn ang="0">
                  <a:pos x="21" y="20"/>
                </a:cxn>
                <a:cxn ang="0">
                  <a:pos x="25" y="11"/>
                </a:cxn>
                <a:cxn ang="0">
                  <a:pos x="21" y="3"/>
                </a:cxn>
                <a:cxn ang="0">
                  <a:pos x="12" y="0"/>
                </a:cxn>
                <a:cxn ang="0">
                  <a:pos x="4" y="3"/>
                </a:cxn>
                <a:cxn ang="0">
                  <a:pos x="0" y="11"/>
                </a:cxn>
                <a:cxn ang="0">
                  <a:pos x="4" y="20"/>
                </a:cxn>
                <a:cxn ang="0">
                  <a:pos x="12" y="24"/>
                </a:cxn>
                <a:cxn ang="0">
                  <a:pos x="21" y="20"/>
                </a:cxn>
              </a:cxnLst>
              <a:rect l="txL" t="txT" r="txR" b="txB"/>
              <a:pathLst>
                <a:path w="25" h="24">
                  <a:moveTo>
                    <a:pt x="21" y="20"/>
                  </a:moveTo>
                  <a:cubicBezTo>
                    <a:pt x="23" y="18"/>
                    <a:pt x="25" y="15"/>
                    <a:pt x="25" y="11"/>
                  </a:cubicBezTo>
                  <a:cubicBezTo>
                    <a:pt x="25" y="9"/>
                    <a:pt x="23" y="6"/>
                    <a:pt x="21" y="3"/>
                  </a:cubicBez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8" name="Freeform 123"/>
            <p:cNvSpPr/>
            <p:nvPr/>
          </p:nvSpPr>
          <p:spPr>
            <a:xfrm>
              <a:off x="3759200" y="2586038"/>
              <a:ext cx="79375" cy="76200"/>
            </a:xfrm>
            <a:custGeom>
              <a:avLst/>
              <a:gdLst>
                <a:gd name="txL" fmla="*/ 0 w 25"/>
                <a:gd name="txT" fmla="*/ 0 h 24"/>
                <a:gd name="txR" fmla="*/ 25 w 25"/>
                <a:gd name="txB" fmla="*/ 24 h 24"/>
              </a:gdLst>
              <a:ahLst/>
              <a:cxnLst>
                <a:cxn ang="0">
                  <a:pos x="12" y="0"/>
                </a:cxn>
                <a:cxn ang="0">
                  <a:pos x="4" y="3"/>
                </a:cxn>
                <a:cxn ang="0">
                  <a:pos x="0" y="12"/>
                </a:cxn>
                <a:cxn ang="0">
                  <a:pos x="4" y="20"/>
                </a:cxn>
                <a:cxn ang="0">
                  <a:pos x="12" y="24"/>
                </a:cxn>
                <a:cxn ang="0">
                  <a:pos x="21" y="20"/>
                </a:cxn>
                <a:cxn ang="0">
                  <a:pos x="25" y="12"/>
                </a:cxn>
                <a:cxn ang="0">
                  <a:pos x="21" y="3"/>
                </a:cxn>
                <a:cxn ang="0">
                  <a:pos x="12" y="0"/>
                </a:cxn>
              </a:cxnLst>
              <a:rect l="txL" t="txT" r="txR" b="txB"/>
              <a:pathLst>
                <a:path w="25" h="24">
                  <a:moveTo>
                    <a:pt x="12" y="0"/>
                  </a:move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79" name="Freeform 124"/>
            <p:cNvSpPr/>
            <p:nvPr/>
          </p:nvSpPr>
          <p:spPr>
            <a:xfrm>
              <a:off x="3290888" y="34067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0" name="Freeform 125"/>
            <p:cNvSpPr/>
            <p:nvPr/>
          </p:nvSpPr>
          <p:spPr>
            <a:xfrm>
              <a:off x="3408363" y="340677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1" name="Freeform 126"/>
            <p:cNvSpPr/>
            <p:nvPr/>
          </p:nvSpPr>
          <p:spPr>
            <a:xfrm>
              <a:off x="3408363" y="3289301"/>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2" name="Freeform 127"/>
            <p:cNvSpPr/>
            <p:nvPr/>
          </p:nvSpPr>
          <p:spPr>
            <a:xfrm>
              <a:off x="2703513" y="2233613"/>
              <a:ext cx="76200"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3" name="Freeform 128"/>
            <p:cNvSpPr/>
            <p:nvPr/>
          </p:nvSpPr>
          <p:spPr>
            <a:xfrm>
              <a:off x="3527425" y="3054351"/>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1"/>
                </a:cxn>
                <a:cxn ang="0">
                  <a:pos x="11" y="24"/>
                </a:cxn>
                <a:cxn ang="0">
                  <a:pos x="20" y="21"/>
                </a:cxn>
                <a:cxn ang="0">
                  <a:pos x="24" y="12"/>
                </a:cxn>
                <a:cxn ang="0">
                  <a:pos x="20" y="4"/>
                </a:cxn>
              </a:cxnLst>
              <a:rect l="txL" t="txT" r="txR" b="txB"/>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4" name="Freeform 129"/>
            <p:cNvSpPr/>
            <p:nvPr/>
          </p:nvSpPr>
          <p:spPr>
            <a:xfrm>
              <a:off x="3527425" y="3173413"/>
              <a:ext cx="74613" cy="76200"/>
            </a:xfrm>
            <a:custGeom>
              <a:avLst/>
              <a:gdLst>
                <a:gd name="txL" fmla="*/ 0 w 24"/>
                <a:gd name="txT" fmla="*/ 0 h 24"/>
                <a:gd name="txR" fmla="*/ 24 w 24"/>
                <a:gd name="txB" fmla="*/ 24 h 24"/>
              </a:gdLst>
              <a:ahLst/>
              <a:cxnLst>
                <a:cxn ang="0">
                  <a:pos x="20" y="3"/>
                </a:cxn>
                <a:cxn ang="0">
                  <a:pos x="11" y="0"/>
                </a:cxn>
                <a:cxn ang="0">
                  <a:pos x="3" y="3"/>
                </a:cxn>
                <a:cxn ang="0">
                  <a:pos x="0" y="11"/>
                </a:cxn>
                <a:cxn ang="0">
                  <a:pos x="3" y="20"/>
                </a:cxn>
                <a:cxn ang="0">
                  <a:pos x="11" y="24"/>
                </a:cxn>
                <a:cxn ang="0">
                  <a:pos x="20" y="20"/>
                </a:cxn>
                <a:cxn ang="0">
                  <a:pos x="24" y="11"/>
                </a:cxn>
                <a:cxn ang="0">
                  <a:pos x="20" y="3"/>
                </a:cxn>
              </a:cxnLst>
              <a:rect l="txL" t="txT" r="txR" b="txB"/>
              <a:pathLst>
                <a:path w="24" h="24">
                  <a:moveTo>
                    <a:pt x="20" y="3"/>
                  </a:moveTo>
                  <a:cubicBezTo>
                    <a:pt x="18" y="1"/>
                    <a:pt x="15" y="0"/>
                    <a:pt x="11" y="0"/>
                  </a:cubicBezTo>
                  <a:cubicBezTo>
                    <a:pt x="9" y="0"/>
                    <a:pt x="6" y="1"/>
                    <a:pt x="3" y="3"/>
                  </a:cubicBezTo>
                  <a:cubicBezTo>
                    <a:pt x="1" y="6"/>
                    <a:pt x="0" y="9"/>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5" name="Freeform 130"/>
            <p:cNvSpPr/>
            <p:nvPr/>
          </p:nvSpPr>
          <p:spPr>
            <a:xfrm>
              <a:off x="3527425" y="3289301"/>
              <a:ext cx="74613" cy="76200"/>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6" name="Freeform 131"/>
            <p:cNvSpPr/>
            <p:nvPr/>
          </p:nvSpPr>
          <p:spPr>
            <a:xfrm>
              <a:off x="3643313" y="2938463"/>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7" name="Freeform 132"/>
            <p:cNvSpPr/>
            <p:nvPr/>
          </p:nvSpPr>
          <p:spPr>
            <a:xfrm>
              <a:off x="3759200" y="2701926"/>
              <a:ext cx="79375" cy="76200"/>
            </a:xfrm>
            <a:custGeom>
              <a:avLst/>
              <a:gdLst>
                <a:gd name="txL" fmla="*/ 0 w 25"/>
                <a:gd name="txT" fmla="*/ 0 h 24"/>
                <a:gd name="txR" fmla="*/ 25 w 25"/>
                <a:gd name="txB" fmla="*/ 24 h 24"/>
              </a:gdLst>
              <a:ahLst/>
              <a:cxnLst>
                <a:cxn ang="0">
                  <a:pos x="12" y="0"/>
                </a:cxn>
                <a:cxn ang="0">
                  <a:pos x="4" y="4"/>
                </a:cxn>
                <a:cxn ang="0">
                  <a:pos x="0" y="12"/>
                </a:cxn>
                <a:cxn ang="0">
                  <a:pos x="4" y="21"/>
                </a:cxn>
                <a:cxn ang="0">
                  <a:pos x="12" y="24"/>
                </a:cxn>
                <a:cxn ang="0">
                  <a:pos x="21" y="21"/>
                </a:cxn>
                <a:cxn ang="0">
                  <a:pos x="25" y="12"/>
                </a:cxn>
                <a:cxn ang="0">
                  <a:pos x="21" y="4"/>
                </a:cxn>
                <a:cxn ang="0">
                  <a:pos x="12" y="0"/>
                </a:cxn>
              </a:cxnLst>
              <a:rect l="txL" t="txT" r="txR" b="txB"/>
              <a:pathLst>
                <a:path w="25" h="24">
                  <a:moveTo>
                    <a:pt x="12" y="0"/>
                  </a:move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cubicBezTo>
                    <a:pt x="19"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8" name="Freeform 133"/>
            <p:cNvSpPr/>
            <p:nvPr/>
          </p:nvSpPr>
          <p:spPr>
            <a:xfrm>
              <a:off x="3055938" y="2233613"/>
              <a:ext cx="74613"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89" name="Freeform 134"/>
            <p:cNvSpPr/>
            <p:nvPr/>
          </p:nvSpPr>
          <p:spPr>
            <a:xfrm>
              <a:off x="3171825" y="2233613"/>
              <a:ext cx="79375" cy="76200"/>
            </a:xfrm>
            <a:custGeom>
              <a:avLst/>
              <a:gdLst>
                <a:gd name="txL" fmla="*/ 0 w 25"/>
                <a:gd name="txT" fmla="*/ 0 h 24"/>
                <a:gd name="txR" fmla="*/ 25 w 25"/>
                <a:gd name="txB" fmla="*/ 24 h 24"/>
              </a:gdLst>
              <a:ahLst/>
              <a:cxnLst>
                <a:cxn ang="0">
                  <a:pos x="21" y="3"/>
                </a:cxn>
                <a:cxn ang="0">
                  <a:pos x="12" y="0"/>
                </a:cxn>
                <a:cxn ang="0">
                  <a:pos x="4" y="3"/>
                </a:cxn>
                <a:cxn ang="0">
                  <a:pos x="0" y="11"/>
                </a:cxn>
                <a:cxn ang="0">
                  <a:pos x="4" y="20"/>
                </a:cxn>
                <a:cxn ang="0">
                  <a:pos x="12" y="24"/>
                </a:cxn>
                <a:cxn ang="0">
                  <a:pos x="21" y="20"/>
                </a:cxn>
                <a:cxn ang="0">
                  <a:pos x="25" y="11"/>
                </a:cxn>
                <a:cxn ang="0">
                  <a:pos x="21" y="3"/>
                </a:cxn>
              </a:cxnLst>
              <a:rect l="txL" t="txT" r="txR" b="txB"/>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0" name="Freeform 135"/>
            <p:cNvSpPr/>
            <p:nvPr/>
          </p:nvSpPr>
          <p:spPr>
            <a:xfrm>
              <a:off x="3408363" y="2114551"/>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1" name="Freeform 136"/>
            <p:cNvSpPr/>
            <p:nvPr/>
          </p:nvSpPr>
          <p:spPr>
            <a:xfrm>
              <a:off x="3759200" y="3289301"/>
              <a:ext cx="79375" cy="76200"/>
            </a:xfrm>
            <a:custGeom>
              <a:avLst/>
              <a:gdLst>
                <a:gd name="txL" fmla="*/ 0 w 25"/>
                <a:gd name="txT" fmla="*/ 0 h 24"/>
                <a:gd name="txR" fmla="*/ 25 w 25"/>
                <a:gd name="txB" fmla="*/ 24 h 24"/>
              </a:gdLst>
              <a:ahLst/>
              <a:cxnLst>
                <a:cxn ang="0">
                  <a:pos x="12" y="0"/>
                </a:cxn>
                <a:cxn ang="0">
                  <a:pos x="4" y="4"/>
                </a:cxn>
                <a:cxn ang="0">
                  <a:pos x="0" y="12"/>
                </a:cxn>
                <a:cxn ang="0">
                  <a:pos x="4" y="20"/>
                </a:cxn>
                <a:cxn ang="0">
                  <a:pos x="12" y="24"/>
                </a:cxn>
                <a:cxn ang="0">
                  <a:pos x="21" y="20"/>
                </a:cxn>
                <a:cxn ang="0">
                  <a:pos x="25" y="12"/>
                </a:cxn>
                <a:cxn ang="0">
                  <a:pos x="21" y="4"/>
                </a:cxn>
                <a:cxn ang="0">
                  <a:pos x="12" y="0"/>
                </a:cxn>
              </a:cxnLst>
              <a:rect l="txL" t="txT" r="txR" b="txB"/>
              <a:pathLst>
                <a:path w="25" h="24">
                  <a:moveTo>
                    <a:pt x="12" y="0"/>
                  </a:move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cubicBezTo>
                    <a:pt x="19"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2" name="Freeform 137"/>
            <p:cNvSpPr/>
            <p:nvPr/>
          </p:nvSpPr>
          <p:spPr>
            <a:xfrm>
              <a:off x="3879850" y="2466976"/>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3" name="Freeform 138"/>
            <p:cNvSpPr/>
            <p:nvPr/>
          </p:nvSpPr>
          <p:spPr>
            <a:xfrm>
              <a:off x="3879850" y="2586038"/>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4" name="Freeform 139"/>
            <p:cNvSpPr/>
            <p:nvPr/>
          </p:nvSpPr>
          <p:spPr>
            <a:xfrm>
              <a:off x="3408363" y="1998663"/>
              <a:ext cx="74613"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5" name="Freeform 140"/>
            <p:cNvSpPr/>
            <p:nvPr/>
          </p:nvSpPr>
          <p:spPr>
            <a:xfrm>
              <a:off x="3643313" y="2114551"/>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6" name="Freeform 141"/>
            <p:cNvSpPr/>
            <p:nvPr/>
          </p:nvSpPr>
          <p:spPr>
            <a:xfrm>
              <a:off x="2940050" y="1411288"/>
              <a:ext cx="74613"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7" name="Freeform 142"/>
            <p:cNvSpPr/>
            <p:nvPr/>
          </p:nvSpPr>
          <p:spPr>
            <a:xfrm>
              <a:off x="3055938" y="129222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8" name="Freeform 143"/>
            <p:cNvSpPr/>
            <p:nvPr/>
          </p:nvSpPr>
          <p:spPr>
            <a:xfrm>
              <a:off x="2940050" y="1646238"/>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599" name="Freeform 144"/>
            <p:cNvSpPr/>
            <p:nvPr/>
          </p:nvSpPr>
          <p:spPr>
            <a:xfrm>
              <a:off x="2819400" y="1762126"/>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0" name="Freeform 145"/>
            <p:cNvSpPr/>
            <p:nvPr/>
          </p:nvSpPr>
          <p:spPr>
            <a:xfrm>
              <a:off x="2940050" y="1762126"/>
              <a:ext cx="74613"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1" name="Freeform 146"/>
            <p:cNvSpPr/>
            <p:nvPr/>
          </p:nvSpPr>
          <p:spPr>
            <a:xfrm>
              <a:off x="3171825" y="1058863"/>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2" name="Freeform 147"/>
            <p:cNvSpPr/>
            <p:nvPr/>
          </p:nvSpPr>
          <p:spPr>
            <a:xfrm>
              <a:off x="3171825" y="152717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3" name="Freeform 148"/>
            <p:cNvSpPr/>
            <p:nvPr/>
          </p:nvSpPr>
          <p:spPr>
            <a:xfrm>
              <a:off x="3290888" y="939801"/>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4" name="Freeform 149"/>
            <p:cNvSpPr/>
            <p:nvPr/>
          </p:nvSpPr>
          <p:spPr>
            <a:xfrm>
              <a:off x="3290888" y="1058863"/>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5" name="Freeform 150"/>
            <p:cNvSpPr/>
            <p:nvPr/>
          </p:nvSpPr>
          <p:spPr>
            <a:xfrm>
              <a:off x="3290888" y="15271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6" name="Freeform 151"/>
            <p:cNvSpPr/>
            <p:nvPr/>
          </p:nvSpPr>
          <p:spPr>
            <a:xfrm>
              <a:off x="3290888" y="1646238"/>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7" name="Freeform 152"/>
            <p:cNvSpPr/>
            <p:nvPr/>
          </p:nvSpPr>
          <p:spPr>
            <a:xfrm>
              <a:off x="3408363" y="823913"/>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8" name="Freeform 153"/>
            <p:cNvSpPr/>
            <p:nvPr/>
          </p:nvSpPr>
          <p:spPr>
            <a:xfrm>
              <a:off x="3408363" y="1058863"/>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09" name="Freeform 154"/>
            <p:cNvSpPr/>
            <p:nvPr/>
          </p:nvSpPr>
          <p:spPr>
            <a:xfrm>
              <a:off x="3408363" y="16462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0" name="Freeform 155"/>
            <p:cNvSpPr/>
            <p:nvPr/>
          </p:nvSpPr>
          <p:spPr>
            <a:xfrm>
              <a:off x="3290888" y="1762126"/>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1" name="Freeform 156"/>
            <p:cNvSpPr/>
            <p:nvPr/>
          </p:nvSpPr>
          <p:spPr>
            <a:xfrm>
              <a:off x="3527425" y="823913"/>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1"/>
                </a:cxn>
                <a:cxn ang="0">
                  <a:pos x="11" y="24"/>
                </a:cxn>
                <a:cxn ang="0">
                  <a:pos x="20" y="21"/>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2" name="Freeform 157"/>
            <p:cNvSpPr/>
            <p:nvPr/>
          </p:nvSpPr>
          <p:spPr>
            <a:xfrm>
              <a:off x="3527425" y="939801"/>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3" name="Freeform 158"/>
            <p:cNvSpPr/>
            <p:nvPr/>
          </p:nvSpPr>
          <p:spPr>
            <a:xfrm>
              <a:off x="3527425" y="1527176"/>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4" name="Freeform 159"/>
            <p:cNvSpPr/>
            <p:nvPr/>
          </p:nvSpPr>
          <p:spPr>
            <a:xfrm>
              <a:off x="3527425" y="1646238"/>
              <a:ext cx="74613" cy="76200"/>
            </a:xfrm>
            <a:custGeom>
              <a:avLst/>
              <a:gdLst>
                <a:gd name="txL" fmla="*/ 0 w 24"/>
                <a:gd name="txT" fmla="*/ 0 h 24"/>
                <a:gd name="txR" fmla="*/ 24 w 24"/>
                <a:gd name="txB" fmla="*/ 24 h 24"/>
              </a:gdLst>
              <a:ahLst/>
              <a:cxnLst>
                <a:cxn ang="0">
                  <a:pos x="20" y="3"/>
                </a:cxn>
                <a:cxn ang="0">
                  <a:pos x="11" y="0"/>
                </a:cxn>
                <a:cxn ang="0">
                  <a:pos x="3" y="3"/>
                </a:cxn>
                <a:cxn ang="0">
                  <a:pos x="0" y="12"/>
                </a:cxn>
                <a:cxn ang="0">
                  <a:pos x="3" y="20"/>
                </a:cxn>
                <a:cxn ang="0">
                  <a:pos x="11" y="24"/>
                </a:cxn>
                <a:cxn ang="0">
                  <a:pos x="20" y="20"/>
                </a:cxn>
                <a:cxn ang="0">
                  <a:pos x="24" y="12"/>
                </a:cxn>
                <a:cxn ang="0">
                  <a:pos x="20" y="3"/>
                </a:cxn>
              </a:cxnLst>
              <a:rect l="txL" t="txT" r="txR" b="txB"/>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5" name="Freeform 160"/>
            <p:cNvSpPr/>
            <p:nvPr/>
          </p:nvSpPr>
          <p:spPr>
            <a:xfrm>
              <a:off x="3643313" y="939801"/>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6" name="Freeform 161"/>
            <p:cNvSpPr/>
            <p:nvPr/>
          </p:nvSpPr>
          <p:spPr>
            <a:xfrm>
              <a:off x="3643313" y="1058863"/>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7" name="Freeform 162"/>
            <p:cNvSpPr/>
            <p:nvPr/>
          </p:nvSpPr>
          <p:spPr>
            <a:xfrm>
              <a:off x="3643313" y="152717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8" name="Freeform 163"/>
            <p:cNvSpPr/>
            <p:nvPr/>
          </p:nvSpPr>
          <p:spPr>
            <a:xfrm>
              <a:off x="3643313" y="1646238"/>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19" name="Freeform 164"/>
            <p:cNvSpPr/>
            <p:nvPr/>
          </p:nvSpPr>
          <p:spPr>
            <a:xfrm>
              <a:off x="3759200" y="939801"/>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0" name="Freeform 165"/>
            <p:cNvSpPr/>
            <p:nvPr/>
          </p:nvSpPr>
          <p:spPr>
            <a:xfrm>
              <a:off x="3759200" y="1058863"/>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1" name="Freeform 166"/>
            <p:cNvSpPr/>
            <p:nvPr/>
          </p:nvSpPr>
          <p:spPr>
            <a:xfrm>
              <a:off x="3759200" y="152717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2" name="Freeform 167"/>
            <p:cNvSpPr/>
            <p:nvPr/>
          </p:nvSpPr>
          <p:spPr>
            <a:xfrm>
              <a:off x="3879850" y="939801"/>
              <a:ext cx="74613"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3" name="Freeform 168"/>
            <p:cNvSpPr/>
            <p:nvPr/>
          </p:nvSpPr>
          <p:spPr>
            <a:xfrm>
              <a:off x="3879850" y="1058863"/>
              <a:ext cx="74613" cy="76200"/>
            </a:xfrm>
            <a:custGeom>
              <a:avLst/>
              <a:gdLst>
                <a:gd name="txL" fmla="*/ 0 w 24"/>
                <a:gd name="txT" fmla="*/ 0 h 24"/>
                <a:gd name="txR" fmla="*/ 24 w 24"/>
                <a:gd name="txB" fmla="*/ 24 h 24"/>
              </a:gdLst>
              <a:ahLst/>
              <a:cxnLst>
                <a:cxn ang="0">
                  <a:pos x="12" y="0"/>
                </a:cxn>
                <a:cxn ang="0">
                  <a:pos x="3" y="3"/>
                </a:cxn>
                <a:cxn ang="0">
                  <a:pos x="0" y="12"/>
                </a:cxn>
                <a:cxn ang="0">
                  <a:pos x="3" y="20"/>
                </a:cxn>
                <a:cxn ang="0">
                  <a:pos x="12" y="24"/>
                </a:cxn>
                <a:cxn ang="0">
                  <a:pos x="20" y="20"/>
                </a:cxn>
                <a:cxn ang="0">
                  <a:pos x="24" y="12"/>
                </a:cxn>
                <a:cxn ang="0">
                  <a:pos x="20" y="3"/>
                </a:cxn>
                <a:cxn ang="0">
                  <a:pos x="12" y="0"/>
                </a:cxn>
              </a:cxnLst>
              <a:rect l="txL" t="txT" r="txR" b="txB"/>
              <a:pathLst>
                <a:path w="24" h="24">
                  <a:moveTo>
                    <a:pt x="12" y="0"/>
                  </a:move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4" name="Freeform 169"/>
            <p:cNvSpPr/>
            <p:nvPr/>
          </p:nvSpPr>
          <p:spPr>
            <a:xfrm>
              <a:off x="3879850" y="1527176"/>
              <a:ext cx="74613"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5" name="Freeform 170"/>
            <p:cNvSpPr/>
            <p:nvPr/>
          </p:nvSpPr>
          <p:spPr>
            <a:xfrm>
              <a:off x="3879850" y="1646238"/>
              <a:ext cx="74613" cy="76200"/>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6" name="Freeform 171"/>
            <p:cNvSpPr/>
            <p:nvPr/>
          </p:nvSpPr>
          <p:spPr>
            <a:xfrm>
              <a:off x="3879850" y="1762126"/>
              <a:ext cx="74613"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7" name="Freeform 172"/>
            <p:cNvSpPr/>
            <p:nvPr/>
          </p:nvSpPr>
          <p:spPr>
            <a:xfrm>
              <a:off x="3995738" y="939801"/>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8" name="Freeform 173"/>
            <p:cNvSpPr/>
            <p:nvPr/>
          </p:nvSpPr>
          <p:spPr>
            <a:xfrm>
              <a:off x="3995738"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29" name="Freeform 174"/>
            <p:cNvSpPr/>
            <p:nvPr/>
          </p:nvSpPr>
          <p:spPr>
            <a:xfrm>
              <a:off x="3995738" y="1527176"/>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0" name="Freeform 175"/>
            <p:cNvSpPr/>
            <p:nvPr/>
          </p:nvSpPr>
          <p:spPr>
            <a:xfrm>
              <a:off x="3995738"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1" name="Freeform 176"/>
            <p:cNvSpPr/>
            <p:nvPr/>
          </p:nvSpPr>
          <p:spPr>
            <a:xfrm>
              <a:off x="3995738" y="1762126"/>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2" name="Freeform 177"/>
            <p:cNvSpPr/>
            <p:nvPr/>
          </p:nvSpPr>
          <p:spPr>
            <a:xfrm>
              <a:off x="4111625" y="823913"/>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3" name="Freeform 178"/>
            <p:cNvSpPr/>
            <p:nvPr/>
          </p:nvSpPr>
          <p:spPr>
            <a:xfrm>
              <a:off x="4111625" y="939801"/>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4" name="Freeform 179"/>
            <p:cNvSpPr/>
            <p:nvPr/>
          </p:nvSpPr>
          <p:spPr>
            <a:xfrm>
              <a:off x="3171825" y="16462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5" name="Freeform 180"/>
            <p:cNvSpPr/>
            <p:nvPr/>
          </p:nvSpPr>
          <p:spPr>
            <a:xfrm>
              <a:off x="3055938" y="152717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6" name="Freeform 181"/>
            <p:cNvSpPr/>
            <p:nvPr/>
          </p:nvSpPr>
          <p:spPr>
            <a:xfrm>
              <a:off x="3055938" y="1411288"/>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7" name="Freeform 182"/>
            <p:cNvSpPr/>
            <p:nvPr/>
          </p:nvSpPr>
          <p:spPr>
            <a:xfrm>
              <a:off x="3408363" y="1527176"/>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8" name="Freeform 183"/>
            <p:cNvSpPr/>
            <p:nvPr/>
          </p:nvSpPr>
          <p:spPr>
            <a:xfrm>
              <a:off x="2703513" y="1058863"/>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39" name="Freeform 184"/>
            <p:cNvSpPr/>
            <p:nvPr/>
          </p:nvSpPr>
          <p:spPr>
            <a:xfrm>
              <a:off x="2819400" y="1058863"/>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0" name="Freeform 185"/>
            <p:cNvSpPr/>
            <p:nvPr/>
          </p:nvSpPr>
          <p:spPr>
            <a:xfrm>
              <a:off x="3171825" y="1174751"/>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1" name="Freeform 186"/>
            <p:cNvSpPr/>
            <p:nvPr/>
          </p:nvSpPr>
          <p:spPr>
            <a:xfrm>
              <a:off x="3290888" y="1174751"/>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2" name="Freeform 187"/>
            <p:cNvSpPr/>
            <p:nvPr/>
          </p:nvSpPr>
          <p:spPr>
            <a:xfrm>
              <a:off x="3408363" y="1174751"/>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3" name="Freeform 188"/>
            <p:cNvSpPr/>
            <p:nvPr/>
          </p:nvSpPr>
          <p:spPr>
            <a:xfrm>
              <a:off x="3643313" y="1174751"/>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4" name="Freeform 189"/>
            <p:cNvSpPr/>
            <p:nvPr/>
          </p:nvSpPr>
          <p:spPr>
            <a:xfrm>
              <a:off x="3759200" y="1174751"/>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5" name="Freeform 190"/>
            <p:cNvSpPr/>
            <p:nvPr/>
          </p:nvSpPr>
          <p:spPr>
            <a:xfrm>
              <a:off x="3879850" y="1174751"/>
              <a:ext cx="74613" cy="76200"/>
            </a:xfrm>
            <a:custGeom>
              <a:avLst/>
              <a:gdLst>
                <a:gd name="txL" fmla="*/ 0 w 24"/>
                <a:gd name="txT" fmla="*/ 0 h 24"/>
                <a:gd name="txR" fmla="*/ 24 w 24"/>
                <a:gd name="txB" fmla="*/ 24 h 24"/>
              </a:gdLst>
              <a:ahLst/>
              <a:cxnLst>
                <a:cxn ang="0">
                  <a:pos x="12" y="0"/>
                </a:cxn>
                <a:cxn ang="0">
                  <a:pos x="3" y="4"/>
                </a:cxn>
                <a:cxn ang="0">
                  <a:pos x="0" y="12"/>
                </a:cxn>
                <a:cxn ang="0">
                  <a:pos x="3" y="21"/>
                </a:cxn>
                <a:cxn ang="0">
                  <a:pos x="12" y="24"/>
                </a:cxn>
                <a:cxn ang="0">
                  <a:pos x="20" y="21"/>
                </a:cxn>
                <a:cxn ang="0">
                  <a:pos x="24" y="12"/>
                </a:cxn>
                <a:cxn ang="0">
                  <a:pos x="20" y="4"/>
                </a:cxn>
                <a:cxn ang="0">
                  <a:pos x="12" y="0"/>
                </a:cxn>
              </a:cxnLst>
              <a:rect l="txL" t="txT" r="txR" b="txB"/>
              <a:pathLst>
                <a:path w="24" h="24">
                  <a:moveTo>
                    <a:pt x="12" y="0"/>
                  </a:move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6" name="Freeform 191"/>
            <p:cNvSpPr/>
            <p:nvPr/>
          </p:nvSpPr>
          <p:spPr>
            <a:xfrm>
              <a:off x="3995738" y="1174751"/>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7" name="Freeform 192"/>
            <p:cNvSpPr/>
            <p:nvPr/>
          </p:nvSpPr>
          <p:spPr>
            <a:xfrm>
              <a:off x="3290888" y="129222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8" name="Freeform 193"/>
            <p:cNvSpPr/>
            <p:nvPr/>
          </p:nvSpPr>
          <p:spPr>
            <a:xfrm>
              <a:off x="3527425" y="1292226"/>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49" name="Freeform 194"/>
            <p:cNvSpPr/>
            <p:nvPr/>
          </p:nvSpPr>
          <p:spPr>
            <a:xfrm>
              <a:off x="3643313" y="1292226"/>
              <a:ext cx="76200"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0" name="Freeform 195"/>
            <p:cNvSpPr/>
            <p:nvPr/>
          </p:nvSpPr>
          <p:spPr>
            <a:xfrm>
              <a:off x="3759200" y="1292226"/>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1" name="Freeform 196"/>
            <p:cNvSpPr/>
            <p:nvPr/>
          </p:nvSpPr>
          <p:spPr>
            <a:xfrm>
              <a:off x="3879850" y="1292226"/>
              <a:ext cx="74613"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2" name="Freeform 197"/>
            <p:cNvSpPr/>
            <p:nvPr/>
          </p:nvSpPr>
          <p:spPr>
            <a:xfrm>
              <a:off x="3995738" y="1292226"/>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3" name="Freeform 198"/>
            <p:cNvSpPr/>
            <p:nvPr/>
          </p:nvSpPr>
          <p:spPr>
            <a:xfrm>
              <a:off x="3171825" y="14112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4" name="Freeform 199"/>
            <p:cNvSpPr/>
            <p:nvPr/>
          </p:nvSpPr>
          <p:spPr>
            <a:xfrm>
              <a:off x="3290888" y="1411288"/>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5" name="Freeform 200"/>
            <p:cNvSpPr/>
            <p:nvPr/>
          </p:nvSpPr>
          <p:spPr>
            <a:xfrm>
              <a:off x="3408363" y="1411288"/>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6" name="Freeform 201"/>
            <p:cNvSpPr/>
            <p:nvPr/>
          </p:nvSpPr>
          <p:spPr>
            <a:xfrm>
              <a:off x="3527425" y="1411288"/>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7" name="Freeform 202"/>
            <p:cNvSpPr/>
            <p:nvPr/>
          </p:nvSpPr>
          <p:spPr>
            <a:xfrm>
              <a:off x="3643313" y="1411288"/>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8" name="Freeform 203"/>
            <p:cNvSpPr/>
            <p:nvPr/>
          </p:nvSpPr>
          <p:spPr>
            <a:xfrm>
              <a:off x="3759200" y="14112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59" name="Freeform 204"/>
            <p:cNvSpPr/>
            <p:nvPr/>
          </p:nvSpPr>
          <p:spPr>
            <a:xfrm>
              <a:off x="3879850" y="1411288"/>
              <a:ext cx="74613" cy="74613"/>
            </a:xfrm>
            <a:custGeom>
              <a:avLst/>
              <a:gdLst>
                <a:gd name="txL" fmla="*/ 0 w 24"/>
                <a:gd name="txT" fmla="*/ 0 h 24"/>
                <a:gd name="txR" fmla="*/ 24 w 24"/>
                <a:gd name="txB" fmla="*/ 24 h 24"/>
              </a:gdLst>
              <a:ahLst/>
              <a:cxnLst>
                <a:cxn ang="0">
                  <a:pos x="20" y="20"/>
                </a:cxn>
                <a:cxn ang="0">
                  <a:pos x="24" y="12"/>
                </a:cxn>
                <a:cxn ang="0">
                  <a:pos x="20" y="4"/>
                </a:cxn>
                <a:cxn ang="0">
                  <a:pos x="12" y="0"/>
                </a:cxn>
                <a:cxn ang="0">
                  <a:pos x="3" y="4"/>
                </a:cxn>
                <a:cxn ang="0">
                  <a:pos x="0" y="12"/>
                </a:cxn>
                <a:cxn ang="0">
                  <a:pos x="3" y="20"/>
                </a:cxn>
                <a:cxn ang="0">
                  <a:pos x="12" y="24"/>
                </a:cxn>
                <a:cxn ang="0">
                  <a:pos x="20" y="20"/>
                </a:cxn>
              </a:cxnLst>
              <a:rect l="txL" t="txT" r="txR" b="txB"/>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0" name="Freeform 205"/>
            <p:cNvSpPr/>
            <p:nvPr/>
          </p:nvSpPr>
          <p:spPr>
            <a:xfrm>
              <a:off x="3995738"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1" name="Freeform 207"/>
            <p:cNvSpPr/>
            <p:nvPr/>
          </p:nvSpPr>
          <p:spPr>
            <a:xfrm>
              <a:off x="4111625" y="14112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2" name="Freeform 208"/>
            <p:cNvSpPr/>
            <p:nvPr/>
          </p:nvSpPr>
          <p:spPr>
            <a:xfrm>
              <a:off x="3408363" y="939800"/>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3" name="Freeform 209"/>
            <p:cNvSpPr/>
            <p:nvPr/>
          </p:nvSpPr>
          <p:spPr>
            <a:xfrm>
              <a:off x="3643313" y="706438"/>
              <a:ext cx="76200"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4" name="Freeform 210"/>
            <p:cNvSpPr/>
            <p:nvPr/>
          </p:nvSpPr>
          <p:spPr>
            <a:xfrm>
              <a:off x="3643313" y="823913"/>
              <a:ext cx="76200"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5" name="Freeform 211"/>
            <p:cNvSpPr/>
            <p:nvPr/>
          </p:nvSpPr>
          <p:spPr>
            <a:xfrm>
              <a:off x="3759200" y="823913"/>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6" name="Freeform 212"/>
            <p:cNvSpPr/>
            <p:nvPr/>
          </p:nvSpPr>
          <p:spPr>
            <a:xfrm>
              <a:off x="3527425" y="706438"/>
              <a:ext cx="74613" cy="76200"/>
            </a:xfrm>
            <a:custGeom>
              <a:avLst/>
              <a:gdLst>
                <a:gd name="txL" fmla="*/ 0 w 24"/>
                <a:gd name="txT" fmla="*/ 0 h 24"/>
                <a:gd name="txR" fmla="*/ 24 w 24"/>
                <a:gd name="txB" fmla="*/ 24 h 24"/>
              </a:gdLst>
              <a:ahLst/>
              <a:cxnLst>
                <a:cxn ang="0">
                  <a:pos x="20" y="3"/>
                </a:cxn>
                <a:cxn ang="0">
                  <a:pos x="11" y="0"/>
                </a:cxn>
                <a:cxn ang="0">
                  <a:pos x="3" y="3"/>
                </a:cxn>
                <a:cxn ang="0">
                  <a:pos x="0" y="12"/>
                </a:cxn>
                <a:cxn ang="0">
                  <a:pos x="3" y="20"/>
                </a:cxn>
                <a:cxn ang="0">
                  <a:pos x="11" y="24"/>
                </a:cxn>
                <a:cxn ang="0">
                  <a:pos x="20" y="20"/>
                </a:cxn>
                <a:cxn ang="0">
                  <a:pos x="24" y="12"/>
                </a:cxn>
                <a:cxn ang="0">
                  <a:pos x="20" y="3"/>
                </a:cxn>
              </a:cxnLst>
              <a:rect l="txL" t="txT" r="txR" b="txB"/>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7" name="Freeform 213"/>
            <p:cNvSpPr/>
            <p:nvPr/>
          </p:nvSpPr>
          <p:spPr>
            <a:xfrm>
              <a:off x="2819400" y="16462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8" name="Freeform 214"/>
            <p:cNvSpPr/>
            <p:nvPr/>
          </p:nvSpPr>
          <p:spPr>
            <a:xfrm>
              <a:off x="3055938" y="16462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69" name="Freeform 215"/>
            <p:cNvSpPr/>
            <p:nvPr/>
          </p:nvSpPr>
          <p:spPr>
            <a:xfrm>
              <a:off x="2940050" y="1292225"/>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0" name="Freeform 216"/>
            <p:cNvSpPr/>
            <p:nvPr/>
          </p:nvSpPr>
          <p:spPr>
            <a:xfrm>
              <a:off x="3759200" y="16462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1" name="Freeform 217"/>
            <p:cNvSpPr/>
            <p:nvPr/>
          </p:nvSpPr>
          <p:spPr>
            <a:xfrm>
              <a:off x="4111625" y="1527175"/>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2" name="Freeform 218"/>
            <p:cNvSpPr/>
            <p:nvPr/>
          </p:nvSpPr>
          <p:spPr>
            <a:xfrm>
              <a:off x="3527425" y="471488"/>
              <a:ext cx="74613"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3" name="Freeform 219"/>
            <p:cNvSpPr/>
            <p:nvPr/>
          </p:nvSpPr>
          <p:spPr>
            <a:xfrm>
              <a:off x="3995738" y="7064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4" name="Freeform 220"/>
            <p:cNvSpPr/>
            <p:nvPr/>
          </p:nvSpPr>
          <p:spPr>
            <a:xfrm>
              <a:off x="4111625" y="587375"/>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5" name="Freeform 221"/>
            <p:cNvSpPr/>
            <p:nvPr/>
          </p:nvSpPr>
          <p:spPr>
            <a:xfrm>
              <a:off x="4232275" y="587375"/>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6" name="Freeform 222"/>
            <p:cNvSpPr/>
            <p:nvPr/>
          </p:nvSpPr>
          <p:spPr>
            <a:xfrm>
              <a:off x="3527425" y="1762125"/>
              <a:ext cx="74613" cy="76200"/>
            </a:xfrm>
            <a:custGeom>
              <a:avLst/>
              <a:gdLst>
                <a:gd name="txL" fmla="*/ 0 w 24"/>
                <a:gd name="txT" fmla="*/ 0 h 24"/>
                <a:gd name="txR" fmla="*/ 24 w 24"/>
                <a:gd name="txB" fmla="*/ 24 h 24"/>
              </a:gdLst>
              <a:ahLst/>
              <a:cxnLst>
                <a:cxn ang="0">
                  <a:pos x="20" y="4"/>
                </a:cxn>
                <a:cxn ang="0">
                  <a:pos x="11" y="0"/>
                </a:cxn>
                <a:cxn ang="0">
                  <a:pos x="3" y="4"/>
                </a:cxn>
                <a:cxn ang="0">
                  <a:pos x="0" y="12"/>
                </a:cxn>
                <a:cxn ang="0">
                  <a:pos x="3" y="21"/>
                </a:cxn>
                <a:cxn ang="0">
                  <a:pos x="11" y="24"/>
                </a:cxn>
                <a:cxn ang="0">
                  <a:pos x="20" y="21"/>
                </a:cxn>
                <a:cxn ang="0">
                  <a:pos x="24" y="12"/>
                </a:cxn>
                <a:cxn ang="0">
                  <a:pos x="20" y="4"/>
                </a:cxn>
              </a:cxnLst>
              <a:rect l="txL" t="txT" r="txR" b="txB"/>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7" name="Freeform 223"/>
            <p:cNvSpPr/>
            <p:nvPr/>
          </p:nvSpPr>
          <p:spPr>
            <a:xfrm>
              <a:off x="3643313" y="1762125"/>
              <a:ext cx="76200"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8" name="Freeform 224"/>
            <p:cNvSpPr/>
            <p:nvPr/>
          </p:nvSpPr>
          <p:spPr>
            <a:xfrm>
              <a:off x="3759200" y="2114550"/>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79" name="Freeform 225"/>
            <p:cNvSpPr/>
            <p:nvPr/>
          </p:nvSpPr>
          <p:spPr>
            <a:xfrm>
              <a:off x="3879850" y="1998663"/>
              <a:ext cx="74613" cy="74613"/>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0" name="Freeform 226"/>
            <p:cNvSpPr/>
            <p:nvPr/>
          </p:nvSpPr>
          <p:spPr>
            <a:xfrm>
              <a:off x="3879850" y="2114550"/>
              <a:ext cx="74613"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1" name="Freeform 227"/>
            <p:cNvSpPr/>
            <p:nvPr/>
          </p:nvSpPr>
          <p:spPr>
            <a:xfrm>
              <a:off x="3879850" y="2233613"/>
              <a:ext cx="74613" cy="76200"/>
            </a:xfrm>
            <a:custGeom>
              <a:avLst/>
              <a:gdLst>
                <a:gd name="txL" fmla="*/ 0 w 24"/>
                <a:gd name="txT" fmla="*/ 0 h 24"/>
                <a:gd name="txR" fmla="*/ 24 w 24"/>
                <a:gd name="txB" fmla="*/ 24 h 24"/>
              </a:gdLst>
              <a:ahLst/>
              <a:cxnLst>
                <a:cxn ang="0">
                  <a:pos x="20" y="3"/>
                </a:cxn>
                <a:cxn ang="0">
                  <a:pos x="12" y="0"/>
                </a:cxn>
                <a:cxn ang="0">
                  <a:pos x="3" y="3"/>
                </a:cxn>
                <a:cxn ang="0">
                  <a:pos x="0" y="11"/>
                </a:cxn>
                <a:cxn ang="0">
                  <a:pos x="3" y="20"/>
                </a:cxn>
                <a:cxn ang="0">
                  <a:pos x="12" y="24"/>
                </a:cxn>
                <a:cxn ang="0">
                  <a:pos x="20" y="20"/>
                </a:cxn>
                <a:cxn ang="0">
                  <a:pos x="24" y="11"/>
                </a:cxn>
                <a:cxn ang="0">
                  <a:pos x="20" y="3"/>
                </a:cxn>
              </a:cxnLst>
              <a:rect l="txL" t="txT" r="txR" b="txB"/>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2" name="Freeform 228"/>
            <p:cNvSpPr/>
            <p:nvPr/>
          </p:nvSpPr>
          <p:spPr>
            <a:xfrm>
              <a:off x="4111625" y="1058863"/>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3" name="Freeform 229"/>
            <p:cNvSpPr/>
            <p:nvPr/>
          </p:nvSpPr>
          <p:spPr>
            <a:xfrm>
              <a:off x="4111625" y="1762125"/>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4" name="Freeform 230"/>
            <p:cNvSpPr/>
            <p:nvPr/>
          </p:nvSpPr>
          <p:spPr>
            <a:xfrm>
              <a:off x="3879850" y="1879600"/>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5" name="Freeform 231"/>
            <p:cNvSpPr/>
            <p:nvPr/>
          </p:nvSpPr>
          <p:spPr>
            <a:xfrm>
              <a:off x="3995738" y="1998663"/>
              <a:ext cx="76200"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6" name="Freeform 232"/>
            <p:cNvSpPr/>
            <p:nvPr/>
          </p:nvSpPr>
          <p:spPr>
            <a:xfrm>
              <a:off x="3995738" y="21145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7" name="Freeform 233"/>
            <p:cNvSpPr/>
            <p:nvPr/>
          </p:nvSpPr>
          <p:spPr>
            <a:xfrm>
              <a:off x="3995738" y="2233613"/>
              <a:ext cx="76200"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8" name="Freeform 234"/>
            <p:cNvSpPr/>
            <p:nvPr/>
          </p:nvSpPr>
          <p:spPr>
            <a:xfrm>
              <a:off x="4111625" y="1174750"/>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89" name="Freeform 235"/>
            <p:cNvSpPr/>
            <p:nvPr/>
          </p:nvSpPr>
          <p:spPr>
            <a:xfrm>
              <a:off x="4111625" y="1292225"/>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0" name="Freeform 236"/>
            <p:cNvSpPr/>
            <p:nvPr/>
          </p:nvSpPr>
          <p:spPr>
            <a:xfrm>
              <a:off x="4111625" y="2114550"/>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1" name="Freeform 237"/>
            <p:cNvSpPr/>
            <p:nvPr/>
          </p:nvSpPr>
          <p:spPr>
            <a:xfrm>
              <a:off x="3527425" y="1879600"/>
              <a:ext cx="74613"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2" name="Freeform 238"/>
            <p:cNvSpPr/>
            <p:nvPr/>
          </p:nvSpPr>
          <p:spPr>
            <a:xfrm>
              <a:off x="3995738" y="23510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3" name="Freeform 239"/>
            <p:cNvSpPr/>
            <p:nvPr/>
          </p:nvSpPr>
          <p:spPr>
            <a:xfrm>
              <a:off x="4111625" y="2233613"/>
              <a:ext cx="79375" cy="76200"/>
            </a:xfrm>
            <a:custGeom>
              <a:avLst/>
              <a:gdLst>
                <a:gd name="txL" fmla="*/ 0 w 25"/>
                <a:gd name="txT" fmla="*/ 0 h 24"/>
                <a:gd name="txR" fmla="*/ 25 w 25"/>
                <a:gd name="txB" fmla="*/ 24 h 24"/>
              </a:gdLst>
              <a:ahLst/>
              <a:cxnLst>
                <a:cxn ang="0">
                  <a:pos x="21" y="3"/>
                </a:cxn>
                <a:cxn ang="0">
                  <a:pos x="12" y="0"/>
                </a:cxn>
                <a:cxn ang="0">
                  <a:pos x="4" y="3"/>
                </a:cxn>
                <a:cxn ang="0">
                  <a:pos x="0" y="11"/>
                </a:cxn>
                <a:cxn ang="0">
                  <a:pos x="4" y="20"/>
                </a:cxn>
                <a:cxn ang="0">
                  <a:pos x="12" y="24"/>
                </a:cxn>
                <a:cxn ang="0">
                  <a:pos x="21" y="20"/>
                </a:cxn>
                <a:cxn ang="0">
                  <a:pos x="25" y="11"/>
                </a:cxn>
                <a:cxn ang="0">
                  <a:pos x="21" y="3"/>
                </a:cxn>
              </a:cxnLst>
              <a:rect l="txL" t="txT" r="txR" b="txB"/>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4" name="Freeform 240"/>
            <p:cNvSpPr/>
            <p:nvPr/>
          </p:nvSpPr>
          <p:spPr>
            <a:xfrm>
              <a:off x="3759200" y="1998663"/>
              <a:ext cx="79375" cy="74613"/>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5" name="Freeform 241"/>
            <p:cNvSpPr/>
            <p:nvPr/>
          </p:nvSpPr>
          <p:spPr>
            <a:xfrm>
              <a:off x="3759200" y="1879600"/>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6" name="Freeform 242"/>
            <p:cNvSpPr/>
            <p:nvPr/>
          </p:nvSpPr>
          <p:spPr>
            <a:xfrm>
              <a:off x="4111625" y="1879600"/>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7" name="Freeform 243"/>
            <p:cNvSpPr/>
            <p:nvPr/>
          </p:nvSpPr>
          <p:spPr>
            <a:xfrm>
              <a:off x="4232275" y="939800"/>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8" name="Freeform 244"/>
            <p:cNvSpPr/>
            <p:nvPr/>
          </p:nvSpPr>
          <p:spPr>
            <a:xfrm>
              <a:off x="4232275" y="1058863"/>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699" name="Freeform 245"/>
            <p:cNvSpPr/>
            <p:nvPr/>
          </p:nvSpPr>
          <p:spPr>
            <a:xfrm>
              <a:off x="4232275" y="1174750"/>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0" name="Freeform 246"/>
            <p:cNvSpPr/>
            <p:nvPr/>
          </p:nvSpPr>
          <p:spPr>
            <a:xfrm>
              <a:off x="4232275" y="1646238"/>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1" name="Freeform 247"/>
            <p:cNvSpPr/>
            <p:nvPr/>
          </p:nvSpPr>
          <p:spPr>
            <a:xfrm>
              <a:off x="4232275" y="1762125"/>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2" name="Freeform 248"/>
            <p:cNvSpPr/>
            <p:nvPr/>
          </p:nvSpPr>
          <p:spPr>
            <a:xfrm>
              <a:off x="4232275" y="1879600"/>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3" name="Freeform 249"/>
            <p:cNvSpPr/>
            <p:nvPr/>
          </p:nvSpPr>
          <p:spPr>
            <a:xfrm>
              <a:off x="4232275" y="129222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4" name="Freeform 250"/>
            <p:cNvSpPr/>
            <p:nvPr/>
          </p:nvSpPr>
          <p:spPr>
            <a:xfrm>
              <a:off x="4232275" y="1411288"/>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5" name="Freeform 251"/>
            <p:cNvSpPr/>
            <p:nvPr/>
          </p:nvSpPr>
          <p:spPr>
            <a:xfrm>
              <a:off x="4232275" y="152717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6" name="Freeform 252"/>
            <p:cNvSpPr/>
            <p:nvPr/>
          </p:nvSpPr>
          <p:spPr>
            <a:xfrm>
              <a:off x="4232275" y="2114550"/>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7" name="Freeform 253"/>
            <p:cNvSpPr/>
            <p:nvPr/>
          </p:nvSpPr>
          <p:spPr>
            <a:xfrm>
              <a:off x="4232275" y="1998663"/>
              <a:ext cx="74613" cy="74613"/>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8" name="Freeform 254"/>
            <p:cNvSpPr/>
            <p:nvPr/>
          </p:nvSpPr>
          <p:spPr>
            <a:xfrm>
              <a:off x="4348163" y="1058863"/>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09" name="Freeform 255"/>
            <p:cNvSpPr/>
            <p:nvPr/>
          </p:nvSpPr>
          <p:spPr>
            <a:xfrm>
              <a:off x="4348163" y="1174750"/>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0" name="Freeform 256"/>
            <p:cNvSpPr/>
            <p:nvPr/>
          </p:nvSpPr>
          <p:spPr>
            <a:xfrm>
              <a:off x="4348163" y="1292225"/>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1" name="Freeform 257"/>
            <p:cNvSpPr/>
            <p:nvPr/>
          </p:nvSpPr>
          <p:spPr>
            <a:xfrm>
              <a:off x="4348163" y="1762125"/>
              <a:ext cx="74613"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2" name="Freeform 258"/>
            <p:cNvSpPr/>
            <p:nvPr/>
          </p:nvSpPr>
          <p:spPr>
            <a:xfrm>
              <a:off x="4348163" y="1879600"/>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3" name="Freeform 259"/>
            <p:cNvSpPr/>
            <p:nvPr/>
          </p:nvSpPr>
          <p:spPr>
            <a:xfrm>
              <a:off x="4348163" y="1998663"/>
              <a:ext cx="74613"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4" name="Freeform 260"/>
            <p:cNvSpPr/>
            <p:nvPr/>
          </p:nvSpPr>
          <p:spPr>
            <a:xfrm>
              <a:off x="4348163" y="1411288"/>
              <a:ext cx="74613"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5" name="Freeform 261"/>
            <p:cNvSpPr/>
            <p:nvPr/>
          </p:nvSpPr>
          <p:spPr>
            <a:xfrm>
              <a:off x="4348163" y="1527175"/>
              <a:ext cx="74613"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6" name="Freeform 262"/>
            <p:cNvSpPr/>
            <p:nvPr/>
          </p:nvSpPr>
          <p:spPr>
            <a:xfrm>
              <a:off x="4348163" y="1646238"/>
              <a:ext cx="74613"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7" name="Freeform 263"/>
            <p:cNvSpPr/>
            <p:nvPr/>
          </p:nvSpPr>
          <p:spPr>
            <a:xfrm>
              <a:off x="3643313" y="1998663"/>
              <a:ext cx="76200" cy="74613"/>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8" name="Freeform 264"/>
            <p:cNvSpPr/>
            <p:nvPr/>
          </p:nvSpPr>
          <p:spPr>
            <a:xfrm>
              <a:off x="4467225" y="7064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19" name="Freeform 265"/>
            <p:cNvSpPr/>
            <p:nvPr/>
          </p:nvSpPr>
          <p:spPr>
            <a:xfrm>
              <a:off x="4467225" y="823913"/>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0" name="Freeform 266"/>
            <p:cNvSpPr/>
            <p:nvPr/>
          </p:nvSpPr>
          <p:spPr>
            <a:xfrm>
              <a:off x="4467225" y="939800"/>
              <a:ext cx="76200" cy="77788"/>
            </a:xfrm>
            <a:custGeom>
              <a:avLst/>
              <a:gdLst>
                <a:gd name="txL" fmla="*/ 0 w 24"/>
                <a:gd name="txT" fmla="*/ 0 h 25"/>
                <a:gd name="txR" fmla="*/ 24 w 24"/>
                <a:gd name="txB" fmla="*/ 25 h 25"/>
              </a:gdLst>
              <a:ahLst/>
              <a:cxnLst>
                <a:cxn ang="0">
                  <a:pos x="3" y="4"/>
                </a:cxn>
                <a:cxn ang="0">
                  <a:pos x="0" y="12"/>
                </a:cxn>
                <a:cxn ang="0">
                  <a:pos x="3" y="21"/>
                </a:cxn>
                <a:cxn ang="0">
                  <a:pos x="12" y="25"/>
                </a:cxn>
                <a:cxn ang="0">
                  <a:pos x="20" y="21"/>
                </a:cxn>
                <a:cxn ang="0">
                  <a:pos x="24" y="12"/>
                </a:cxn>
                <a:cxn ang="0">
                  <a:pos x="20" y="4"/>
                </a:cxn>
                <a:cxn ang="0">
                  <a:pos x="12" y="0"/>
                </a:cxn>
                <a:cxn ang="0">
                  <a:pos x="3" y="4"/>
                </a:cxn>
              </a:cxnLst>
              <a:rect l="txL" t="txT" r="txR" b="txB"/>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1" name="Freeform 267"/>
            <p:cNvSpPr/>
            <p:nvPr/>
          </p:nvSpPr>
          <p:spPr>
            <a:xfrm>
              <a:off x="4467225" y="1058863"/>
              <a:ext cx="76200" cy="76200"/>
            </a:xfrm>
            <a:custGeom>
              <a:avLst/>
              <a:gdLst>
                <a:gd name="txL" fmla="*/ 0 w 24"/>
                <a:gd name="txT" fmla="*/ 0 h 24"/>
                <a:gd name="txR" fmla="*/ 24 w 24"/>
                <a:gd name="txB" fmla="*/ 24 h 24"/>
              </a:gdLst>
              <a:ahLst/>
              <a:cxnLst>
                <a:cxn ang="0">
                  <a:pos x="3" y="3"/>
                </a:cxn>
                <a:cxn ang="0">
                  <a:pos x="0" y="12"/>
                </a:cxn>
                <a:cxn ang="0">
                  <a:pos x="3" y="20"/>
                </a:cxn>
                <a:cxn ang="0">
                  <a:pos x="12" y="24"/>
                </a:cxn>
                <a:cxn ang="0">
                  <a:pos x="20" y="20"/>
                </a:cxn>
                <a:cxn ang="0">
                  <a:pos x="24" y="12"/>
                </a:cxn>
                <a:cxn ang="0">
                  <a:pos x="20" y="3"/>
                </a:cxn>
                <a:cxn ang="0">
                  <a:pos x="12" y="0"/>
                </a:cxn>
                <a:cxn ang="0">
                  <a:pos x="3" y="3"/>
                </a:cxn>
              </a:cxnLst>
              <a:rect l="txL" t="txT" r="txR" b="txB"/>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2" name="Freeform 268"/>
            <p:cNvSpPr/>
            <p:nvPr/>
          </p:nvSpPr>
          <p:spPr>
            <a:xfrm>
              <a:off x="4467225" y="152717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3" name="Freeform 269"/>
            <p:cNvSpPr/>
            <p:nvPr/>
          </p:nvSpPr>
          <p:spPr>
            <a:xfrm>
              <a:off x="4467225" y="16462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4" name="Freeform 270"/>
            <p:cNvSpPr/>
            <p:nvPr/>
          </p:nvSpPr>
          <p:spPr>
            <a:xfrm>
              <a:off x="4467225" y="176212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5" name="Freeform 271"/>
            <p:cNvSpPr/>
            <p:nvPr/>
          </p:nvSpPr>
          <p:spPr>
            <a:xfrm>
              <a:off x="4467225" y="1879600"/>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6" name="Freeform 272"/>
            <p:cNvSpPr/>
            <p:nvPr/>
          </p:nvSpPr>
          <p:spPr>
            <a:xfrm>
              <a:off x="4467225" y="1998663"/>
              <a:ext cx="76200" cy="74613"/>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7" name="Freeform 273"/>
            <p:cNvSpPr/>
            <p:nvPr/>
          </p:nvSpPr>
          <p:spPr>
            <a:xfrm>
              <a:off x="4467225" y="2114550"/>
              <a:ext cx="76200" cy="76200"/>
            </a:xfrm>
            <a:custGeom>
              <a:avLst/>
              <a:gdLst>
                <a:gd name="txL" fmla="*/ 0 w 24"/>
                <a:gd name="txT" fmla="*/ 0 h 24"/>
                <a:gd name="txR" fmla="*/ 24 w 24"/>
                <a:gd name="txB" fmla="*/ 24 h 24"/>
              </a:gdLst>
              <a:ahLst/>
              <a:cxnLst>
                <a:cxn ang="0">
                  <a:pos x="3" y="4"/>
                </a:cxn>
                <a:cxn ang="0">
                  <a:pos x="0" y="12"/>
                </a:cxn>
                <a:cxn ang="0">
                  <a:pos x="3" y="21"/>
                </a:cxn>
                <a:cxn ang="0">
                  <a:pos x="12" y="24"/>
                </a:cxn>
                <a:cxn ang="0">
                  <a:pos x="20" y="21"/>
                </a:cxn>
                <a:cxn ang="0">
                  <a:pos x="24" y="12"/>
                </a:cxn>
                <a:cxn ang="0">
                  <a:pos x="20" y="4"/>
                </a:cxn>
                <a:cxn ang="0">
                  <a:pos x="12" y="0"/>
                </a:cxn>
                <a:cxn ang="0">
                  <a:pos x="3" y="4"/>
                </a:cxn>
              </a:cxnLst>
              <a:rect l="txL" t="txT" r="txR" b="txB"/>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8" name="Freeform 274"/>
            <p:cNvSpPr/>
            <p:nvPr/>
          </p:nvSpPr>
          <p:spPr>
            <a:xfrm>
              <a:off x="4935538" y="4714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29" name="Freeform 275"/>
            <p:cNvSpPr/>
            <p:nvPr/>
          </p:nvSpPr>
          <p:spPr>
            <a:xfrm>
              <a:off x="4583113" y="7064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0" name="Freeform 276"/>
            <p:cNvSpPr/>
            <p:nvPr/>
          </p:nvSpPr>
          <p:spPr>
            <a:xfrm>
              <a:off x="4583113"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1" name="Freeform 277"/>
            <p:cNvSpPr/>
            <p:nvPr/>
          </p:nvSpPr>
          <p:spPr>
            <a:xfrm>
              <a:off x="4583113"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2" name="Freeform 278"/>
            <p:cNvSpPr/>
            <p:nvPr/>
          </p:nvSpPr>
          <p:spPr>
            <a:xfrm>
              <a:off x="4583113"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3" name="Freeform 279"/>
            <p:cNvSpPr/>
            <p:nvPr/>
          </p:nvSpPr>
          <p:spPr>
            <a:xfrm>
              <a:off x="4583113" y="15271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4" name="Freeform 280"/>
            <p:cNvSpPr/>
            <p:nvPr/>
          </p:nvSpPr>
          <p:spPr>
            <a:xfrm>
              <a:off x="4583113"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5" name="Freeform 281"/>
            <p:cNvSpPr/>
            <p:nvPr/>
          </p:nvSpPr>
          <p:spPr>
            <a:xfrm>
              <a:off x="4583113" y="176212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6" name="Freeform 282"/>
            <p:cNvSpPr/>
            <p:nvPr/>
          </p:nvSpPr>
          <p:spPr>
            <a:xfrm>
              <a:off x="4583113" y="18796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7" name="Freeform 283"/>
            <p:cNvSpPr/>
            <p:nvPr/>
          </p:nvSpPr>
          <p:spPr>
            <a:xfrm>
              <a:off x="4583113" y="1998663"/>
              <a:ext cx="76200"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8" name="Freeform 284"/>
            <p:cNvSpPr/>
            <p:nvPr/>
          </p:nvSpPr>
          <p:spPr>
            <a:xfrm>
              <a:off x="4583113" y="21145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39" name="Freeform 285"/>
            <p:cNvSpPr/>
            <p:nvPr/>
          </p:nvSpPr>
          <p:spPr>
            <a:xfrm>
              <a:off x="4583113" y="2233613"/>
              <a:ext cx="76200"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0" name="Freeform 286"/>
            <p:cNvSpPr/>
            <p:nvPr/>
          </p:nvSpPr>
          <p:spPr>
            <a:xfrm>
              <a:off x="5051425" y="234950"/>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1" name="Freeform 287"/>
            <p:cNvSpPr/>
            <p:nvPr/>
          </p:nvSpPr>
          <p:spPr>
            <a:xfrm>
              <a:off x="5051425" y="352425"/>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2" name="Freeform 288"/>
            <p:cNvSpPr/>
            <p:nvPr/>
          </p:nvSpPr>
          <p:spPr>
            <a:xfrm>
              <a:off x="5051425" y="471488"/>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3" name="Freeform 289"/>
            <p:cNvSpPr/>
            <p:nvPr/>
          </p:nvSpPr>
          <p:spPr>
            <a:xfrm>
              <a:off x="4700588" y="706438"/>
              <a:ext cx="77788"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4" name="Freeform 290"/>
            <p:cNvSpPr/>
            <p:nvPr/>
          </p:nvSpPr>
          <p:spPr>
            <a:xfrm>
              <a:off x="4700588" y="823913"/>
              <a:ext cx="77788"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5" name="Freeform 291"/>
            <p:cNvSpPr/>
            <p:nvPr/>
          </p:nvSpPr>
          <p:spPr>
            <a:xfrm>
              <a:off x="4700588" y="939800"/>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6" name="Freeform 292"/>
            <p:cNvSpPr/>
            <p:nvPr/>
          </p:nvSpPr>
          <p:spPr>
            <a:xfrm>
              <a:off x="4700588" y="1058863"/>
              <a:ext cx="77788"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7" name="Freeform 293"/>
            <p:cNvSpPr/>
            <p:nvPr/>
          </p:nvSpPr>
          <p:spPr>
            <a:xfrm>
              <a:off x="4700588" y="1527175"/>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8" name="Freeform 294"/>
            <p:cNvSpPr/>
            <p:nvPr/>
          </p:nvSpPr>
          <p:spPr>
            <a:xfrm>
              <a:off x="4700588" y="1646238"/>
              <a:ext cx="77788"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49" name="Freeform 295"/>
            <p:cNvSpPr/>
            <p:nvPr/>
          </p:nvSpPr>
          <p:spPr>
            <a:xfrm>
              <a:off x="4700588" y="1762125"/>
              <a:ext cx="77788"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0" name="Freeform 296"/>
            <p:cNvSpPr/>
            <p:nvPr/>
          </p:nvSpPr>
          <p:spPr>
            <a:xfrm>
              <a:off x="4700588" y="1879600"/>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1" name="Freeform 297"/>
            <p:cNvSpPr/>
            <p:nvPr/>
          </p:nvSpPr>
          <p:spPr>
            <a:xfrm>
              <a:off x="4700588" y="1998663"/>
              <a:ext cx="77788" cy="74613"/>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2" name="Freeform 298"/>
            <p:cNvSpPr/>
            <p:nvPr/>
          </p:nvSpPr>
          <p:spPr>
            <a:xfrm>
              <a:off x="4700588" y="2114550"/>
              <a:ext cx="77788"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3" name="Freeform 299"/>
            <p:cNvSpPr/>
            <p:nvPr/>
          </p:nvSpPr>
          <p:spPr>
            <a:xfrm>
              <a:off x="5172075" y="35242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4" name="Freeform 300"/>
            <p:cNvSpPr/>
            <p:nvPr/>
          </p:nvSpPr>
          <p:spPr>
            <a:xfrm>
              <a:off x="5172075" y="471488"/>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5" name="Freeform 301"/>
            <p:cNvSpPr/>
            <p:nvPr/>
          </p:nvSpPr>
          <p:spPr>
            <a:xfrm>
              <a:off x="4819650" y="706438"/>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6" name="Freeform 302"/>
            <p:cNvSpPr/>
            <p:nvPr/>
          </p:nvSpPr>
          <p:spPr>
            <a:xfrm>
              <a:off x="4819650" y="823913"/>
              <a:ext cx="74613"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7" name="Freeform 303"/>
            <p:cNvSpPr/>
            <p:nvPr/>
          </p:nvSpPr>
          <p:spPr>
            <a:xfrm>
              <a:off x="4819650" y="939800"/>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8" name="Freeform 304"/>
            <p:cNvSpPr/>
            <p:nvPr/>
          </p:nvSpPr>
          <p:spPr>
            <a:xfrm>
              <a:off x="4819650" y="1058863"/>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59" name="Freeform 305"/>
            <p:cNvSpPr/>
            <p:nvPr/>
          </p:nvSpPr>
          <p:spPr>
            <a:xfrm>
              <a:off x="4819650" y="1527175"/>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0" name="Freeform 306"/>
            <p:cNvSpPr/>
            <p:nvPr/>
          </p:nvSpPr>
          <p:spPr>
            <a:xfrm>
              <a:off x="4819650" y="1646238"/>
              <a:ext cx="74613"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1" name="Freeform 307"/>
            <p:cNvSpPr/>
            <p:nvPr/>
          </p:nvSpPr>
          <p:spPr>
            <a:xfrm>
              <a:off x="4819650" y="1762125"/>
              <a:ext cx="74613"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2" name="Freeform 308"/>
            <p:cNvSpPr/>
            <p:nvPr/>
          </p:nvSpPr>
          <p:spPr>
            <a:xfrm>
              <a:off x="4819650" y="1879600"/>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3" name="Freeform 309"/>
            <p:cNvSpPr/>
            <p:nvPr/>
          </p:nvSpPr>
          <p:spPr>
            <a:xfrm>
              <a:off x="4819650" y="1998663"/>
              <a:ext cx="74613" cy="74613"/>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4" name="Freeform 310"/>
            <p:cNvSpPr/>
            <p:nvPr/>
          </p:nvSpPr>
          <p:spPr>
            <a:xfrm>
              <a:off x="5051425" y="2233613"/>
              <a:ext cx="79375" cy="76200"/>
            </a:xfrm>
            <a:custGeom>
              <a:avLst/>
              <a:gdLst>
                <a:gd name="txL" fmla="*/ 0 w 25"/>
                <a:gd name="txT" fmla="*/ 0 h 24"/>
                <a:gd name="txR" fmla="*/ 25 w 25"/>
                <a:gd name="txB" fmla="*/ 24 h 24"/>
              </a:gdLst>
              <a:ahLst/>
              <a:cxnLst>
                <a:cxn ang="0">
                  <a:pos x="21" y="3"/>
                </a:cxn>
                <a:cxn ang="0">
                  <a:pos x="13" y="0"/>
                </a:cxn>
                <a:cxn ang="0">
                  <a:pos x="4" y="3"/>
                </a:cxn>
                <a:cxn ang="0">
                  <a:pos x="0" y="11"/>
                </a:cxn>
                <a:cxn ang="0">
                  <a:pos x="4" y="20"/>
                </a:cxn>
                <a:cxn ang="0">
                  <a:pos x="13" y="24"/>
                </a:cxn>
                <a:cxn ang="0">
                  <a:pos x="21" y="20"/>
                </a:cxn>
                <a:cxn ang="0">
                  <a:pos x="25" y="11"/>
                </a:cxn>
                <a:cxn ang="0">
                  <a:pos x="21" y="3"/>
                </a:cxn>
              </a:cxnLst>
              <a:rect l="txL" t="txT" r="txR" b="txB"/>
              <a:pathLst>
                <a:path w="25" h="24">
                  <a:moveTo>
                    <a:pt x="21" y="3"/>
                  </a:moveTo>
                  <a:cubicBezTo>
                    <a:pt x="19" y="1"/>
                    <a:pt x="16" y="0"/>
                    <a:pt x="13" y="0"/>
                  </a:cubicBezTo>
                  <a:cubicBezTo>
                    <a:pt x="9" y="0"/>
                    <a:pt x="6" y="1"/>
                    <a:pt x="4" y="3"/>
                  </a:cubicBezTo>
                  <a:cubicBezTo>
                    <a:pt x="2" y="5"/>
                    <a:pt x="0" y="8"/>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8"/>
                    <a:pt x="24"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5" name="Freeform 311"/>
            <p:cNvSpPr/>
            <p:nvPr/>
          </p:nvSpPr>
          <p:spPr>
            <a:xfrm>
              <a:off x="5051425" y="2351088"/>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6" name="Freeform 312"/>
            <p:cNvSpPr/>
            <p:nvPr/>
          </p:nvSpPr>
          <p:spPr>
            <a:xfrm>
              <a:off x="4935538" y="7064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7" name="Freeform 313"/>
            <p:cNvSpPr/>
            <p:nvPr/>
          </p:nvSpPr>
          <p:spPr>
            <a:xfrm>
              <a:off x="4935538"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8" name="Freeform 314"/>
            <p:cNvSpPr/>
            <p:nvPr/>
          </p:nvSpPr>
          <p:spPr>
            <a:xfrm>
              <a:off x="4935538"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69" name="Freeform 315"/>
            <p:cNvSpPr/>
            <p:nvPr/>
          </p:nvSpPr>
          <p:spPr>
            <a:xfrm>
              <a:off x="4935538"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0" name="Freeform 316"/>
            <p:cNvSpPr/>
            <p:nvPr/>
          </p:nvSpPr>
          <p:spPr>
            <a:xfrm>
              <a:off x="4935538" y="15271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1" name="Freeform 317"/>
            <p:cNvSpPr/>
            <p:nvPr/>
          </p:nvSpPr>
          <p:spPr>
            <a:xfrm>
              <a:off x="4935538"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2" name="Freeform 318"/>
            <p:cNvSpPr/>
            <p:nvPr/>
          </p:nvSpPr>
          <p:spPr>
            <a:xfrm>
              <a:off x="4935538" y="176212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3" name="Freeform 319"/>
            <p:cNvSpPr/>
            <p:nvPr/>
          </p:nvSpPr>
          <p:spPr>
            <a:xfrm>
              <a:off x="4935538" y="18796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4" name="Freeform 320"/>
            <p:cNvSpPr/>
            <p:nvPr/>
          </p:nvSpPr>
          <p:spPr>
            <a:xfrm>
              <a:off x="4935538" y="1998663"/>
              <a:ext cx="76200"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5" name="Freeform 321"/>
            <p:cNvSpPr/>
            <p:nvPr/>
          </p:nvSpPr>
          <p:spPr>
            <a:xfrm>
              <a:off x="5172075" y="2233613"/>
              <a:ext cx="74613"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6" y="0"/>
                    <a:pt x="12" y="0"/>
                  </a:cubicBezTo>
                  <a:cubicBezTo>
                    <a:pt x="8" y="0"/>
                    <a:pt x="6" y="1"/>
                    <a:pt x="4" y="3"/>
                  </a:cubicBezTo>
                  <a:cubicBezTo>
                    <a:pt x="1" y="5"/>
                    <a:pt x="0" y="8"/>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8"/>
                    <a:pt x="23" y="5"/>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6" name="Freeform 322"/>
            <p:cNvSpPr/>
            <p:nvPr/>
          </p:nvSpPr>
          <p:spPr>
            <a:xfrm>
              <a:off x="5172075" y="2351088"/>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7" name="Freeform 323"/>
            <p:cNvSpPr/>
            <p:nvPr/>
          </p:nvSpPr>
          <p:spPr>
            <a:xfrm>
              <a:off x="5051425" y="706438"/>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8" name="Freeform 324"/>
            <p:cNvSpPr/>
            <p:nvPr/>
          </p:nvSpPr>
          <p:spPr>
            <a:xfrm>
              <a:off x="5051425" y="823913"/>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79" name="Freeform 325"/>
            <p:cNvSpPr/>
            <p:nvPr/>
          </p:nvSpPr>
          <p:spPr>
            <a:xfrm>
              <a:off x="5051425" y="939800"/>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0" name="Freeform 326"/>
            <p:cNvSpPr/>
            <p:nvPr/>
          </p:nvSpPr>
          <p:spPr>
            <a:xfrm>
              <a:off x="5051425" y="1058863"/>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1" name="Freeform 327"/>
            <p:cNvSpPr/>
            <p:nvPr/>
          </p:nvSpPr>
          <p:spPr>
            <a:xfrm>
              <a:off x="5051425" y="1527175"/>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2" name="Freeform 328"/>
            <p:cNvSpPr/>
            <p:nvPr/>
          </p:nvSpPr>
          <p:spPr>
            <a:xfrm>
              <a:off x="5051425" y="1646238"/>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3" name="Freeform 329"/>
            <p:cNvSpPr/>
            <p:nvPr/>
          </p:nvSpPr>
          <p:spPr>
            <a:xfrm>
              <a:off x="5051425" y="1762125"/>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4" name="Freeform 330"/>
            <p:cNvSpPr/>
            <p:nvPr/>
          </p:nvSpPr>
          <p:spPr>
            <a:xfrm>
              <a:off x="5051425" y="1879600"/>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5" name="Freeform 331"/>
            <p:cNvSpPr/>
            <p:nvPr/>
          </p:nvSpPr>
          <p:spPr>
            <a:xfrm>
              <a:off x="5051425" y="1998663"/>
              <a:ext cx="79375" cy="74613"/>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6" name="Freeform 332"/>
            <p:cNvSpPr/>
            <p:nvPr/>
          </p:nvSpPr>
          <p:spPr>
            <a:xfrm>
              <a:off x="5051425" y="2114550"/>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7" name="Freeform 333"/>
            <p:cNvSpPr/>
            <p:nvPr/>
          </p:nvSpPr>
          <p:spPr>
            <a:xfrm>
              <a:off x="5172075" y="706438"/>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8" name="Freeform 334"/>
            <p:cNvSpPr/>
            <p:nvPr/>
          </p:nvSpPr>
          <p:spPr>
            <a:xfrm>
              <a:off x="5172075" y="823913"/>
              <a:ext cx="74613"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89" name="Freeform 335"/>
            <p:cNvSpPr/>
            <p:nvPr/>
          </p:nvSpPr>
          <p:spPr>
            <a:xfrm>
              <a:off x="5172075" y="939800"/>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0" name="Freeform 336"/>
            <p:cNvSpPr/>
            <p:nvPr/>
          </p:nvSpPr>
          <p:spPr>
            <a:xfrm>
              <a:off x="5172075" y="1058863"/>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1" name="Freeform 337"/>
            <p:cNvSpPr/>
            <p:nvPr/>
          </p:nvSpPr>
          <p:spPr>
            <a:xfrm>
              <a:off x="5172075" y="152717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2" name="Freeform 338"/>
            <p:cNvSpPr/>
            <p:nvPr/>
          </p:nvSpPr>
          <p:spPr>
            <a:xfrm>
              <a:off x="5172075" y="1646238"/>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3" name="Freeform 339"/>
            <p:cNvSpPr/>
            <p:nvPr/>
          </p:nvSpPr>
          <p:spPr>
            <a:xfrm>
              <a:off x="5172075" y="1762125"/>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4" name="Freeform 340"/>
            <p:cNvSpPr/>
            <p:nvPr/>
          </p:nvSpPr>
          <p:spPr>
            <a:xfrm>
              <a:off x="5172075" y="1879600"/>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5" name="Freeform 341"/>
            <p:cNvSpPr/>
            <p:nvPr/>
          </p:nvSpPr>
          <p:spPr>
            <a:xfrm>
              <a:off x="5172075" y="1998663"/>
              <a:ext cx="74613" cy="74613"/>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6" name="Freeform 342"/>
            <p:cNvSpPr/>
            <p:nvPr/>
          </p:nvSpPr>
          <p:spPr>
            <a:xfrm>
              <a:off x="5287963" y="2586038"/>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7" name="Freeform 343"/>
            <p:cNvSpPr/>
            <p:nvPr/>
          </p:nvSpPr>
          <p:spPr>
            <a:xfrm>
              <a:off x="5172075" y="2586038"/>
              <a:ext cx="74613"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8" name="Freeform 344"/>
            <p:cNvSpPr/>
            <p:nvPr/>
          </p:nvSpPr>
          <p:spPr>
            <a:xfrm>
              <a:off x="5407025" y="2586038"/>
              <a:ext cx="76200" cy="76200"/>
            </a:xfrm>
            <a:custGeom>
              <a:avLst/>
              <a:gdLst>
                <a:gd name="txL" fmla="*/ 0 w 24"/>
                <a:gd name="txT" fmla="*/ 0 h 24"/>
                <a:gd name="txR" fmla="*/ 24 w 24"/>
                <a:gd name="txB" fmla="*/ 24 h 24"/>
              </a:gdLst>
              <a:ahLst/>
              <a:cxnLst>
                <a:cxn ang="0">
                  <a:pos x="12" y="0"/>
                </a:cxn>
                <a:cxn ang="0">
                  <a:pos x="3" y="3"/>
                </a:cxn>
                <a:cxn ang="0">
                  <a:pos x="0" y="12"/>
                </a:cxn>
                <a:cxn ang="0">
                  <a:pos x="3" y="20"/>
                </a:cxn>
                <a:cxn ang="0">
                  <a:pos x="12" y="24"/>
                </a:cxn>
                <a:cxn ang="0">
                  <a:pos x="20" y="20"/>
                </a:cxn>
                <a:cxn ang="0">
                  <a:pos x="24" y="12"/>
                </a:cxn>
                <a:cxn ang="0">
                  <a:pos x="20" y="3"/>
                </a:cxn>
                <a:cxn ang="0">
                  <a:pos x="12" y="0"/>
                </a:cxn>
              </a:cxnLst>
              <a:rect l="txL" t="txT" r="txR" b="txB"/>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799" name="Freeform 345"/>
            <p:cNvSpPr/>
            <p:nvPr/>
          </p:nvSpPr>
          <p:spPr>
            <a:xfrm>
              <a:off x="5287963" y="2701925"/>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0" name="Freeform 346"/>
            <p:cNvSpPr/>
            <p:nvPr/>
          </p:nvSpPr>
          <p:spPr>
            <a:xfrm>
              <a:off x="5287963" y="587375"/>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4"/>
                    <a:pt x="13" y="24"/>
                  </a:cubicBezTo>
                  <a:cubicBezTo>
                    <a:pt x="16" y="24"/>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1" name="Freeform 347"/>
            <p:cNvSpPr/>
            <p:nvPr/>
          </p:nvSpPr>
          <p:spPr>
            <a:xfrm>
              <a:off x="5287963" y="706438"/>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2" name="Freeform 348"/>
            <p:cNvSpPr/>
            <p:nvPr/>
          </p:nvSpPr>
          <p:spPr>
            <a:xfrm>
              <a:off x="5287963" y="823913"/>
              <a:ext cx="77788"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3" name="Freeform 349"/>
            <p:cNvSpPr/>
            <p:nvPr/>
          </p:nvSpPr>
          <p:spPr>
            <a:xfrm>
              <a:off x="5287963" y="939800"/>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4" name="Freeform 350"/>
            <p:cNvSpPr/>
            <p:nvPr/>
          </p:nvSpPr>
          <p:spPr>
            <a:xfrm>
              <a:off x="5287963" y="1058863"/>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5" name="Freeform 351"/>
            <p:cNvSpPr/>
            <p:nvPr/>
          </p:nvSpPr>
          <p:spPr>
            <a:xfrm>
              <a:off x="5287963" y="1527175"/>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6" name="Freeform 352"/>
            <p:cNvSpPr/>
            <p:nvPr/>
          </p:nvSpPr>
          <p:spPr>
            <a:xfrm>
              <a:off x="5287963" y="1646238"/>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7" name="Freeform 353"/>
            <p:cNvSpPr/>
            <p:nvPr/>
          </p:nvSpPr>
          <p:spPr>
            <a:xfrm>
              <a:off x="5287963" y="1762125"/>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8" name="Freeform 354"/>
            <p:cNvSpPr/>
            <p:nvPr/>
          </p:nvSpPr>
          <p:spPr>
            <a:xfrm>
              <a:off x="5287963" y="1879600"/>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09" name="Freeform 355"/>
            <p:cNvSpPr/>
            <p:nvPr/>
          </p:nvSpPr>
          <p:spPr>
            <a:xfrm>
              <a:off x="5287963" y="2114550"/>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0" name="Freeform 356"/>
            <p:cNvSpPr/>
            <p:nvPr/>
          </p:nvSpPr>
          <p:spPr>
            <a:xfrm>
              <a:off x="5407025" y="823913"/>
              <a:ext cx="76200" cy="74613"/>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1" name="Freeform 357"/>
            <p:cNvSpPr/>
            <p:nvPr/>
          </p:nvSpPr>
          <p:spPr>
            <a:xfrm>
              <a:off x="5407025" y="939800"/>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2" name="Freeform 358"/>
            <p:cNvSpPr/>
            <p:nvPr/>
          </p:nvSpPr>
          <p:spPr>
            <a:xfrm>
              <a:off x="5407025" y="1058863"/>
              <a:ext cx="76200" cy="76200"/>
            </a:xfrm>
            <a:custGeom>
              <a:avLst/>
              <a:gdLst>
                <a:gd name="txL" fmla="*/ 0 w 24"/>
                <a:gd name="txT" fmla="*/ 0 h 24"/>
                <a:gd name="txR" fmla="*/ 24 w 24"/>
                <a:gd name="txB" fmla="*/ 24 h 24"/>
              </a:gdLst>
              <a:ahLst/>
              <a:cxnLst>
                <a:cxn ang="0">
                  <a:pos x="12" y="0"/>
                </a:cxn>
                <a:cxn ang="0">
                  <a:pos x="3" y="3"/>
                </a:cxn>
                <a:cxn ang="0">
                  <a:pos x="0" y="12"/>
                </a:cxn>
                <a:cxn ang="0">
                  <a:pos x="3" y="20"/>
                </a:cxn>
                <a:cxn ang="0">
                  <a:pos x="12" y="24"/>
                </a:cxn>
                <a:cxn ang="0">
                  <a:pos x="20" y="20"/>
                </a:cxn>
                <a:cxn ang="0">
                  <a:pos x="24" y="12"/>
                </a:cxn>
                <a:cxn ang="0">
                  <a:pos x="20" y="3"/>
                </a:cxn>
                <a:cxn ang="0">
                  <a:pos x="12" y="0"/>
                </a:cxn>
              </a:cxnLst>
              <a:rect l="txL" t="txT" r="txR" b="txB"/>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3" name="Freeform 359"/>
            <p:cNvSpPr/>
            <p:nvPr/>
          </p:nvSpPr>
          <p:spPr>
            <a:xfrm>
              <a:off x="5407025" y="1527175"/>
              <a:ext cx="76200"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4" name="Freeform 360"/>
            <p:cNvSpPr/>
            <p:nvPr/>
          </p:nvSpPr>
          <p:spPr>
            <a:xfrm>
              <a:off x="5522913"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5" name="Freeform 361"/>
            <p:cNvSpPr/>
            <p:nvPr/>
          </p:nvSpPr>
          <p:spPr>
            <a:xfrm>
              <a:off x="5522913"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6" name="Freeform 362"/>
            <p:cNvSpPr/>
            <p:nvPr/>
          </p:nvSpPr>
          <p:spPr>
            <a:xfrm>
              <a:off x="5522913"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7" name="Freeform 363"/>
            <p:cNvSpPr/>
            <p:nvPr/>
          </p:nvSpPr>
          <p:spPr>
            <a:xfrm>
              <a:off x="5522913" y="15271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8" name="Freeform 364"/>
            <p:cNvSpPr/>
            <p:nvPr/>
          </p:nvSpPr>
          <p:spPr>
            <a:xfrm>
              <a:off x="5640388" y="939800"/>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19" name="Freeform 365"/>
            <p:cNvSpPr/>
            <p:nvPr/>
          </p:nvSpPr>
          <p:spPr>
            <a:xfrm>
              <a:off x="5640388" y="1058863"/>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0" name="Freeform 366"/>
            <p:cNvSpPr/>
            <p:nvPr/>
          </p:nvSpPr>
          <p:spPr>
            <a:xfrm>
              <a:off x="5640388" y="1646238"/>
              <a:ext cx="77788"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1" name="Freeform 367"/>
            <p:cNvSpPr/>
            <p:nvPr/>
          </p:nvSpPr>
          <p:spPr>
            <a:xfrm>
              <a:off x="5522913" y="18796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2" name="Freeform 368"/>
            <p:cNvSpPr/>
            <p:nvPr/>
          </p:nvSpPr>
          <p:spPr>
            <a:xfrm>
              <a:off x="5991225" y="1292225"/>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3" name="Freeform 369"/>
            <p:cNvSpPr/>
            <p:nvPr/>
          </p:nvSpPr>
          <p:spPr>
            <a:xfrm>
              <a:off x="5991225" y="1411288"/>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4" name="Freeform 370"/>
            <p:cNvSpPr/>
            <p:nvPr/>
          </p:nvSpPr>
          <p:spPr>
            <a:xfrm>
              <a:off x="6111875" y="1174750"/>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5" name="Freeform 371"/>
            <p:cNvSpPr/>
            <p:nvPr/>
          </p:nvSpPr>
          <p:spPr>
            <a:xfrm>
              <a:off x="6111875" y="129222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6" name="Freeform 372"/>
            <p:cNvSpPr/>
            <p:nvPr/>
          </p:nvSpPr>
          <p:spPr>
            <a:xfrm>
              <a:off x="6227763" y="1058863"/>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7" name="Freeform 373"/>
            <p:cNvSpPr/>
            <p:nvPr/>
          </p:nvSpPr>
          <p:spPr>
            <a:xfrm>
              <a:off x="6346825" y="1058863"/>
              <a:ext cx="76200" cy="76200"/>
            </a:xfrm>
            <a:custGeom>
              <a:avLst/>
              <a:gdLst>
                <a:gd name="txL" fmla="*/ 0 w 24"/>
                <a:gd name="txT" fmla="*/ 0 h 24"/>
                <a:gd name="txR" fmla="*/ 24 w 24"/>
                <a:gd name="txB" fmla="*/ 24 h 24"/>
              </a:gdLst>
              <a:ahLst/>
              <a:cxnLst>
                <a:cxn ang="0">
                  <a:pos x="12" y="0"/>
                </a:cxn>
                <a:cxn ang="0">
                  <a:pos x="3" y="3"/>
                </a:cxn>
                <a:cxn ang="0">
                  <a:pos x="0" y="12"/>
                </a:cxn>
                <a:cxn ang="0">
                  <a:pos x="3" y="20"/>
                </a:cxn>
                <a:cxn ang="0">
                  <a:pos x="12" y="24"/>
                </a:cxn>
                <a:cxn ang="0">
                  <a:pos x="20" y="20"/>
                </a:cxn>
                <a:cxn ang="0">
                  <a:pos x="24" y="12"/>
                </a:cxn>
                <a:cxn ang="0">
                  <a:pos x="20" y="3"/>
                </a:cxn>
                <a:cxn ang="0">
                  <a:pos x="12" y="0"/>
                </a:cxn>
              </a:cxnLst>
              <a:rect l="txL" t="txT" r="txR" b="txB"/>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8" name="Freeform 374"/>
            <p:cNvSpPr/>
            <p:nvPr/>
          </p:nvSpPr>
          <p:spPr>
            <a:xfrm>
              <a:off x="5172075" y="246697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29" name="Freeform 375"/>
            <p:cNvSpPr/>
            <p:nvPr/>
          </p:nvSpPr>
          <p:spPr>
            <a:xfrm>
              <a:off x="5172075" y="2114550"/>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0" name="Freeform 376"/>
            <p:cNvSpPr/>
            <p:nvPr/>
          </p:nvSpPr>
          <p:spPr>
            <a:xfrm>
              <a:off x="5287963" y="1998663"/>
              <a:ext cx="77788" cy="74613"/>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1" name="Freeform 377"/>
            <p:cNvSpPr/>
            <p:nvPr/>
          </p:nvSpPr>
          <p:spPr>
            <a:xfrm>
              <a:off x="5522913" y="24669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2" name="Freeform 378"/>
            <p:cNvSpPr/>
            <p:nvPr/>
          </p:nvSpPr>
          <p:spPr>
            <a:xfrm>
              <a:off x="5759450" y="1879600"/>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3" name="Freeform 379"/>
            <p:cNvSpPr/>
            <p:nvPr/>
          </p:nvSpPr>
          <p:spPr>
            <a:xfrm>
              <a:off x="6227763" y="939800"/>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4" name="Freeform 380"/>
            <p:cNvSpPr/>
            <p:nvPr/>
          </p:nvSpPr>
          <p:spPr>
            <a:xfrm>
              <a:off x="6346825" y="939800"/>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5" name="Freeform 381"/>
            <p:cNvSpPr/>
            <p:nvPr/>
          </p:nvSpPr>
          <p:spPr>
            <a:xfrm>
              <a:off x="6227763" y="823913"/>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6" name="Freeform 382"/>
            <p:cNvSpPr/>
            <p:nvPr/>
          </p:nvSpPr>
          <p:spPr>
            <a:xfrm>
              <a:off x="6346825" y="823913"/>
              <a:ext cx="76200" cy="74613"/>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7" name="Freeform 383"/>
            <p:cNvSpPr/>
            <p:nvPr/>
          </p:nvSpPr>
          <p:spPr>
            <a:xfrm>
              <a:off x="4467225" y="1174750"/>
              <a:ext cx="76200" cy="76200"/>
            </a:xfrm>
            <a:custGeom>
              <a:avLst/>
              <a:gdLst>
                <a:gd name="txL" fmla="*/ 0 w 24"/>
                <a:gd name="txT" fmla="*/ 0 h 24"/>
                <a:gd name="txR" fmla="*/ 24 w 24"/>
                <a:gd name="txB" fmla="*/ 24 h 24"/>
              </a:gdLst>
              <a:ahLst/>
              <a:cxnLst>
                <a:cxn ang="0">
                  <a:pos x="3" y="4"/>
                </a:cxn>
                <a:cxn ang="0">
                  <a:pos x="0" y="12"/>
                </a:cxn>
                <a:cxn ang="0">
                  <a:pos x="3" y="21"/>
                </a:cxn>
                <a:cxn ang="0">
                  <a:pos x="12" y="24"/>
                </a:cxn>
                <a:cxn ang="0">
                  <a:pos x="20" y="21"/>
                </a:cxn>
                <a:cxn ang="0">
                  <a:pos x="24" y="12"/>
                </a:cxn>
                <a:cxn ang="0">
                  <a:pos x="20" y="4"/>
                </a:cxn>
                <a:cxn ang="0">
                  <a:pos x="12" y="0"/>
                </a:cxn>
                <a:cxn ang="0">
                  <a:pos x="3" y="4"/>
                </a:cxn>
              </a:cxnLst>
              <a:rect l="txL" t="txT" r="txR" b="txB"/>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8" name="Freeform 384"/>
            <p:cNvSpPr/>
            <p:nvPr/>
          </p:nvSpPr>
          <p:spPr>
            <a:xfrm>
              <a:off x="4583113"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39" name="Freeform 385"/>
            <p:cNvSpPr/>
            <p:nvPr/>
          </p:nvSpPr>
          <p:spPr>
            <a:xfrm>
              <a:off x="4700588" y="1174750"/>
              <a:ext cx="77788"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0" name="Freeform 386"/>
            <p:cNvSpPr/>
            <p:nvPr/>
          </p:nvSpPr>
          <p:spPr>
            <a:xfrm>
              <a:off x="4819650" y="1174750"/>
              <a:ext cx="74613"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1" name="Freeform 387"/>
            <p:cNvSpPr/>
            <p:nvPr/>
          </p:nvSpPr>
          <p:spPr>
            <a:xfrm>
              <a:off x="4935538"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2" name="Freeform 388"/>
            <p:cNvSpPr/>
            <p:nvPr/>
          </p:nvSpPr>
          <p:spPr>
            <a:xfrm>
              <a:off x="5051425" y="1174750"/>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3" name="Freeform 389"/>
            <p:cNvSpPr/>
            <p:nvPr/>
          </p:nvSpPr>
          <p:spPr>
            <a:xfrm>
              <a:off x="5172075" y="1174750"/>
              <a:ext cx="74613"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4" name="Freeform 390"/>
            <p:cNvSpPr/>
            <p:nvPr/>
          </p:nvSpPr>
          <p:spPr>
            <a:xfrm>
              <a:off x="5287963" y="1174750"/>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5" name="Freeform 391"/>
            <p:cNvSpPr/>
            <p:nvPr/>
          </p:nvSpPr>
          <p:spPr>
            <a:xfrm>
              <a:off x="5407025" y="1174750"/>
              <a:ext cx="76200" cy="76200"/>
            </a:xfrm>
            <a:custGeom>
              <a:avLst/>
              <a:gdLst>
                <a:gd name="txL" fmla="*/ 0 w 24"/>
                <a:gd name="txT" fmla="*/ 0 h 24"/>
                <a:gd name="txR" fmla="*/ 24 w 24"/>
                <a:gd name="txB" fmla="*/ 24 h 24"/>
              </a:gdLst>
              <a:ahLst/>
              <a:cxnLst>
                <a:cxn ang="0">
                  <a:pos x="12" y="0"/>
                </a:cxn>
                <a:cxn ang="0">
                  <a:pos x="3" y="4"/>
                </a:cxn>
                <a:cxn ang="0">
                  <a:pos x="0" y="12"/>
                </a:cxn>
                <a:cxn ang="0">
                  <a:pos x="3" y="21"/>
                </a:cxn>
                <a:cxn ang="0">
                  <a:pos x="12" y="24"/>
                </a:cxn>
                <a:cxn ang="0">
                  <a:pos x="20" y="21"/>
                </a:cxn>
                <a:cxn ang="0">
                  <a:pos x="24" y="12"/>
                </a:cxn>
                <a:cxn ang="0">
                  <a:pos x="20" y="4"/>
                </a:cxn>
                <a:cxn ang="0">
                  <a:pos x="12" y="0"/>
                </a:cxn>
              </a:cxnLst>
              <a:rect l="txL" t="txT" r="txR" b="txB"/>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6" name="Freeform 392"/>
            <p:cNvSpPr/>
            <p:nvPr/>
          </p:nvSpPr>
          <p:spPr>
            <a:xfrm>
              <a:off x="5522913"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7" name="Freeform 393"/>
            <p:cNvSpPr/>
            <p:nvPr/>
          </p:nvSpPr>
          <p:spPr>
            <a:xfrm>
              <a:off x="5640388" y="1174750"/>
              <a:ext cx="77788"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8" name="Freeform 394"/>
            <p:cNvSpPr/>
            <p:nvPr/>
          </p:nvSpPr>
          <p:spPr>
            <a:xfrm>
              <a:off x="4467225" y="1292225"/>
              <a:ext cx="76200" cy="77788"/>
            </a:xfrm>
            <a:custGeom>
              <a:avLst/>
              <a:gdLst>
                <a:gd name="txL" fmla="*/ 0 w 24"/>
                <a:gd name="txT" fmla="*/ 0 h 25"/>
                <a:gd name="txR" fmla="*/ 24 w 24"/>
                <a:gd name="txB" fmla="*/ 25 h 25"/>
              </a:gdLst>
              <a:ahLst/>
              <a:cxnLst>
                <a:cxn ang="0">
                  <a:pos x="3" y="4"/>
                </a:cxn>
                <a:cxn ang="0">
                  <a:pos x="0" y="12"/>
                </a:cxn>
                <a:cxn ang="0">
                  <a:pos x="3" y="21"/>
                </a:cxn>
                <a:cxn ang="0">
                  <a:pos x="12" y="25"/>
                </a:cxn>
                <a:cxn ang="0">
                  <a:pos x="20" y="21"/>
                </a:cxn>
                <a:cxn ang="0">
                  <a:pos x="24" y="12"/>
                </a:cxn>
                <a:cxn ang="0">
                  <a:pos x="20" y="4"/>
                </a:cxn>
                <a:cxn ang="0">
                  <a:pos x="12" y="0"/>
                </a:cxn>
                <a:cxn ang="0">
                  <a:pos x="3" y="4"/>
                </a:cxn>
              </a:cxnLst>
              <a:rect l="txL" t="txT" r="txR" b="txB"/>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49" name="Freeform 395"/>
            <p:cNvSpPr/>
            <p:nvPr/>
          </p:nvSpPr>
          <p:spPr>
            <a:xfrm>
              <a:off x="4583113"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0" name="Freeform 396"/>
            <p:cNvSpPr/>
            <p:nvPr/>
          </p:nvSpPr>
          <p:spPr>
            <a:xfrm>
              <a:off x="4700588" y="1292225"/>
              <a:ext cx="77788"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1" name="Freeform 397"/>
            <p:cNvSpPr/>
            <p:nvPr/>
          </p:nvSpPr>
          <p:spPr>
            <a:xfrm>
              <a:off x="4819650" y="1292225"/>
              <a:ext cx="74613"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2" name="Freeform 398"/>
            <p:cNvSpPr/>
            <p:nvPr/>
          </p:nvSpPr>
          <p:spPr>
            <a:xfrm>
              <a:off x="4935538"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3" name="Freeform 399"/>
            <p:cNvSpPr/>
            <p:nvPr/>
          </p:nvSpPr>
          <p:spPr>
            <a:xfrm>
              <a:off x="5051425" y="1292225"/>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4" name="Freeform 400"/>
            <p:cNvSpPr/>
            <p:nvPr/>
          </p:nvSpPr>
          <p:spPr>
            <a:xfrm>
              <a:off x="5172075" y="1292225"/>
              <a:ext cx="74613"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5" name="Freeform 401"/>
            <p:cNvSpPr/>
            <p:nvPr/>
          </p:nvSpPr>
          <p:spPr>
            <a:xfrm>
              <a:off x="5287963" y="1292225"/>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6" name="Freeform 402"/>
            <p:cNvSpPr/>
            <p:nvPr/>
          </p:nvSpPr>
          <p:spPr>
            <a:xfrm>
              <a:off x="5407025" y="1292225"/>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7" name="Freeform 403"/>
            <p:cNvSpPr/>
            <p:nvPr/>
          </p:nvSpPr>
          <p:spPr>
            <a:xfrm>
              <a:off x="5522913"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8" name="Freeform 404"/>
            <p:cNvSpPr/>
            <p:nvPr/>
          </p:nvSpPr>
          <p:spPr>
            <a:xfrm>
              <a:off x="5640388" y="1292225"/>
              <a:ext cx="77788"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59" name="Freeform 405"/>
            <p:cNvSpPr/>
            <p:nvPr/>
          </p:nvSpPr>
          <p:spPr>
            <a:xfrm>
              <a:off x="4467225" y="1411288"/>
              <a:ext cx="76200" cy="74613"/>
            </a:xfrm>
            <a:custGeom>
              <a:avLst/>
              <a:gdLst>
                <a:gd name="txL" fmla="*/ 0 w 24"/>
                <a:gd name="txT" fmla="*/ 0 h 24"/>
                <a:gd name="txR" fmla="*/ 24 w 24"/>
                <a:gd name="txB" fmla="*/ 24 h 24"/>
              </a:gdLst>
              <a:ahLst/>
              <a:cxnLst>
                <a:cxn ang="0">
                  <a:pos x="3" y="4"/>
                </a:cxn>
                <a:cxn ang="0">
                  <a:pos x="0" y="12"/>
                </a:cxn>
                <a:cxn ang="0">
                  <a:pos x="3" y="20"/>
                </a:cxn>
                <a:cxn ang="0">
                  <a:pos x="12" y="24"/>
                </a:cxn>
                <a:cxn ang="0">
                  <a:pos x="20" y="20"/>
                </a:cxn>
                <a:cxn ang="0">
                  <a:pos x="24" y="12"/>
                </a:cxn>
                <a:cxn ang="0">
                  <a:pos x="20" y="4"/>
                </a:cxn>
                <a:cxn ang="0">
                  <a:pos x="12" y="0"/>
                </a:cxn>
                <a:cxn ang="0">
                  <a:pos x="3" y="4"/>
                </a:cxn>
              </a:cxnLst>
              <a:rect l="txL" t="txT" r="txR" b="txB"/>
              <a:pathLst>
                <a:path w="24" h="24">
                  <a:moveTo>
                    <a:pt x="3" y="4"/>
                  </a:move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cubicBezTo>
                    <a:pt x="9" y="0"/>
                    <a:pt x="6" y="1"/>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0" name="Freeform 406"/>
            <p:cNvSpPr/>
            <p:nvPr/>
          </p:nvSpPr>
          <p:spPr>
            <a:xfrm>
              <a:off x="4583113"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1" name="Freeform 408"/>
            <p:cNvSpPr/>
            <p:nvPr/>
          </p:nvSpPr>
          <p:spPr>
            <a:xfrm>
              <a:off x="4700587" y="1411288"/>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2" name="Freeform 409"/>
            <p:cNvSpPr/>
            <p:nvPr/>
          </p:nvSpPr>
          <p:spPr>
            <a:xfrm>
              <a:off x="4819650" y="1411288"/>
              <a:ext cx="74612"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3" name="Freeform 410"/>
            <p:cNvSpPr/>
            <p:nvPr/>
          </p:nvSpPr>
          <p:spPr>
            <a:xfrm>
              <a:off x="4935537"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4" name="Freeform 411"/>
            <p:cNvSpPr/>
            <p:nvPr/>
          </p:nvSpPr>
          <p:spPr>
            <a:xfrm>
              <a:off x="5051425" y="1411288"/>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5" name="Freeform 412"/>
            <p:cNvSpPr/>
            <p:nvPr/>
          </p:nvSpPr>
          <p:spPr>
            <a:xfrm>
              <a:off x="5172075" y="1411288"/>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6" name="Freeform 413"/>
            <p:cNvSpPr/>
            <p:nvPr/>
          </p:nvSpPr>
          <p:spPr>
            <a:xfrm>
              <a:off x="5287962" y="1411288"/>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7" name="Freeform 414"/>
            <p:cNvSpPr/>
            <p:nvPr/>
          </p:nvSpPr>
          <p:spPr>
            <a:xfrm>
              <a:off x="5407025" y="1411288"/>
              <a:ext cx="76200" cy="74613"/>
            </a:xfrm>
            <a:custGeom>
              <a:avLst/>
              <a:gdLst>
                <a:gd name="txL" fmla="*/ 0 w 24"/>
                <a:gd name="txT" fmla="*/ 0 h 24"/>
                <a:gd name="txR" fmla="*/ 24 w 24"/>
                <a:gd name="txB" fmla="*/ 24 h 24"/>
              </a:gdLst>
              <a:ahLst/>
              <a:cxnLst>
                <a:cxn ang="0">
                  <a:pos x="12" y="0"/>
                </a:cxn>
                <a:cxn ang="0">
                  <a:pos x="3" y="4"/>
                </a:cxn>
                <a:cxn ang="0">
                  <a:pos x="0" y="12"/>
                </a:cxn>
                <a:cxn ang="0">
                  <a:pos x="3" y="20"/>
                </a:cxn>
                <a:cxn ang="0">
                  <a:pos x="12" y="24"/>
                </a:cxn>
                <a:cxn ang="0">
                  <a:pos x="20" y="20"/>
                </a:cxn>
                <a:cxn ang="0">
                  <a:pos x="24" y="12"/>
                </a:cxn>
                <a:cxn ang="0">
                  <a:pos x="20" y="4"/>
                </a:cxn>
                <a:cxn ang="0">
                  <a:pos x="12" y="0"/>
                </a:cxn>
              </a:cxnLst>
              <a:rect l="txL" t="txT" r="txR" b="txB"/>
              <a:pathLst>
                <a:path w="24" h="24">
                  <a:moveTo>
                    <a:pt x="12" y="0"/>
                  </a:move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8" name="Freeform 415"/>
            <p:cNvSpPr/>
            <p:nvPr/>
          </p:nvSpPr>
          <p:spPr>
            <a:xfrm>
              <a:off x="5522912"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69" name="Freeform 416"/>
            <p:cNvSpPr/>
            <p:nvPr/>
          </p:nvSpPr>
          <p:spPr>
            <a:xfrm>
              <a:off x="5640387" y="1411288"/>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0" name="Freeform 417"/>
            <p:cNvSpPr/>
            <p:nvPr/>
          </p:nvSpPr>
          <p:spPr>
            <a:xfrm>
              <a:off x="4467225" y="58737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1" name="Freeform 418"/>
            <p:cNvSpPr/>
            <p:nvPr/>
          </p:nvSpPr>
          <p:spPr>
            <a:xfrm>
              <a:off x="4583112" y="58737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2" name="Freeform 419"/>
            <p:cNvSpPr/>
            <p:nvPr/>
          </p:nvSpPr>
          <p:spPr>
            <a:xfrm>
              <a:off x="4700587" y="587375"/>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3" name="Freeform 420"/>
            <p:cNvSpPr/>
            <p:nvPr/>
          </p:nvSpPr>
          <p:spPr>
            <a:xfrm>
              <a:off x="4819650" y="587375"/>
              <a:ext cx="74612"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4" name="Freeform 421"/>
            <p:cNvSpPr/>
            <p:nvPr/>
          </p:nvSpPr>
          <p:spPr>
            <a:xfrm>
              <a:off x="4935537" y="58737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5" name="Freeform 422"/>
            <p:cNvSpPr/>
            <p:nvPr/>
          </p:nvSpPr>
          <p:spPr>
            <a:xfrm>
              <a:off x="5051425" y="587375"/>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4"/>
                    <a:pt x="13" y="24"/>
                  </a:cubicBezTo>
                  <a:cubicBezTo>
                    <a:pt x="16" y="24"/>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6" name="Freeform 423"/>
            <p:cNvSpPr/>
            <p:nvPr/>
          </p:nvSpPr>
          <p:spPr>
            <a:xfrm>
              <a:off x="5172075" y="587375"/>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4"/>
                    <a:pt x="12" y="24"/>
                  </a:cubicBezTo>
                  <a:cubicBezTo>
                    <a:pt x="16"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7" name="Freeform 424"/>
            <p:cNvSpPr/>
            <p:nvPr/>
          </p:nvSpPr>
          <p:spPr>
            <a:xfrm>
              <a:off x="5759450" y="587375"/>
              <a:ext cx="74612"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8" name="Freeform 425"/>
            <p:cNvSpPr/>
            <p:nvPr/>
          </p:nvSpPr>
          <p:spPr>
            <a:xfrm>
              <a:off x="5759450" y="706438"/>
              <a:ext cx="74612"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79" name="Freeform 426"/>
            <p:cNvSpPr/>
            <p:nvPr/>
          </p:nvSpPr>
          <p:spPr>
            <a:xfrm>
              <a:off x="5759450" y="823913"/>
              <a:ext cx="74612"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0" name="Freeform 427"/>
            <p:cNvSpPr/>
            <p:nvPr/>
          </p:nvSpPr>
          <p:spPr>
            <a:xfrm>
              <a:off x="5875337" y="587375"/>
              <a:ext cx="76200" cy="76200"/>
            </a:xfrm>
            <a:custGeom>
              <a:avLst/>
              <a:gdLst>
                <a:gd name="txL" fmla="*/ 0 w 24"/>
                <a:gd name="txT" fmla="*/ 0 h 24"/>
                <a:gd name="txR" fmla="*/ 24 w 24"/>
                <a:gd name="txB" fmla="*/ 24 h 24"/>
              </a:gdLst>
              <a:ahLst/>
              <a:cxnLst>
                <a:cxn ang="0">
                  <a:pos x="12" y="0"/>
                </a:cxn>
                <a:cxn ang="0">
                  <a:pos x="4" y="4"/>
                </a:cxn>
                <a:cxn ang="0">
                  <a:pos x="0" y="12"/>
                </a:cxn>
                <a:cxn ang="0">
                  <a:pos x="4" y="21"/>
                </a:cxn>
                <a:cxn ang="0">
                  <a:pos x="12" y="24"/>
                </a:cxn>
                <a:cxn ang="0">
                  <a:pos x="21" y="21"/>
                </a:cxn>
                <a:cxn ang="0">
                  <a:pos x="24" y="12"/>
                </a:cxn>
                <a:cxn ang="0">
                  <a:pos x="21" y="4"/>
                </a:cxn>
                <a:cxn ang="0">
                  <a:pos x="12" y="0"/>
                </a:cxn>
              </a:cxnLst>
              <a:rect l="txL" t="txT" r="txR" b="txB"/>
              <a:pathLst>
                <a:path w="24" h="24">
                  <a:moveTo>
                    <a:pt x="12" y="0"/>
                  </a:move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cubicBezTo>
                    <a:pt x="18"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1" name="Freeform 428"/>
            <p:cNvSpPr/>
            <p:nvPr/>
          </p:nvSpPr>
          <p:spPr>
            <a:xfrm>
              <a:off x="5875337" y="706438"/>
              <a:ext cx="76200" cy="76200"/>
            </a:xfrm>
            <a:custGeom>
              <a:avLst/>
              <a:gdLst>
                <a:gd name="txL" fmla="*/ 0 w 24"/>
                <a:gd name="txT" fmla="*/ 0 h 24"/>
                <a:gd name="txR" fmla="*/ 24 w 24"/>
                <a:gd name="txB" fmla="*/ 24 h 24"/>
              </a:gdLst>
              <a:ahLst/>
              <a:cxnLst>
                <a:cxn ang="0">
                  <a:pos x="12" y="0"/>
                </a:cxn>
                <a:cxn ang="0">
                  <a:pos x="4" y="3"/>
                </a:cxn>
                <a:cxn ang="0">
                  <a:pos x="0" y="12"/>
                </a:cxn>
                <a:cxn ang="0">
                  <a:pos x="4" y="20"/>
                </a:cxn>
                <a:cxn ang="0">
                  <a:pos x="12" y="24"/>
                </a:cxn>
                <a:cxn ang="0">
                  <a:pos x="21" y="20"/>
                </a:cxn>
                <a:cxn ang="0">
                  <a:pos x="24" y="12"/>
                </a:cxn>
                <a:cxn ang="0">
                  <a:pos x="21" y="3"/>
                </a:cxn>
                <a:cxn ang="0">
                  <a:pos x="12" y="0"/>
                </a:cxn>
              </a:cxnLst>
              <a:rect l="txL" t="txT" r="txR" b="txB"/>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2" name="Freeform 429"/>
            <p:cNvSpPr/>
            <p:nvPr/>
          </p:nvSpPr>
          <p:spPr>
            <a:xfrm>
              <a:off x="5875337" y="823913"/>
              <a:ext cx="76200" cy="74613"/>
            </a:xfrm>
            <a:custGeom>
              <a:avLst/>
              <a:gdLst>
                <a:gd name="txL" fmla="*/ 0 w 24"/>
                <a:gd name="txT" fmla="*/ 0 h 24"/>
                <a:gd name="txR" fmla="*/ 24 w 24"/>
                <a:gd name="txB" fmla="*/ 24 h 24"/>
              </a:gdLst>
              <a:ahLst/>
              <a:cxnLst>
                <a:cxn ang="0">
                  <a:pos x="12" y="0"/>
                </a:cxn>
                <a:cxn ang="0">
                  <a:pos x="4" y="4"/>
                </a:cxn>
                <a:cxn ang="0">
                  <a:pos x="0" y="12"/>
                </a:cxn>
                <a:cxn ang="0">
                  <a:pos x="4" y="21"/>
                </a:cxn>
                <a:cxn ang="0">
                  <a:pos x="12" y="24"/>
                </a:cxn>
                <a:cxn ang="0">
                  <a:pos x="21" y="21"/>
                </a:cxn>
                <a:cxn ang="0">
                  <a:pos x="24" y="12"/>
                </a:cxn>
                <a:cxn ang="0">
                  <a:pos x="21" y="4"/>
                </a:cxn>
                <a:cxn ang="0">
                  <a:pos x="12" y="0"/>
                </a:cxn>
              </a:cxnLst>
              <a:rect l="txL" t="txT" r="txR" b="txB"/>
              <a:pathLst>
                <a:path w="24" h="24">
                  <a:moveTo>
                    <a:pt x="12" y="0"/>
                  </a:move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3" name="Freeform 430"/>
            <p:cNvSpPr/>
            <p:nvPr/>
          </p:nvSpPr>
          <p:spPr>
            <a:xfrm>
              <a:off x="5991225" y="706438"/>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4" name="Freeform 431"/>
            <p:cNvSpPr/>
            <p:nvPr/>
          </p:nvSpPr>
          <p:spPr>
            <a:xfrm>
              <a:off x="5991225" y="823913"/>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5" name="Freeform 432"/>
            <p:cNvSpPr/>
            <p:nvPr/>
          </p:nvSpPr>
          <p:spPr>
            <a:xfrm>
              <a:off x="5759450" y="939800"/>
              <a:ext cx="74612"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6" name="Freeform 433"/>
            <p:cNvSpPr/>
            <p:nvPr/>
          </p:nvSpPr>
          <p:spPr>
            <a:xfrm>
              <a:off x="5759450" y="1058863"/>
              <a:ext cx="74612"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7" name="Freeform 434"/>
            <p:cNvSpPr/>
            <p:nvPr/>
          </p:nvSpPr>
          <p:spPr>
            <a:xfrm>
              <a:off x="5875337" y="939800"/>
              <a:ext cx="76200" cy="77788"/>
            </a:xfrm>
            <a:custGeom>
              <a:avLst/>
              <a:gdLst>
                <a:gd name="txL" fmla="*/ 0 w 24"/>
                <a:gd name="txT" fmla="*/ 0 h 25"/>
                <a:gd name="txR" fmla="*/ 24 w 24"/>
                <a:gd name="txB" fmla="*/ 25 h 25"/>
              </a:gdLst>
              <a:ahLst/>
              <a:cxnLst>
                <a:cxn ang="0">
                  <a:pos x="12" y="0"/>
                </a:cxn>
                <a:cxn ang="0">
                  <a:pos x="4" y="4"/>
                </a:cxn>
                <a:cxn ang="0">
                  <a:pos x="0" y="12"/>
                </a:cxn>
                <a:cxn ang="0">
                  <a:pos x="4" y="21"/>
                </a:cxn>
                <a:cxn ang="0">
                  <a:pos x="12" y="25"/>
                </a:cxn>
                <a:cxn ang="0">
                  <a:pos x="21" y="21"/>
                </a:cxn>
                <a:cxn ang="0">
                  <a:pos x="24" y="12"/>
                </a:cxn>
                <a:cxn ang="0">
                  <a:pos x="21" y="4"/>
                </a:cxn>
                <a:cxn ang="0">
                  <a:pos x="12" y="0"/>
                </a:cxn>
              </a:cxnLst>
              <a:rect l="txL" t="txT" r="txR" b="txB"/>
              <a:pathLst>
                <a:path w="24" h="25">
                  <a:moveTo>
                    <a:pt x="12" y="0"/>
                  </a:move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cubicBezTo>
                    <a:pt x="18"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8" name="Freeform 435"/>
            <p:cNvSpPr/>
            <p:nvPr/>
          </p:nvSpPr>
          <p:spPr>
            <a:xfrm>
              <a:off x="5875337" y="1058863"/>
              <a:ext cx="76200" cy="76200"/>
            </a:xfrm>
            <a:custGeom>
              <a:avLst/>
              <a:gdLst>
                <a:gd name="txL" fmla="*/ 0 w 24"/>
                <a:gd name="txT" fmla="*/ 0 h 24"/>
                <a:gd name="txR" fmla="*/ 24 w 24"/>
                <a:gd name="txB" fmla="*/ 24 h 24"/>
              </a:gdLst>
              <a:ahLst/>
              <a:cxnLst>
                <a:cxn ang="0">
                  <a:pos x="12" y="0"/>
                </a:cxn>
                <a:cxn ang="0">
                  <a:pos x="4" y="3"/>
                </a:cxn>
                <a:cxn ang="0">
                  <a:pos x="0" y="12"/>
                </a:cxn>
                <a:cxn ang="0">
                  <a:pos x="4" y="20"/>
                </a:cxn>
                <a:cxn ang="0">
                  <a:pos x="12" y="24"/>
                </a:cxn>
                <a:cxn ang="0">
                  <a:pos x="21" y="20"/>
                </a:cxn>
                <a:cxn ang="0">
                  <a:pos x="24" y="12"/>
                </a:cxn>
                <a:cxn ang="0">
                  <a:pos x="21" y="3"/>
                </a:cxn>
                <a:cxn ang="0">
                  <a:pos x="12" y="0"/>
                </a:cxn>
              </a:cxnLst>
              <a:rect l="txL" t="txT" r="txR" b="txB"/>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89" name="Freeform 436"/>
            <p:cNvSpPr/>
            <p:nvPr/>
          </p:nvSpPr>
          <p:spPr>
            <a:xfrm>
              <a:off x="5991225" y="939800"/>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0" name="Freeform 437"/>
            <p:cNvSpPr/>
            <p:nvPr/>
          </p:nvSpPr>
          <p:spPr>
            <a:xfrm>
              <a:off x="5991225" y="1058863"/>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1" name="Freeform 438"/>
            <p:cNvSpPr/>
            <p:nvPr/>
          </p:nvSpPr>
          <p:spPr>
            <a:xfrm>
              <a:off x="5759450" y="1174750"/>
              <a:ext cx="74612"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2" name="Freeform 439"/>
            <p:cNvSpPr/>
            <p:nvPr/>
          </p:nvSpPr>
          <p:spPr>
            <a:xfrm>
              <a:off x="5875337" y="1174750"/>
              <a:ext cx="76200" cy="76200"/>
            </a:xfrm>
            <a:custGeom>
              <a:avLst/>
              <a:gdLst>
                <a:gd name="txL" fmla="*/ 0 w 24"/>
                <a:gd name="txT" fmla="*/ 0 h 24"/>
                <a:gd name="txR" fmla="*/ 24 w 24"/>
                <a:gd name="txB" fmla="*/ 24 h 24"/>
              </a:gdLst>
              <a:ahLst/>
              <a:cxnLst>
                <a:cxn ang="0">
                  <a:pos x="12" y="0"/>
                </a:cxn>
                <a:cxn ang="0">
                  <a:pos x="4" y="4"/>
                </a:cxn>
                <a:cxn ang="0">
                  <a:pos x="0" y="12"/>
                </a:cxn>
                <a:cxn ang="0">
                  <a:pos x="4" y="21"/>
                </a:cxn>
                <a:cxn ang="0">
                  <a:pos x="12" y="24"/>
                </a:cxn>
                <a:cxn ang="0">
                  <a:pos x="21" y="21"/>
                </a:cxn>
                <a:cxn ang="0">
                  <a:pos x="24" y="12"/>
                </a:cxn>
                <a:cxn ang="0">
                  <a:pos x="21" y="4"/>
                </a:cxn>
                <a:cxn ang="0">
                  <a:pos x="12" y="0"/>
                </a:cxn>
              </a:cxnLst>
              <a:rect l="txL" t="txT" r="txR" b="txB"/>
              <a:pathLst>
                <a:path w="24" h="24">
                  <a:moveTo>
                    <a:pt x="12" y="0"/>
                  </a:move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3" name="Freeform 440"/>
            <p:cNvSpPr/>
            <p:nvPr/>
          </p:nvSpPr>
          <p:spPr>
            <a:xfrm>
              <a:off x="6111875" y="823913"/>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4" name="Freeform 441"/>
            <p:cNvSpPr/>
            <p:nvPr/>
          </p:nvSpPr>
          <p:spPr>
            <a:xfrm>
              <a:off x="6111875" y="939800"/>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5" name="Freeform 442"/>
            <p:cNvSpPr/>
            <p:nvPr/>
          </p:nvSpPr>
          <p:spPr>
            <a:xfrm>
              <a:off x="6111875" y="1058863"/>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6" name="Freeform 443"/>
            <p:cNvSpPr/>
            <p:nvPr/>
          </p:nvSpPr>
          <p:spPr>
            <a:xfrm>
              <a:off x="5407025" y="706438"/>
              <a:ext cx="76200" cy="76200"/>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7" name="Freeform 444"/>
            <p:cNvSpPr/>
            <p:nvPr/>
          </p:nvSpPr>
          <p:spPr>
            <a:xfrm>
              <a:off x="5522912" y="58737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8" name="Freeform 445"/>
            <p:cNvSpPr/>
            <p:nvPr/>
          </p:nvSpPr>
          <p:spPr>
            <a:xfrm>
              <a:off x="5522912" y="7064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899" name="Freeform 446"/>
            <p:cNvSpPr/>
            <p:nvPr/>
          </p:nvSpPr>
          <p:spPr>
            <a:xfrm>
              <a:off x="5407025" y="587375"/>
              <a:ext cx="76200"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0" name="Freeform 447"/>
            <p:cNvSpPr/>
            <p:nvPr/>
          </p:nvSpPr>
          <p:spPr>
            <a:xfrm>
              <a:off x="5640387" y="823913"/>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1" name="Freeform 448"/>
            <p:cNvSpPr/>
            <p:nvPr/>
          </p:nvSpPr>
          <p:spPr>
            <a:xfrm>
              <a:off x="5640387" y="706438"/>
              <a:ext cx="77787"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2" name="Freeform 449"/>
            <p:cNvSpPr/>
            <p:nvPr/>
          </p:nvSpPr>
          <p:spPr>
            <a:xfrm>
              <a:off x="4819650" y="471488"/>
              <a:ext cx="74612"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3" name="Freeform 450"/>
            <p:cNvSpPr/>
            <p:nvPr/>
          </p:nvSpPr>
          <p:spPr>
            <a:xfrm>
              <a:off x="4935537" y="3524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4" name="Freeform 451"/>
            <p:cNvSpPr/>
            <p:nvPr/>
          </p:nvSpPr>
          <p:spPr>
            <a:xfrm>
              <a:off x="5407025" y="1646238"/>
              <a:ext cx="76200" cy="76200"/>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5" name="Freeform 452"/>
            <p:cNvSpPr/>
            <p:nvPr/>
          </p:nvSpPr>
          <p:spPr>
            <a:xfrm>
              <a:off x="5407025" y="1762125"/>
              <a:ext cx="76200"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6" name="Freeform 453"/>
            <p:cNvSpPr/>
            <p:nvPr/>
          </p:nvSpPr>
          <p:spPr>
            <a:xfrm>
              <a:off x="5522912"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7" name="Freeform 454"/>
            <p:cNvSpPr/>
            <p:nvPr/>
          </p:nvSpPr>
          <p:spPr>
            <a:xfrm>
              <a:off x="5522912" y="176212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8" name="Freeform 455"/>
            <p:cNvSpPr/>
            <p:nvPr/>
          </p:nvSpPr>
          <p:spPr>
            <a:xfrm>
              <a:off x="5640387" y="1527175"/>
              <a:ext cx="77787"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09" name="Freeform 456"/>
            <p:cNvSpPr/>
            <p:nvPr/>
          </p:nvSpPr>
          <p:spPr>
            <a:xfrm>
              <a:off x="5875337" y="1762125"/>
              <a:ext cx="76200" cy="76200"/>
            </a:xfrm>
            <a:custGeom>
              <a:avLst/>
              <a:gdLst>
                <a:gd name="txL" fmla="*/ 0 w 24"/>
                <a:gd name="txT" fmla="*/ 0 h 24"/>
                <a:gd name="txR" fmla="*/ 24 w 24"/>
                <a:gd name="txB" fmla="*/ 24 h 24"/>
              </a:gdLst>
              <a:ahLst/>
              <a:cxnLst>
                <a:cxn ang="0">
                  <a:pos x="21" y="21"/>
                </a:cxn>
                <a:cxn ang="0">
                  <a:pos x="24" y="12"/>
                </a:cxn>
                <a:cxn ang="0">
                  <a:pos x="21" y="4"/>
                </a:cxn>
                <a:cxn ang="0">
                  <a:pos x="12" y="0"/>
                </a:cxn>
                <a:cxn ang="0">
                  <a:pos x="4" y="4"/>
                </a:cxn>
                <a:cxn ang="0">
                  <a:pos x="0" y="12"/>
                </a:cxn>
                <a:cxn ang="0">
                  <a:pos x="4" y="21"/>
                </a:cxn>
                <a:cxn ang="0">
                  <a:pos x="12" y="24"/>
                </a:cxn>
                <a:cxn ang="0">
                  <a:pos x="21" y="21"/>
                </a:cxn>
              </a:cxnLst>
              <a:rect l="txL" t="txT" r="txR" b="txB"/>
              <a:pathLst>
                <a:path w="24" h="24">
                  <a:moveTo>
                    <a:pt x="21" y="21"/>
                  </a:moveTo>
                  <a:cubicBezTo>
                    <a:pt x="23" y="18"/>
                    <a:pt x="24" y="16"/>
                    <a:pt x="24" y="12"/>
                  </a:cubicBezTo>
                  <a:cubicBezTo>
                    <a:pt x="24" y="9"/>
                    <a:pt x="23" y="6"/>
                    <a:pt x="21" y="4"/>
                  </a:cubicBez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0" name="Freeform 457"/>
            <p:cNvSpPr/>
            <p:nvPr/>
          </p:nvSpPr>
          <p:spPr>
            <a:xfrm>
              <a:off x="5875337" y="1646238"/>
              <a:ext cx="76200" cy="76200"/>
            </a:xfrm>
            <a:custGeom>
              <a:avLst/>
              <a:gdLst>
                <a:gd name="txL" fmla="*/ 0 w 24"/>
                <a:gd name="txT" fmla="*/ 0 h 24"/>
                <a:gd name="txR" fmla="*/ 24 w 24"/>
                <a:gd name="txB" fmla="*/ 24 h 24"/>
              </a:gdLst>
              <a:ahLst/>
              <a:cxnLst>
                <a:cxn ang="0">
                  <a:pos x="21" y="20"/>
                </a:cxn>
                <a:cxn ang="0">
                  <a:pos x="24" y="12"/>
                </a:cxn>
                <a:cxn ang="0">
                  <a:pos x="21" y="3"/>
                </a:cxn>
                <a:cxn ang="0">
                  <a:pos x="12" y="0"/>
                </a:cxn>
                <a:cxn ang="0">
                  <a:pos x="4" y="3"/>
                </a:cxn>
                <a:cxn ang="0">
                  <a:pos x="0" y="12"/>
                </a:cxn>
                <a:cxn ang="0">
                  <a:pos x="4" y="20"/>
                </a:cxn>
                <a:cxn ang="0">
                  <a:pos x="12" y="24"/>
                </a:cxn>
                <a:cxn ang="0">
                  <a:pos x="21" y="20"/>
                </a:cxn>
              </a:cxnLst>
              <a:rect l="txL" t="txT" r="txR" b="txB"/>
              <a:pathLst>
                <a:path w="24" h="24">
                  <a:moveTo>
                    <a:pt x="21" y="20"/>
                  </a:moveTo>
                  <a:cubicBezTo>
                    <a:pt x="23" y="18"/>
                    <a:pt x="24" y="15"/>
                    <a:pt x="24" y="12"/>
                  </a:cubicBezTo>
                  <a:cubicBezTo>
                    <a:pt x="24" y="9"/>
                    <a:pt x="23" y="6"/>
                    <a:pt x="21" y="3"/>
                  </a:cubicBez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1" name="Freeform 458"/>
            <p:cNvSpPr/>
            <p:nvPr/>
          </p:nvSpPr>
          <p:spPr>
            <a:xfrm>
              <a:off x="5407025" y="2466975"/>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2" name="Freeform 459"/>
            <p:cNvSpPr/>
            <p:nvPr/>
          </p:nvSpPr>
          <p:spPr>
            <a:xfrm>
              <a:off x="5407025" y="2114550"/>
              <a:ext cx="76200" cy="76200"/>
            </a:xfrm>
            <a:custGeom>
              <a:avLst/>
              <a:gdLst>
                <a:gd name="txL" fmla="*/ 0 w 24"/>
                <a:gd name="txT" fmla="*/ 0 h 24"/>
                <a:gd name="txR" fmla="*/ 24 w 24"/>
                <a:gd name="txB" fmla="*/ 24 h 24"/>
              </a:gdLst>
              <a:ahLst/>
              <a:cxnLst>
                <a:cxn ang="0">
                  <a:pos x="12" y="0"/>
                </a:cxn>
                <a:cxn ang="0">
                  <a:pos x="3" y="4"/>
                </a:cxn>
                <a:cxn ang="0">
                  <a:pos x="0" y="12"/>
                </a:cxn>
                <a:cxn ang="0">
                  <a:pos x="3" y="21"/>
                </a:cxn>
                <a:cxn ang="0">
                  <a:pos x="12" y="24"/>
                </a:cxn>
                <a:cxn ang="0">
                  <a:pos x="20" y="21"/>
                </a:cxn>
                <a:cxn ang="0">
                  <a:pos x="24" y="12"/>
                </a:cxn>
                <a:cxn ang="0">
                  <a:pos x="20" y="4"/>
                </a:cxn>
                <a:cxn ang="0">
                  <a:pos x="12" y="0"/>
                </a:cxn>
              </a:cxnLst>
              <a:rect l="txL" t="txT" r="txR" b="txB"/>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3" name="Freeform 460"/>
            <p:cNvSpPr/>
            <p:nvPr/>
          </p:nvSpPr>
          <p:spPr>
            <a:xfrm>
              <a:off x="5407025" y="1998663"/>
              <a:ext cx="76200" cy="74613"/>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4" name="Freeform 461"/>
            <p:cNvSpPr/>
            <p:nvPr/>
          </p:nvSpPr>
          <p:spPr>
            <a:xfrm>
              <a:off x="4348162" y="823913"/>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5" name="Freeform 462"/>
            <p:cNvSpPr/>
            <p:nvPr/>
          </p:nvSpPr>
          <p:spPr>
            <a:xfrm>
              <a:off x="4348162" y="939800"/>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6" name="Freeform 463"/>
            <p:cNvSpPr/>
            <p:nvPr/>
          </p:nvSpPr>
          <p:spPr>
            <a:xfrm>
              <a:off x="5407025" y="3054350"/>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7" name="Freeform 464"/>
            <p:cNvSpPr/>
            <p:nvPr/>
          </p:nvSpPr>
          <p:spPr>
            <a:xfrm>
              <a:off x="5407025" y="3173413"/>
              <a:ext cx="76200" cy="76200"/>
            </a:xfrm>
            <a:custGeom>
              <a:avLst/>
              <a:gdLst>
                <a:gd name="txL" fmla="*/ 0 w 24"/>
                <a:gd name="txT" fmla="*/ 0 h 24"/>
                <a:gd name="txR" fmla="*/ 24 w 24"/>
                <a:gd name="txB" fmla="*/ 24 h 24"/>
              </a:gdLst>
              <a:ahLst/>
              <a:cxnLst>
                <a:cxn ang="0">
                  <a:pos x="20" y="3"/>
                </a:cxn>
                <a:cxn ang="0">
                  <a:pos x="12" y="0"/>
                </a:cxn>
                <a:cxn ang="0">
                  <a:pos x="3" y="3"/>
                </a:cxn>
                <a:cxn ang="0">
                  <a:pos x="0" y="11"/>
                </a:cxn>
                <a:cxn ang="0">
                  <a:pos x="3" y="20"/>
                </a:cxn>
                <a:cxn ang="0">
                  <a:pos x="12" y="24"/>
                </a:cxn>
                <a:cxn ang="0">
                  <a:pos x="20" y="20"/>
                </a:cxn>
                <a:cxn ang="0">
                  <a:pos x="24" y="11"/>
                </a:cxn>
                <a:cxn ang="0">
                  <a:pos x="20" y="3"/>
                </a:cxn>
              </a:cxnLst>
              <a:rect l="txL" t="txT" r="txR" b="txB"/>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8" name="Freeform 465"/>
            <p:cNvSpPr/>
            <p:nvPr/>
          </p:nvSpPr>
          <p:spPr>
            <a:xfrm>
              <a:off x="5522912" y="293846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19" name="Freeform 466"/>
            <p:cNvSpPr/>
            <p:nvPr/>
          </p:nvSpPr>
          <p:spPr>
            <a:xfrm>
              <a:off x="5522912" y="3054350"/>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0" name="Freeform 467"/>
            <p:cNvSpPr/>
            <p:nvPr/>
          </p:nvSpPr>
          <p:spPr>
            <a:xfrm>
              <a:off x="5640387" y="2938463"/>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1" name="Freeform 468"/>
            <p:cNvSpPr/>
            <p:nvPr/>
          </p:nvSpPr>
          <p:spPr>
            <a:xfrm>
              <a:off x="5640387" y="3054350"/>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2" name="Freeform 469"/>
            <p:cNvSpPr/>
            <p:nvPr/>
          </p:nvSpPr>
          <p:spPr>
            <a:xfrm>
              <a:off x="5640387" y="3173413"/>
              <a:ext cx="77787" cy="76200"/>
            </a:xfrm>
            <a:custGeom>
              <a:avLst/>
              <a:gdLst>
                <a:gd name="txL" fmla="*/ 0 w 25"/>
                <a:gd name="txT" fmla="*/ 0 h 24"/>
                <a:gd name="txR" fmla="*/ 25 w 25"/>
                <a:gd name="txB" fmla="*/ 24 h 24"/>
              </a:gdLst>
              <a:ahLst/>
              <a:cxnLst>
                <a:cxn ang="0">
                  <a:pos x="21" y="3"/>
                </a:cxn>
                <a:cxn ang="0">
                  <a:pos x="13" y="0"/>
                </a:cxn>
                <a:cxn ang="0">
                  <a:pos x="4" y="3"/>
                </a:cxn>
                <a:cxn ang="0">
                  <a:pos x="0" y="11"/>
                </a:cxn>
                <a:cxn ang="0">
                  <a:pos x="4" y="20"/>
                </a:cxn>
                <a:cxn ang="0">
                  <a:pos x="13" y="24"/>
                </a:cxn>
                <a:cxn ang="0">
                  <a:pos x="21" y="20"/>
                </a:cxn>
                <a:cxn ang="0">
                  <a:pos x="25" y="11"/>
                </a:cxn>
                <a:cxn ang="0">
                  <a:pos x="21" y="3"/>
                </a:cxn>
              </a:cxnLst>
              <a:rect l="txL" t="txT" r="txR" b="txB"/>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3" name="Freeform 470"/>
            <p:cNvSpPr/>
            <p:nvPr/>
          </p:nvSpPr>
          <p:spPr>
            <a:xfrm>
              <a:off x="5875337" y="3054350"/>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4" name="Freeform 471"/>
            <p:cNvSpPr/>
            <p:nvPr/>
          </p:nvSpPr>
          <p:spPr>
            <a:xfrm>
              <a:off x="5875337" y="3173413"/>
              <a:ext cx="76200"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5" name="Freeform 472"/>
            <p:cNvSpPr/>
            <p:nvPr/>
          </p:nvSpPr>
          <p:spPr>
            <a:xfrm>
              <a:off x="5875337" y="328930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6" name="Freeform 473"/>
            <p:cNvSpPr/>
            <p:nvPr/>
          </p:nvSpPr>
          <p:spPr>
            <a:xfrm>
              <a:off x="6346825" y="3406775"/>
              <a:ext cx="76200"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7" name="Freeform 474"/>
            <p:cNvSpPr/>
            <p:nvPr/>
          </p:nvSpPr>
          <p:spPr>
            <a:xfrm>
              <a:off x="6464300" y="3289300"/>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8" name="Freeform 475"/>
            <p:cNvSpPr/>
            <p:nvPr/>
          </p:nvSpPr>
          <p:spPr>
            <a:xfrm>
              <a:off x="5991225" y="3173413"/>
              <a:ext cx="79375" cy="76200"/>
            </a:xfrm>
            <a:custGeom>
              <a:avLst/>
              <a:gdLst>
                <a:gd name="txL" fmla="*/ 0 w 25"/>
                <a:gd name="txT" fmla="*/ 0 h 24"/>
                <a:gd name="txR" fmla="*/ 25 w 25"/>
                <a:gd name="txB" fmla="*/ 24 h 24"/>
              </a:gdLst>
              <a:ahLst/>
              <a:cxnLst>
                <a:cxn ang="0">
                  <a:pos x="21" y="3"/>
                </a:cxn>
                <a:cxn ang="0">
                  <a:pos x="13" y="0"/>
                </a:cxn>
                <a:cxn ang="0">
                  <a:pos x="4" y="3"/>
                </a:cxn>
                <a:cxn ang="0">
                  <a:pos x="0" y="11"/>
                </a:cxn>
                <a:cxn ang="0">
                  <a:pos x="4" y="20"/>
                </a:cxn>
                <a:cxn ang="0">
                  <a:pos x="13" y="24"/>
                </a:cxn>
                <a:cxn ang="0">
                  <a:pos x="21" y="20"/>
                </a:cxn>
                <a:cxn ang="0">
                  <a:pos x="25" y="11"/>
                </a:cxn>
                <a:cxn ang="0">
                  <a:pos x="21" y="3"/>
                </a:cxn>
              </a:cxnLst>
              <a:rect l="txL" t="txT" r="txR" b="txB"/>
              <a:pathLst>
                <a:path w="25" h="24">
                  <a:moveTo>
                    <a:pt x="21" y="3"/>
                  </a:moveTo>
                  <a:cubicBezTo>
                    <a:pt x="19" y="1"/>
                    <a:pt x="16" y="0"/>
                    <a:pt x="13" y="0"/>
                  </a:cubicBezTo>
                  <a:cubicBezTo>
                    <a:pt x="9" y="0"/>
                    <a:pt x="6" y="1"/>
                    <a:pt x="4" y="3"/>
                  </a:cubicBezTo>
                  <a:cubicBezTo>
                    <a:pt x="2" y="6"/>
                    <a:pt x="0" y="9"/>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29" name="Freeform 476"/>
            <p:cNvSpPr/>
            <p:nvPr/>
          </p:nvSpPr>
          <p:spPr>
            <a:xfrm>
              <a:off x="5991225" y="2938463"/>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0" name="Freeform 477"/>
            <p:cNvSpPr/>
            <p:nvPr/>
          </p:nvSpPr>
          <p:spPr>
            <a:xfrm>
              <a:off x="5407025" y="2938463"/>
              <a:ext cx="76200" cy="74613"/>
            </a:xfrm>
            <a:custGeom>
              <a:avLst/>
              <a:gdLst>
                <a:gd name="txL" fmla="*/ 0 w 24"/>
                <a:gd name="txT" fmla="*/ 0 h 24"/>
                <a:gd name="txR" fmla="*/ 24 w 24"/>
                <a:gd name="txB" fmla="*/ 24 h 24"/>
              </a:gdLst>
              <a:ahLst/>
              <a:cxnLst>
                <a:cxn ang="0">
                  <a:pos x="3" y="4"/>
                </a:cxn>
                <a:cxn ang="0">
                  <a:pos x="0" y="12"/>
                </a:cxn>
                <a:cxn ang="0">
                  <a:pos x="3" y="20"/>
                </a:cxn>
                <a:cxn ang="0">
                  <a:pos x="12" y="24"/>
                </a:cxn>
                <a:cxn ang="0">
                  <a:pos x="20" y="20"/>
                </a:cxn>
                <a:cxn ang="0">
                  <a:pos x="24" y="12"/>
                </a:cxn>
                <a:cxn ang="0">
                  <a:pos x="20" y="4"/>
                </a:cxn>
                <a:cxn ang="0">
                  <a:pos x="12" y="0"/>
                </a:cxn>
                <a:cxn ang="0">
                  <a:pos x="3" y="4"/>
                </a:cxn>
              </a:cxnLst>
              <a:rect l="txL" t="txT" r="txR" b="txB"/>
              <a:pathLst>
                <a:path w="24" h="24">
                  <a:moveTo>
                    <a:pt x="3" y="4"/>
                  </a:move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cubicBezTo>
                    <a:pt x="18" y="1"/>
                    <a:pt x="15" y="0"/>
                    <a:pt x="12" y="0"/>
                  </a:cubicBezTo>
                  <a:cubicBezTo>
                    <a:pt x="8" y="0"/>
                    <a:pt x="6" y="1"/>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1" name="Freeform 478"/>
            <p:cNvSpPr/>
            <p:nvPr/>
          </p:nvSpPr>
          <p:spPr>
            <a:xfrm>
              <a:off x="5287962" y="3173413"/>
              <a:ext cx="77787" cy="76200"/>
            </a:xfrm>
            <a:custGeom>
              <a:avLst/>
              <a:gdLst>
                <a:gd name="txL" fmla="*/ 0 w 25"/>
                <a:gd name="txT" fmla="*/ 0 h 24"/>
                <a:gd name="txR" fmla="*/ 25 w 25"/>
                <a:gd name="txB" fmla="*/ 24 h 24"/>
              </a:gdLst>
              <a:ahLst/>
              <a:cxnLst>
                <a:cxn ang="0">
                  <a:pos x="21" y="3"/>
                </a:cxn>
                <a:cxn ang="0">
                  <a:pos x="13" y="0"/>
                </a:cxn>
                <a:cxn ang="0">
                  <a:pos x="4" y="3"/>
                </a:cxn>
                <a:cxn ang="0">
                  <a:pos x="0" y="11"/>
                </a:cxn>
                <a:cxn ang="0">
                  <a:pos x="4" y="20"/>
                </a:cxn>
                <a:cxn ang="0">
                  <a:pos x="13" y="24"/>
                </a:cxn>
                <a:cxn ang="0">
                  <a:pos x="21" y="20"/>
                </a:cxn>
                <a:cxn ang="0">
                  <a:pos x="25" y="11"/>
                </a:cxn>
                <a:cxn ang="0">
                  <a:pos x="21" y="3"/>
                </a:cxn>
              </a:cxnLst>
              <a:rect l="txL" t="txT" r="txR" b="txB"/>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3" y="18"/>
                    <a:pt x="25" y="15"/>
                    <a:pt x="25" y="11"/>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2" name="Freeform 479"/>
            <p:cNvSpPr/>
            <p:nvPr/>
          </p:nvSpPr>
          <p:spPr>
            <a:xfrm>
              <a:off x="5522912" y="3173413"/>
              <a:ext cx="76200"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3" name="Freeform 480"/>
            <p:cNvSpPr/>
            <p:nvPr/>
          </p:nvSpPr>
          <p:spPr>
            <a:xfrm>
              <a:off x="5991225" y="3289300"/>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4" name="Freeform 481"/>
            <p:cNvSpPr/>
            <p:nvPr/>
          </p:nvSpPr>
          <p:spPr>
            <a:xfrm>
              <a:off x="5875337" y="34067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5" name="Freeform 482"/>
            <p:cNvSpPr/>
            <p:nvPr/>
          </p:nvSpPr>
          <p:spPr>
            <a:xfrm>
              <a:off x="6346825" y="3525838"/>
              <a:ext cx="76200" cy="74613"/>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6" name="Freeform 483"/>
            <p:cNvSpPr/>
            <p:nvPr/>
          </p:nvSpPr>
          <p:spPr>
            <a:xfrm>
              <a:off x="6111875" y="3173413"/>
              <a:ext cx="74612" cy="76200"/>
            </a:xfrm>
            <a:custGeom>
              <a:avLst/>
              <a:gdLst>
                <a:gd name="txL" fmla="*/ 0 w 24"/>
                <a:gd name="txT" fmla="*/ 0 h 24"/>
                <a:gd name="txR" fmla="*/ 24 w 24"/>
                <a:gd name="txB" fmla="*/ 24 h 24"/>
              </a:gdLst>
              <a:ahLst/>
              <a:cxnLst>
                <a:cxn ang="0">
                  <a:pos x="20" y="3"/>
                </a:cxn>
                <a:cxn ang="0">
                  <a:pos x="12" y="0"/>
                </a:cxn>
                <a:cxn ang="0">
                  <a:pos x="4" y="3"/>
                </a:cxn>
                <a:cxn ang="0">
                  <a:pos x="0" y="11"/>
                </a:cxn>
                <a:cxn ang="0">
                  <a:pos x="4" y="20"/>
                </a:cxn>
                <a:cxn ang="0">
                  <a:pos x="12" y="24"/>
                </a:cxn>
                <a:cxn ang="0">
                  <a:pos x="20" y="20"/>
                </a:cxn>
                <a:cxn ang="0">
                  <a:pos x="24" y="11"/>
                </a:cxn>
                <a:cxn ang="0">
                  <a:pos x="20" y="3"/>
                </a:cxn>
              </a:cxnLst>
              <a:rect l="txL" t="txT" r="txR" b="txB"/>
              <a:pathLst>
                <a:path w="24" h="24">
                  <a:moveTo>
                    <a:pt x="20" y="3"/>
                  </a:moveTo>
                  <a:cubicBezTo>
                    <a:pt x="18" y="1"/>
                    <a:pt x="16" y="0"/>
                    <a:pt x="12" y="0"/>
                  </a:cubicBezTo>
                  <a:cubicBezTo>
                    <a:pt x="8" y="0"/>
                    <a:pt x="6" y="1"/>
                    <a:pt x="4" y="3"/>
                  </a:cubicBezTo>
                  <a:cubicBezTo>
                    <a:pt x="1" y="6"/>
                    <a:pt x="0" y="9"/>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7" name="Freeform 484"/>
            <p:cNvSpPr/>
            <p:nvPr/>
          </p:nvSpPr>
          <p:spPr>
            <a:xfrm>
              <a:off x="5287962" y="3054350"/>
              <a:ext cx="77787"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8" name="Freeform 485"/>
            <p:cNvSpPr/>
            <p:nvPr/>
          </p:nvSpPr>
          <p:spPr>
            <a:xfrm>
              <a:off x="5759450" y="3054350"/>
              <a:ext cx="74612"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39" name="Freeform 486"/>
            <p:cNvSpPr/>
            <p:nvPr/>
          </p:nvSpPr>
          <p:spPr>
            <a:xfrm>
              <a:off x="5759450" y="3173413"/>
              <a:ext cx="74612" cy="76200"/>
            </a:xfrm>
            <a:custGeom>
              <a:avLst/>
              <a:gdLst>
                <a:gd name="txL" fmla="*/ 0 w 24"/>
                <a:gd name="txT" fmla="*/ 0 h 24"/>
                <a:gd name="txR" fmla="*/ 24 w 24"/>
                <a:gd name="txB" fmla="*/ 24 h 24"/>
              </a:gdLst>
              <a:ahLst/>
              <a:cxnLst>
                <a:cxn ang="0">
                  <a:pos x="20" y="3"/>
                </a:cxn>
                <a:cxn ang="0">
                  <a:pos x="12" y="0"/>
                </a:cxn>
                <a:cxn ang="0">
                  <a:pos x="3" y="3"/>
                </a:cxn>
                <a:cxn ang="0">
                  <a:pos x="0" y="11"/>
                </a:cxn>
                <a:cxn ang="0">
                  <a:pos x="3" y="20"/>
                </a:cxn>
                <a:cxn ang="0">
                  <a:pos x="12" y="24"/>
                </a:cxn>
                <a:cxn ang="0">
                  <a:pos x="20" y="20"/>
                </a:cxn>
                <a:cxn ang="0">
                  <a:pos x="24" y="11"/>
                </a:cxn>
                <a:cxn ang="0">
                  <a:pos x="20" y="3"/>
                </a:cxn>
              </a:cxnLst>
              <a:rect l="txL" t="txT" r="txR" b="txB"/>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0" name="Freeform 487"/>
            <p:cNvSpPr/>
            <p:nvPr/>
          </p:nvSpPr>
          <p:spPr>
            <a:xfrm>
              <a:off x="5991225" y="3054350"/>
              <a:ext cx="79375" cy="74613"/>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1" name="Freeform 488"/>
            <p:cNvSpPr/>
            <p:nvPr/>
          </p:nvSpPr>
          <p:spPr>
            <a:xfrm>
              <a:off x="6111875" y="3054350"/>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8" y="0"/>
                    <a:pt x="6" y="2"/>
                    <a:pt x="4" y="4"/>
                  </a:cubicBezTo>
                  <a:cubicBezTo>
                    <a:pt x="1" y="6"/>
                    <a:pt x="0" y="9"/>
                    <a:pt x="0" y="12"/>
                  </a:cubicBezTo>
                  <a:cubicBezTo>
                    <a:pt x="0" y="15"/>
                    <a:pt x="1" y="18"/>
                    <a:pt x="4" y="21"/>
                  </a:cubicBezTo>
                  <a:cubicBezTo>
                    <a:pt x="6" y="23"/>
                    <a:pt x="8" y="24"/>
                    <a:pt x="12" y="24"/>
                  </a:cubicBezTo>
                  <a:cubicBezTo>
                    <a:pt x="16" y="24"/>
                    <a:pt x="18" y="23"/>
                    <a:pt x="20" y="21"/>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2" name="Freeform 489"/>
            <p:cNvSpPr/>
            <p:nvPr/>
          </p:nvSpPr>
          <p:spPr>
            <a:xfrm>
              <a:off x="5407025" y="328930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3" name="Freeform 490"/>
            <p:cNvSpPr/>
            <p:nvPr/>
          </p:nvSpPr>
          <p:spPr>
            <a:xfrm>
              <a:off x="5287962" y="3289300"/>
              <a:ext cx="77787"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0"/>
                </a:cxn>
                <a:cxn ang="0">
                  <a:pos x="13" y="24"/>
                </a:cxn>
                <a:cxn ang="0">
                  <a:pos x="21" y="20"/>
                </a:cxn>
                <a:cxn ang="0">
                  <a:pos x="25" y="12"/>
                </a:cxn>
                <a:cxn ang="0">
                  <a:pos x="21" y="4"/>
                </a:cxn>
              </a:cxnLst>
              <a:rect l="txL" t="txT" r="txR" b="txB"/>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4" name="Freeform 491"/>
            <p:cNvSpPr/>
            <p:nvPr/>
          </p:nvSpPr>
          <p:spPr>
            <a:xfrm>
              <a:off x="5759450" y="3289300"/>
              <a:ext cx="74612"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5" name="Freeform 492"/>
            <p:cNvSpPr/>
            <p:nvPr/>
          </p:nvSpPr>
          <p:spPr>
            <a:xfrm>
              <a:off x="5759450" y="3406775"/>
              <a:ext cx="74612"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6" name="Freeform 493"/>
            <p:cNvSpPr/>
            <p:nvPr/>
          </p:nvSpPr>
          <p:spPr>
            <a:xfrm>
              <a:off x="5640387" y="2819400"/>
              <a:ext cx="77787"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7" name="Freeform 494"/>
            <p:cNvSpPr/>
            <p:nvPr/>
          </p:nvSpPr>
          <p:spPr>
            <a:xfrm>
              <a:off x="5759450" y="2819400"/>
              <a:ext cx="74612"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8" name="Freeform 495"/>
            <p:cNvSpPr/>
            <p:nvPr/>
          </p:nvSpPr>
          <p:spPr>
            <a:xfrm>
              <a:off x="5759450" y="2938463"/>
              <a:ext cx="74612"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49" name="Freeform 496"/>
            <p:cNvSpPr/>
            <p:nvPr/>
          </p:nvSpPr>
          <p:spPr>
            <a:xfrm>
              <a:off x="5991225" y="2819400"/>
              <a:ext cx="79375" cy="77788"/>
            </a:xfrm>
            <a:custGeom>
              <a:avLst/>
              <a:gdLst>
                <a:gd name="txL" fmla="*/ 0 w 25"/>
                <a:gd name="txT" fmla="*/ 0 h 25"/>
                <a:gd name="txR" fmla="*/ 25 w 25"/>
                <a:gd name="txB" fmla="*/ 25 h 25"/>
              </a:gdLst>
              <a:ahLst/>
              <a:cxnLst>
                <a:cxn ang="0">
                  <a:pos x="21" y="4"/>
                </a:cxn>
                <a:cxn ang="0">
                  <a:pos x="13" y="0"/>
                </a:cxn>
                <a:cxn ang="0">
                  <a:pos x="4" y="4"/>
                </a:cxn>
                <a:cxn ang="0">
                  <a:pos x="0" y="12"/>
                </a:cxn>
                <a:cxn ang="0">
                  <a:pos x="4" y="21"/>
                </a:cxn>
                <a:cxn ang="0">
                  <a:pos x="13" y="25"/>
                </a:cxn>
                <a:cxn ang="0">
                  <a:pos x="21" y="21"/>
                </a:cxn>
                <a:cxn ang="0">
                  <a:pos x="25" y="12"/>
                </a:cxn>
                <a:cxn ang="0">
                  <a:pos x="21" y="4"/>
                </a:cxn>
              </a:cxnLst>
              <a:rect l="txL" t="txT" r="txR" b="txB"/>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0" name="Freeform 497"/>
            <p:cNvSpPr/>
            <p:nvPr/>
          </p:nvSpPr>
          <p:spPr>
            <a:xfrm>
              <a:off x="6111875" y="2938463"/>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8" y="0"/>
                    <a:pt x="6" y="1"/>
                    <a:pt x="4" y="4"/>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1" name="Freeform 498"/>
            <p:cNvSpPr/>
            <p:nvPr/>
          </p:nvSpPr>
          <p:spPr>
            <a:xfrm>
              <a:off x="5991225" y="2586038"/>
              <a:ext cx="79375" cy="76200"/>
            </a:xfrm>
            <a:custGeom>
              <a:avLst/>
              <a:gdLst>
                <a:gd name="txL" fmla="*/ 0 w 25"/>
                <a:gd name="txT" fmla="*/ 0 h 24"/>
                <a:gd name="txR" fmla="*/ 25 w 25"/>
                <a:gd name="txB" fmla="*/ 24 h 24"/>
              </a:gdLst>
              <a:ahLst/>
              <a:cxnLst>
                <a:cxn ang="0">
                  <a:pos x="21" y="3"/>
                </a:cxn>
                <a:cxn ang="0">
                  <a:pos x="13" y="0"/>
                </a:cxn>
                <a:cxn ang="0">
                  <a:pos x="4" y="3"/>
                </a:cxn>
                <a:cxn ang="0">
                  <a:pos x="0" y="12"/>
                </a:cxn>
                <a:cxn ang="0">
                  <a:pos x="4" y="20"/>
                </a:cxn>
                <a:cxn ang="0">
                  <a:pos x="13" y="24"/>
                </a:cxn>
                <a:cxn ang="0">
                  <a:pos x="21" y="20"/>
                </a:cxn>
                <a:cxn ang="0">
                  <a:pos x="25" y="12"/>
                </a:cxn>
                <a:cxn ang="0">
                  <a:pos x="21" y="3"/>
                </a:cxn>
              </a:cxnLst>
              <a:rect l="txL" t="txT" r="txR" b="txB"/>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2" name="Freeform 499"/>
            <p:cNvSpPr/>
            <p:nvPr/>
          </p:nvSpPr>
          <p:spPr>
            <a:xfrm>
              <a:off x="5875337" y="24669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3" name="Freeform 500"/>
            <p:cNvSpPr/>
            <p:nvPr/>
          </p:nvSpPr>
          <p:spPr>
            <a:xfrm>
              <a:off x="5875337" y="293846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4" name="Freeform 501"/>
            <p:cNvSpPr/>
            <p:nvPr/>
          </p:nvSpPr>
          <p:spPr>
            <a:xfrm>
              <a:off x="5991225" y="2701925"/>
              <a:ext cx="79375" cy="76200"/>
            </a:xfrm>
            <a:custGeom>
              <a:avLst/>
              <a:gdLst>
                <a:gd name="txL" fmla="*/ 0 w 25"/>
                <a:gd name="txT" fmla="*/ 0 h 24"/>
                <a:gd name="txR" fmla="*/ 25 w 25"/>
                <a:gd name="txB" fmla="*/ 24 h 24"/>
              </a:gdLst>
              <a:ahLst/>
              <a:cxnLst>
                <a:cxn ang="0">
                  <a:pos x="21" y="4"/>
                </a:cxn>
                <a:cxn ang="0">
                  <a:pos x="13" y="0"/>
                </a:cxn>
                <a:cxn ang="0">
                  <a:pos x="4" y="4"/>
                </a:cxn>
                <a:cxn ang="0">
                  <a:pos x="0" y="12"/>
                </a:cxn>
                <a:cxn ang="0">
                  <a:pos x="4" y="21"/>
                </a:cxn>
                <a:cxn ang="0">
                  <a:pos x="13" y="24"/>
                </a:cxn>
                <a:cxn ang="0">
                  <a:pos x="21" y="21"/>
                </a:cxn>
                <a:cxn ang="0">
                  <a:pos x="25" y="12"/>
                </a:cxn>
                <a:cxn ang="0">
                  <a:pos x="21" y="4"/>
                </a:cxn>
              </a:cxnLst>
              <a:rect l="txL" t="txT" r="txR" b="txB"/>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5" name="Freeform 502"/>
            <p:cNvSpPr/>
            <p:nvPr/>
          </p:nvSpPr>
          <p:spPr>
            <a:xfrm>
              <a:off x="6111875" y="2586038"/>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6" name="Freeform 503"/>
            <p:cNvSpPr/>
            <p:nvPr/>
          </p:nvSpPr>
          <p:spPr>
            <a:xfrm>
              <a:off x="1058862" y="471488"/>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7" name="Freeform 504"/>
            <p:cNvSpPr/>
            <p:nvPr/>
          </p:nvSpPr>
          <p:spPr>
            <a:xfrm>
              <a:off x="1058862" y="58737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8" name="Freeform 505"/>
            <p:cNvSpPr/>
            <p:nvPr/>
          </p:nvSpPr>
          <p:spPr>
            <a:xfrm>
              <a:off x="1058862" y="7064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59" name="Freeform 506"/>
            <p:cNvSpPr/>
            <p:nvPr/>
          </p:nvSpPr>
          <p:spPr>
            <a:xfrm>
              <a:off x="1058862" y="823913"/>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0" name="Freeform 507"/>
            <p:cNvSpPr/>
            <p:nvPr/>
          </p:nvSpPr>
          <p:spPr>
            <a:xfrm>
              <a:off x="1058862" y="939800"/>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1" name="Freeform 508"/>
            <p:cNvSpPr/>
            <p:nvPr/>
          </p:nvSpPr>
          <p:spPr>
            <a:xfrm>
              <a:off x="1058862" y="1058863"/>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2" name="Freeform 509"/>
            <p:cNvSpPr/>
            <p:nvPr/>
          </p:nvSpPr>
          <p:spPr>
            <a:xfrm>
              <a:off x="1058862" y="117475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3" name="Freeform 510"/>
            <p:cNvSpPr/>
            <p:nvPr/>
          </p:nvSpPr>
          <p:spPr>
            <a:xfrm>
              <a:off x="1058862" y="129222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4" name="Freeform 511"/>
            <p:cNvSpPr/>
            <p:nvPr/>
          </p:nvSpPr>
          <p:spPr>
            <a:xfrm>
              <a:off x="1058862" y="1411288"/>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5" name="Freeform 512"/>
            <p:cNvSpPr/>
            <p:nvPr/>
          </p:nvSpPr>
          <p:spPr>
            <a:xfrm>
              <a:off x="1058862" y="152717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6" name="Freeform 513"/>
            <p:cNvSpPr/>
            <p:nvPr/>
          </p:nvSpPr>
          <p:spPr>
            <a:xfrm>
              <a:off x="1058862" y="16462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7" name="Freeform 514"/>
            <p:cNvSpPr/>
            <p:nvPr/>
          </p:nvSpPr>
          <p:spPr>
            <a:xfrm>
              <a:off x="1058862" y="176212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8" name="Freeform 515"/>
            <p:cNvSpPr/>
            <p:nvPr/>
          </p:nvSpPr>
          <p:spPr>
            <a:xfrm>
              <a:off x="1058862" y="1879600"/>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69" name="Freeform 516"/>
            <p:cNvSpPr/>
            <p:nvPr/>
          </p:nvSpPr>
          <p:spPr>
            <a:xfrm>
              <a:off x="1058862" y="1998663"/>
              <a:ext cx="76200" cy="74613"/>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0" name="Freeform 517"/>
            <p:cNvSpPr/>
            <p:nvPr/>
          </p:nvSpPr>
          <p:spPr>
            <a:xfrm>
              <a:off x="1058862" y="211455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1" name="Freeform 518"/>
            <p:cNvSpPr/>
            <p:nvPr/>
          </p:nvSpPr>
          <p:spPr>
            <a:xfrm>
              <a:off x="1176337" y="471488"/>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2" name="Freeform 519"/>
            <p:cNvSpPr/>
            <p:nvPr/>
          </p:nvSpPr>
          <p:spPr>
            <a:xfrm>
              <a:off x="1176337" y="587375"/>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3" name="Freeform 520"/>
            <p:cNvSpPr/>
            <p:nvPr/>
          </p:nvSpPr>
          <p:spPr>
            <a:xfrm>
              <a:off x="1176337" y="706438"/>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4" name="Freeform 521"/>
            <p:cNvSpPr/>
            <p:nvPr/>
          </p:nvSpPr>
          <p:spPr>
            <a:xfrm>
              <a:off x="1176337" y="823913"/>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5" name="Freeform 522"/>
            <p:cNvSpPr/>
            <p:nvPr/>
          </p:nvSpPr>
          <p:spPr>
            <a:xfrm>
              <a:off x="1176337" y="939800"/>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6" name="Freeform 523"/>
            <p:cNvSpPr/>
            <p:nvPr/>
          </p:nvSpPr>
          <p:spPr>
            <a:xfrm>
              <a:off x="1176337" y="1058863"/>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7" name="Freeform 524"/>
            <p:cNvSpPr/>
            <p:nvPr/>
          </p:nvSpPr>
          <p:spPr>
            <a:xfrm>
              <a:off x="1176337" y="1174750"/>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8" name="Freeform 525"/>
            <p:cNvSpPr/>
            <p:nvPr/>
          </p:nvSpPr>
          <p:spPr>
            <a:xfrm>
              <a:off x="1176337" y="1292225"/>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79" name="Freeform 526"/>
            <p:cNvSpPr/>
            <p:nvPr/>
          </p:nvSpPr>
          <p:spPr>
            <a:xfrm>
              <a:off x="1176337" y="1411288"/>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0" name="Freeform 527"/>
            <p:cNvSpPr/>
            <p:nvPr/>
          </p:nvSpPr>
          <p:spPr>
            <a:xfrm>
              <a:off x="1176337" y="1527175"/>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1" name="Freeform 528"/>
            <p:cNvSpPr/>
            <p:nvPr/>
          </p:nvSpPr>
          <p:spPr>
            <a:xfrm>
              <a:off x="1176337" y="1646238"/>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2" name="Freeform 529"/>
            <p:cNvSpPr/>
            <p:nvPr/>
          </p:nvSpPr>
          <p:spPr>
            <a:xfrm>
              <a:off x="1176337" y="1762125"/>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3" name="Freeform 530"/>
            <p:cNvSpPr/>
            <p:nvPr/>
          </p:nvSpPr>
          <p:spPr>
            <a:xfrm>
              <a:off x="1176337" y="1879600"/>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4" name="Freeform 531"/>
            <p:cNvSpPr/>
            <p:nvPr/>
          </p:nvSpPr>
          <p:spPr>
            <a:xfrm>
              <a:off x="1176337" y="1998663"/>
              <a:ext cx="74612"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5" name="Freeform 532"/>
            <p:cNvSpPr/>
            <p:nvPr/>
          </p:nvSpPr>
          <p:spPr>
            <a:xfrm>
              <a:off x="1176337" y="2114550"/>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6" name="Freeform 533"/>
            <p:cNvSpPr/>
            <p:nvPr/>
          </p:nvSpPr>
          <p:spPr>
            <a:xfrm>
              <a:off x="1292225" y="471488"/>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7" name="Freeform 534"/>
            <p:cNvSpPr/>
            <p:nvPr/>
          </p:nvSpPr>
          <p:spPr>
            <a:xfrm>
              <a:off x="1292225" y="587375"/>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8" name="Freeform 535"/>
            <p:cNvSpPr/>
            <p:nvPr/>
          </p:nvSpPr>
          <p:spPr>
            <a:xfrm>
              <a:off x="1292225" y="706438"/>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89" name="Freeform 536"/>
            <p:cNvSpPr/>
            <p:nvPr/>
          </p:nvSpPr>
          <p:spPr>
            <a:xfrm>
              <a:off x="1292225" y="823913"/>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0" name="Freeform 537"/>
            <p:cNvSpPr/>
            <p:nvPr/>
          </p:nvSpPr>
          <p:spPr>
            <a:xfrm>
              <a:off x="1292225" y="939800"/>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1" name="Freeform 538"/>
            <p:cNvSpPr/>
            <p:nvPr/>
          </p:nvSpPr>
          <p:spPr>
            <a:xfrm>
              <a:off x="1292225" y="1058863"/>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2" name="Freeform 539"/>
            <p:cNvSpPr/>
            <p:nvPr/>
          </p:nvSpPr>
          <p:spPr>
            <a:xfrm>
              <a:off x="1292225" y="1174750"/>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3" name="Freeform 540"/>
            <p:cNvSpPr/>
            <p:nvPr/>
          </p:nvSpPr>
          <p:spPr>
            <a:xfrm>
              <a:off x="1292225" y="1411288"/>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4" name="Freeform 541"/>
            <p:cNvSpPr/>
            <p:nvPr/>
          </p:nvSpPr>
          <p:spPr>
            <a:xfrm>
              <a:off x="1292225" y="152717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5" name="Freeform 542"/>
            <p:cNvSpPr/>
            <p:nvPr/>
          </p:nvSpPr>
          <p:spPr>
            <a:xfrm>
              <a:off x="1292225" y="1646238"/>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6" name="Freeform 543"/>
            <p:cNvSpPr/>
            <p:nvPr/>
          </p:nvSpPr>
          <p:spPr>
            <a:xfrm>
              <a:off x="1292225" y="1762125"/>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7" name="Freeform 544"/>
            <p:cNvSpPr/>
            <p:nvPr/>
          </p:nvSpPr>
          <p:spPr>
            <a:xfrm>
              <a:off x="1292225" y="1879600"/>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8" name="Freeform 545"/>
            <p:cNvSpPr/>
            <p:nvPr/>
          </p:nvSpPr>
          <p:spPr>
            <a:xfrm>
              <a:off x="1411287" y="471488"/>
              <a:ext cx="76200" cy="74613"/>
            </a:xfrm>
            <a:custGeom>
              <a:avLst/>
              <a:gdLst>
                <a:gd name="txL" fmla="*/ 0 w 24"/>
                <a:gd name="txT" fmla="*/ 0 h 24"/>
                <a:gd name="txR" fmla="*/ 24 w 24"/>
                <a:gd name="txB" fmla="*/ 24 h 24"/>
              </a:gdLst>
              <a:ahLst/>
              <a:cxnLst>
                <a:cxn ang="0">
                  <a:pos x="20" y="20"/>
                </a:cxn>
                <a:cxn ang="0">
                  <a:pos x="24" y="12"/>
                </a:cxn>
                <a:cxn ang="0">
                  <a:pos x="20" y="4"/>
                </a:cxn>
                <a:cxn ang="0">
                  <a:pos x="12" y="0"/>
                </a:cxn>
                <a:cxn ang="0">
                  <a:pos x="3" y="4"/>
                </a:cxn>
                <a:cxn ang="0">
                  <a:pos x="0" y="12"/>
                </a:cxn>
                <a:cxn ang="0">
                  <a:pos x="3" y="20"/>
                </a:cxn>
                <a:cxn ang="0">
                  <a:pos x="12" y="24"/>
                </a:cxn>
                <a:cxn ang="0">
                  <a:pos x="20" y="20"/>
                </a:cxn>
              </a:cxnLst>
              <a:rect l="txL" t="txT" r="txR" b="txB"/>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9999" name="Freeform 546"/>
            <p:cNvSpPr/>
            <p:nvPr/>
          </p:nvSpPr>
          <p:spPr>
            <a:xfrm>
              <a:off x="1411287" y="587375"/>
              <a:ext cx="76200"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0" name="Freeform 547"/>
            <p:cNvSpPr/>
            <p:nvPr/>
          </p:nvSpPr>
          <p:spPr>
            <a:xfrm>
              <a:off x="1411287" y="706438"/>
              <a:ext cx="76200" cy="76200"/>
            </a:xfrm>
            <a:custGeom>
              <a:avLst/>
              <a:gdLst>
                <a:gd name="txL" fmla="*/ 0 w 24"/>
                <a:gd name="txT" fmla="*/ 0 h 24"/>
                <a:gd name="txR" fmla="*/ 24 w 24"/>
                <a:gd name="txB" fmla="*/ 24 h 24"/>
              </a:gdLst>
              <a:ahLst/>
              <a:cxnLst>
                <a:cxn ang="0">
                  <a:pos x="24" y="12"/>
                </a:cxn>
                <a:cxn ang="0">
                  <a:pos x="20" y="3"/>
                </a:cxn>
                <a:cxn ang="0">
                  <a:pos x="12" y="0"/>
                </a:cxn>
                <a:cxn ang="0">
                  <a:pos x="3" y="3"/>
                </a:cxn>
                <a:cxn ang="0">
                  <a:pos x="0" y="12"/>
                </a:cxn>
                <a:cxn ang="0">
                  <a:pos x="3" y="20"/>
                </a:cxn>
                <a:cxn ang="0">
                  <a:pos x="12" y="24"/>
                </a:cxn>
                <a:cxn ang="0">
                  <a:pos x="20" y="20"/>
                </a:cxn>
                <a:cxn ang="0">
                  <a:pos x="24" y="12"/>
                </a:cxn>
              </a:cxnLst>
              <a:rect l="txL" t="txT" r="txR" b="txB"/>
              <a:pathLst>
                <a:path w="24" h="24">
                  <a:moveTo>
                    <a:pt x="24" y="12"/>
                  </a:move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1" name="Freeform 548"/>
            <p:cNvSpPr/>
            <p:nvPr/>
          </p:nvSpPr>
          <p:spPr>
            <a:xfrm>
              <a:off x="1411287" y="823913"/>
              <a:ext cx="76200" cy="74613"/>
            </a:xfrm>
            <a:custGeom>
              <a:avLst/>
              <a:gdLst>
                <a:gd name="txL" fmla="*/ 0 w 24"/>
                <a:gd name="txT" fmla="*/ 0 h 24"/>
                <a:gd name="txR" fmla="*/ 24 w 24"/>
                <a:gd name="txB" fmla="*/ 24 h 24"/>
              </a:gdLst>
              <a:ahLst/>
              <a:cxnLst>
                <a:cxn ang="0">
                  <a:pos x="12" y="0"/>
                </a:cxn>
                <a:cxn ang="0">
                  <a:pos x="3" y="4"/>
                </a:cxn>
                <a:cxn ang="0">
                  <a:pos x="0" y="12"/>
                </a:cxn>
                <a:cxn ang="0">
                  <a:pos x="3" y="21"/>
                </a:cxn>
                <a:cxn ang="0">
                  <a:pos x="12" y="24"/>
                </a:cxn>
                <a:cxn ang="0">
                  <a:pos x="20" y="21"/>
                </a:cxn>
                <a:cxn ang="0">
                  <a:pos x="24" y="12"/>
                </a:cxn>
                <a:cxn ang="0">
                  <a:pos x="20" y="4"/>
                </a:cxn>
                <a:cxn ang="0">
                  <a:pos x="12" y="0"/>
                </a:cxn>
              </a:cxnLst>
              <a:rect l="txL" t="txT" r="txR" b="txB"/>
              <a:pathLst>
                <a:path w="24" h="24">
                  <a:moveTo>
                    <a:pt x="12" y="0"/>
                  </a:move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2" name="Freeform 549"/>
            <p:cNvSpPr/>
            <p:nvPr/>
          </p:nvSpPr>
          <p:spPr>
            <a:xfrm>
              <a:off x="1411287" y="939800"/>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3" name="Freeform 550"/>
            <p:cNvSpPr/>
            <p:nvPr/>
          </p:nvSpPr>
          <p:spPr>
            <a:xfrm>
              <a:off x="1411287" y="1527175"/>
              <a:ext cx="76200"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4" name="Freeform 551"/>
            <p:cNvSpPr/>
            <p:nvPr/>
          </p:nvSpPr>
          <p:spPr>
            <a:xfrm>
              <a:off x="1411287" y="1646238"/>
              <a:ext cx="76200" cy="76200"/>
            </a:xfrm>
            <a:custGeom>
              <a:avLst/>
              <a:gdLst>
                <a:gd name="txL" fmla="*/ 0 w 24"/>
                <a:gd name="txT" fmla="*/ 0 h 24"/>
                <a:gd name="txR" fmla="*/ 24 w 24"/>
                <a:gd name="txB" fmla="*/ 24 h 24"/>
              </a:gdLst>
              <a:ahLst/>
              <a:cxnLst>
                <a:cxn ang="0">
                  <a:pos x="20" y="20"/>
                </a:cxn>
                <a:cxn ang="0">
                  <a:pos x="24" y="12"/>
                </a:cxn>
                <a:cxn ang="0">
                  <a:pos x="20" y="3"/>
                </a:cxn>
                <a:cxn ang="0">
                  <a:pos x="12" y="0"/>
                </a:cxn>
                <a:cxn ang="0">
                  <a:pos x="3" y="3"/>
                </a:cxn>
                <a:cxn ang="0">
                  <a:pos x="0" y="12"/>
                </a:cxn>
                <a:cxn ang="0">
                  <a:pos x="3" y="20"/>
                </a:cxn>
                <a:cxn ang="0">
                  <a:pos x="12" y="24"/>
                </a:cxn>
                <a:cxn ang="0">
                  <a:pos x="20" y="20"/>
                </a:cxn>
              </a:cxnLst>
              <a:rect l="txL" t="txT" r="txR" b="txB"/>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5" name="Freeform 552"/>
            <p:cNvSpPr/>
            <p:nvPr/>
          </p:nvSpPr>
          <p:spPr>
            <a:xfrm>
              <a:off x="1411287" y="1762125"/>
              <a:ext cx="76200"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6" name="Freeform 553"/>
            <p:cNvSpPr/>
            <p:nvPr/>
          </p:nvSpPr>
          <p:spPr>
            <a:xfrm>
              <a:off x="1411287" y="1879600"/>
              <a:ext cx="76200" cy="77788"/>
            </a:xfrm>
            <a:custGeom>
              <a:avLst/>
              <a:gdLst>
                <a:gd name="txL" fmla="*/ 0 w 24"/>
                <a:gd name="txT" fmla="*/ 0 h 25"/>
                <a:gd name="txR" fmla="*/ 24 w 24"/>
                <a:gd name="txB" fmla="*/ 25 h 25"/>
              </a:gdLst>
              <a:ahLst/>
              <a:cxnLst>
                <a:cxn ang="0">
                  <a:pos x="12" y="0"/>
                </a:cxn>
                <a:cxn ang="0">
                  <a:pos x="3" y="4"/>
                </a:cxn>
                <a:cxn ang="0">
                  <a:pos x="0" y="12"/>
                </a:cxn>
                <a:cxn ang="0">
                  <a:pos x="3" y="21"/>
                </a:cxn>
                <a:cxn ang="0">
                  <a:pos x="12" y="25"/>
                </a:cxn>
                <a:cxn ang="0">
                  <a:pos x="20" y="21"/>
                </a:cxn>
                <a:cxn ang="0">
                  <a:pos x="24" y="12"/>
                </a:cxn>
                <a:cxn ang="0">
                  <a:pos x="20" y="4"/>
                </a:cxn>
                <a:cxn ang="0">
                  <a:pos x="12" y="0"/>
                </a:cxn>
              </a:cxnLst>
              <a:rect l="txL" t="txT" r="txR" b="txB"/>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7" name="Freeform 554"/>
            <p:cNvSpPr/>
            <p:nvPr/>
          </p:nvSpPr>
          <p:spPr>
            <a:xfrm>
              <a:off x="1527175" y="1998663"/>
              <a:ext cx="76200"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8" name="Freeform 555"/>
            <p:cNvSpPr/>
            <p:nvPr/>
          </p:nvSpPr>
          <p:spPr>
            <a:xfrm>
              <a:off x="1292225" y="35242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09" name="Freeform 556"/>
            <p:cNvSpPr/>
            <p:nvPr/>
          </p:nvSpPr>
          <p:spPr>
            <a:xfrm>
              <a:off x="1411287" y="234950"/>
              <a:ext cx="76200" cy="76200"/>
            </a:xfrm>
            <a:custGeom>
              <a:avLst/>
              <a:gdLst>
                <a:gd name="txL" fmla="*/ 0 w 24"/>
                <a:gd name="txT" fmla="*/ 0 h 24"/>
                <a:gd name="txR" fmla="*/ 24 w 24"/>
                <a:gd name="txB" fmla="*/ 24 h 24"/>
              </a:gdLst>
              <a:ahLst/>
              <a:cxnLst>
                <a:cxn ang="0">
                  <a:pos x="20" y="21"/>
                </a:cxn>
                <a:cxn ang="0">
                  <a:pos x="24" y="12"/>
                </a:cxn>
                <a:cxn ang="0">
                  <a:pos x="20" y="4"/>
                </a:cxn>
                <a:cxn ang="0">
                  <a:pos x="12" y="0"/>
                </a:cxn>
                <a:cxn ang="0">
                  <a:pos x="3" y="4"/>
                </a:cxn>
                <a:cxn ang="0">
                  <a:pos x="0" y="12"/>
                </a:cxn>
                <a:cxn ang="0">
                  <a:pos x="3" y="21"/>
                </a:cxn>
                <a:cxn ang="0">
                  <a:pos x="12" y="24"/>
                </a:cxn>
                <a:cxn ang="0">
                  <a:pos x="20" y="21"/>
                </a:cxn>
              </a:cxnLst>
              <a:rect l="txL" t="txT" r="txR" b="txB"/>
              <a:pathLst>
                <a:path w="24" h="24">
                  <a:moveTo>
                    <a:pt x="20" y="21"/>
                  </a:moveTo>
                  <a:cubicBezTo>
                    <a:pt x="23" y="18"/>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0" name="Freeform 557"/>
            <p:cNvSpPr/>
            <p:nvPr/>
          </p:nvSpPr>
          <p:spPr>
            <a:xfrm>
              <a:off x="1411287" y="352425"/>
              <a:ext cx="76200" cy="77788"/>
            </a:xfrm>
            <a:custGeom>
              <a:avLst/>
              <a:gdLst>
                <a:gd name="txL" fmla="*/ 0 w 24"/>
                <a:gd name="txT" fmla="*/ 0 h 25"/>
                <a:gd name="txR" fmla="*/ 24 w 24"/>
                <a:gd name="txB" fmla="*/ 25 h 25"/>
              </a:gdLst>
              <a:ahLst/>
              <a:cxnLst>
                <a:cxn ang="0">
                  <a:pos x="20" y="21"/>
                </a:cxn>
                <a:cxn ang="0">
                  <a:pos x="24" y="12"/>
                </a:cxn>
                <a:cxn ang="0">
                  <a:pos x="20" y="4"/>
                </a:cxn>
                <a:cxn ang="0">
                  <a:pos x="12" y="0"/>
                </a:cxn>
                <a:cxn ang="0">
                  <a:pos x="3" y="4"/>
                </a:cxn>
                <a:cxn ang="0">
                  <a:pos x="0" y="12"/>
                </a:cxn>
                <a:cxn ang="0">
                  <a:pos x="3" y="21"/>
                </a:cxn>
                <a:cxn ang="0">
                  <a:pos x="12" y="25"/>
                </a:cxn>
                <a:cxn ang="0">
                  <a:pos x="20" y="21"/>
                </a:cxn>
              </a:cxnLst>
              <a:rect l="txL" t="txT" r="txR" b="txB"/>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1" name="Freeform 558"/>
            <p:cNvSpPr/>
            <p:nvPr/>
          </p:nvSpPr>
          <p:spPr>
            <a:xfrm>
              <a:off x="1527175" y="4714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2" name="Freeform 559"/>
            <p:cNvSpPr/>
            <p:nvPr/>
          </p:nvSpPr>
          <p:spPr>
            <a:xfrm>
              <a:off x="1527175"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3" name="Freeform 560"/>
            <p:cNvSpPr/>
            <p:nvPr/>
          </p:nvSpPr>
          <p:spPr>
            <a:xfrm>
              <a:off x="1527175"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4" name="Freeform 561"/>
            <p:cNvSpPr/>
            <p:nvPr/>
          </p:nvSpPr>
          <p:spPr>
            <a:xfrm>
              <a:off x="1527175"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5" name="Freeform 562"/>
            <p:cNvSpPr/>
            <p:nvPr/>
          </p:nvSpPr>
          <p:spPr>
            <a:xfrm>
              <a:off x="1527175"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6" name="Freeform 563"/>
            <p:cNvSpPr/>
            <p:nvPr/>
          </p:nvSpPr>
          <p:spPr>
            <a:xfrm>
              <a:off x="1527175"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7" name="Freeform 564"/>
            <p:cNvSpPr/>
            <p:nvPr/>
          </p:nvSpPr>
          <p:spPr>
            <a:xfrm>
              <a:off x="1527175"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8" name="Freeform 565"/>
            <p:cNvSpPr/>
            <p:nvPr/>
          </p:nvSpPr>
          <p:spPr>
            <a:xfrm>
              <a:off x="1527175" y="15271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19" name="Freeform 566"/>
            <p:cNvSpPr/>
            <p:nvPr/>
          </p:nvSpPr>
          <p:spPr>
            <a:xfrm>
              <a:off x="1527175"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0" name="Freeform 567"/>
            <p:cNvSpPr/>
            <p:nvPr/>
          </p:nvSpPr>
          <p:spPr>
            <a:xfrm>
              <a:off x="1527175" y="176212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1" name="Freeform 568"/>
            <p:cNvSpPr/>
            <p:nvPr/>
          </p:nvSpPr>
          <p:spPr>
            <a:xfrm>
              <a:off x="1527175" y="18796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2" name="Freeform 569"/>
            <p:cNvSpPr/>
            <p:nvPr/>
          </p:nvSpPr>
          <p:spPr>
            <a:xfrm>
              <a:off x="1527175" y="58737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3" name="Freeform 570"/>
            <p:cNvSpPr/>
            <p:nvPr/>
          </p:nvSpPr>
          <p:spPr>
            <a:xfrm>
              <a:off x="1644650" y="1058863"/>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4" name="Freeform 571"/>
            <p:cNvSpPr/>
            <p:nvPr/>
          </p:nvSpPr>
          <p:spPr>
            <a:xfrm>
              <a:off x="1644650" y="1174750"/>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5" name="Freeform 572"/>
            <p:cNvSpPr/>
            <p:nvPr/>
          </p:nvSpPr>
          <p:spPr>
            <a:xfrm>
              <a:off x="1644650" y="129222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6" name="Freeform 573"/>
            <p:cNvSpPr/>
            <p:nvPr/>
          </p:nvSpPr>
          <p:spPr>
            <a:xfrm>
              <a:off x="1644650" y="1411288"/>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7" name="Freeform 574"/>
            <p:cNvSpPr/>
            <p:nvPr/>
          </p:nvSpPr>
          <p:spPr>
            <a:xfrm>
              <a:off x="1644650" y="152717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8" name="Freeform 575"/>
            <p:cNvSpPr/>
            <p:nvPr/>
          </p:nvSpPr>
          <p:spPr>
            <a:xfrm>
              <a:off x="1644650" y="1646238"/>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29" name="Freeform 576"/>
            <p:cNvSpPr/>
            <p:nvPr/>
          </p:nvSpPr>
          <p:spPr>
            <a:xfrm>
              <a:off x="1763712" y="1411288"/>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0" name="Freeform 577"/>
            <p:cNvSpPr/>
            <p:nvPr/>
          </p:nvSpPr>
          <p:spPr>
            <a:xfrm>
              <a:off x="1763712" y="1527175"/>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1" name="Freeform 578"/>
            <p:cNvSpPr/>
            <p:nvPr/>
          </p:nvSpPr>
          <p:spPr>
            <a:xfrm>
              <a:off x="1763712" y="1646238"/>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2" name="Freeform 579"/>
            <p:cNvSpPr/>
            <p:nvPr/>
          </p:nvSpPr>
          <p:spPr>
            <a:xfrm>
              <a:off x="1527175" y="2349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3" name="Freeform 580"/>
            <p:cNvSpPr/>
            <p:nvPr/>
          </p:nvSpPr>
          <p:spPr>
            <a:xfrm>
              <a:off x="1527175" y="3524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4" name="Freeform 581"/>
            <p:cNvSpPr/>
            <p:nvPr/>
          </p:nvSpPr>
          <p:spPr>
            <a:xfrm>
              <a:off x="0" y="939800"/>
              <a:ext cx="76200" cy="77788"/>
            </a:xfrm>
            <a:custGeom>
              <a:avLst/>
              <a:gdLst>
                <a:gd name="txL" fmla="*/ 0 w 24"/>
                <a:gd name="txT" fmla="*/ 0 h 25"/>
                <a:gd name="txR" fmla="*/ 24 w 24"/>
                <a:gd name="txB" fmla="*/ 25 h 25"/>
              </a:gdLst>
              <a:ahLst/>
              <a:cxnLst>
                <a:cxn ang="0">
                  <a:pos x="4" y="4"/>
                </a:cxn>
                <a:cxn ang="0">
                  <a:pos x="0" y="12"/>
                </a:cxn>
                <a:cxn ang="0">
                  <a:pos x="4" y="21"/>
                </a:cxn>
                <a:cxn ang="0">
                  <a:pos x="12" y="25"/>
                </a:cxn>
                <a:cxn ang="0">
                  <a:pos x="21" y="21"/>
                </a:cxn>
                <a:cxn ang="0">
                  <a:pos x="24" y="12"/>
                </a:cxn>
                <a:cxn ang="0">
                  <a:pos x="21" y="4"/>
                </a:cxn>
                <a:cxn ang="0">
                  <a:pos x="12" y="0"/>
                </a:cxn>
                <a:cxn ang="0">
                  <a:pos x="4" y="4"/>
                </a:cxn>
              </a:cxnLst>
              <a:rect l="txL" t="txT" r="txR" b="txB"/>
              <a:pathLst>
                <a:path w="24" h="25">
                  <a:moveTo>
                    <a:pt x="4" y="4"/>
                  </a:move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cubicBezTo>
                    <a:pt x="18" y="2"/>
                    <a:pt x="15" y="0"/>
                    <a:pt x="12" y="0"/>
                  </a:cubicBezTo>
                  <a:cubicBezTo>
                    <a:pt x="9" y="0"/>
                    <a:pt x="6" y="2"/>
                    <a:pt x="4"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5" name="Freeform 582"/>
            <p:cNvSpPr/>
            <p:nvPr/>
          </p:nvSpPr>
          <p:spPr>
            <a:xfrm>
              <a:off x="119062" y="823913"/>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6" name="Freeform 583"/>
            <p:cNvSpPr/>
            <p:nvPr/>
          </p:nvSpPr>
          <p:spPr>
            <a:xfrm>
              <a:off x="119062" y="939800"/>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7" name="Freeform 584"/>
            <p:cNvSpPr/>
            <p:nvPr/>
          </p:nvSpPr>
          <p:spPr>
            <a:xfrm>
              <a:off x="119062" y="1058863"/>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8" name="Freeform 585"/>
            <p:cNvSpPr/>
            <p:nvPr/>
          </p:nvSpPr>
          <p:spPr>
            <a:xfrm>
              <a:off x="119062" y="117475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39" name="Freeform 586"/>
            <p:cNvSpPr/>
            <p:nvPr/>
          </p:nvSpPr>
          <p:spPr>
            <a:xfrm>
              <a:off x="236537" y="823913"/>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0" name="Freeform 587"/>
            <p:cNvSpPr/>
            <p:nvPr/>
          </p:nvSpPr>
          <p:spPr>
            <a:xfrm>
              <a:off x="236537" y="939800"/>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1" name="Freeform 588"/>
            <p:cNvSpPr/>
            <p:nvPr/>
          </p:nvSpPr>
          <p:spPr>
            <a:xfrm>
              <a:off x="236537" y="1058863"/>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2" name="Freeform 589"/>
            <p:cNvSpPr/>
            <p:nvPr/>
          </p:nvSpPr>
          <p:spPr>
            <a:xfrm>
              <a:off x="236537" y="1174750"/>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3" name="Freeform 590"/>
            <p:cNvSpPr/>
            <p:nvPr/>
          </p:nvSpPr>
          <p:spPr>
            <a:xfrm>
              <a:off x="352425" y="823913"/>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4" name="Freeform 591"/>
            <p:cNvSpPr/>
            <p:nvPr/>
          </p:nvSpPr>
          <p:spPr>
            <a:xfrm>
              <a:off x="352425" y="939800"/>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5" name="Freeform 592"/>
            <p:cNvSpPr/>
            <p:nvPr/>
          </p:nvSpPr>
          <p:spPr>
            <a:xfrm>
              <a:off x="352425" y="1058863"/>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6" name="Freeform 593"/>
            <p:cNvSpPr/>
            <p:nvPr/>
          </p:nvSpPr>
          <p:spPr>
            <a:xfrm>
              <a:off x="352425" y="1174750"/>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7" name="Freeform 594"/>
            <p:cNvSpPr/>
            <p:nvPr/>
          </p:nvSpPr>
          <p:spPr>
            <a:xfrm>
              <a:off x="471487" y="823913"/>
              <a:ext cx="76200" cy="74613"/>
            </a:xfrm>
            <a:custGeom>
              <a:avLst/>
              <a:gdLst>
                <a:gd name="txL" fmla="*/ 0 w 24"/>
                <a:gd name="txT" fmla="*/ 0 h 24"/>
                <a:gd name="txR" fmla="*/ 24 w 24"/>
                <a:gd name="txB" fmla="*/ 24 h 24"/>
              </a:gdLst>
              <a:ahLst/>
              <a:cxnLst>
                <a:cxn ang="0">
                  <a:pos x="3" y="4"/>
                </a:cxn>
                <a:cxn ang="0">
                  <a:pos x="0" y="12"/>
                </a:cxn>
                <a:cxn ang="0">
                  <a:pos x="3" y="21"/>
                </a:cxn>
                <a:cxn ang="0">
                  <a:pos x="12" y="24"/>
                </a:cxn>
                <a:cxn ang="0">
                  <a:pos x="20" y="21"/>
                </a:cxn>
                <a:cxn ang="0">
                  <a:pos x="24" y="12"/>
                </a:cxn>
                <a:cxn ang="0">
                  <a:pos x="20" y="4"/>
                </a:cxn>
                <a:cxn ang="0">
                  <a:pos x="12" y="0"/>
                </a:cxn>
                <a:cxn ang="0">
                  <a:pos x="3" y="4"/>
                </a:cxn>
              </a:cxnLst>
              <a:rect l="txL" t="txT" r="txR" b="txB"/>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cubicBezTo>
                    <a:pt x="9" y="0"/>
                    <a:pt x="6" y="1"/>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8" name="Freeform 595"/>
            <p:cNvSpPr/>
            <p:nvPr/>
          </p:nvSpPr>
          <p:spPr>
            <a:xfrm>
              <a:off x="471487" y="939800"/>
              <a:ext cx="76200" cy="77788"/>
            </a:xfrm>
            <a:custGeom>
              <a:avLst/>
              <a:gdLst>
                <a:gd name="txL" fmla="*/ 0 w 24"/>
                <a:gd name="txT" fmla="*/ 0 h 25"/>
                <a:gd name="txR" fmla="*/ 24 w 24"/>
                <a:gd name="txB" fmla="*/ 25 h 25"/>
              </a:gdLst>
              <a:ahLst/>
              <a:cxnLst>
                <a:cxn ang="0">
                  <a:pos x="3" y="4"/>
                </a:cxn>
                <a:cxn ang="0">
                  <a:pos x="0" y="12"/>
                </a:cxn>
                <a:cxn ang="0">
                  <a:pos x="3" y="21"/>
                </a:cxn>
                <a:cxn ang="0">
                  <a:pos x="12" y="25"/>
                </a:cxn>
                <a:cxn ang="0">
                  <a:pos x="20" y="21"/>
                </a:cxn>
                <a:cxn ang="0">
                  <a:pos x="24" y="12"/>
                </a:cxn>
                <a:cxn ang="0">
                  <a:pos x="20" y="4"/>
                </a:cxn>
                <a:cxn ang="0">
                  <a:pos x="12" y="0"/>
                </a:cxn>
                <a:cxn ang="0">
                  <a:pos x="3" y="4"/>
                </a:cxn>
              </a:cxnLst>
              <a:rect l="txL" t="txT" r="txR" b="txB"/>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49" name="Freeform 596"/>
            <p:cNvSpPr/>
            <p:nvPr/>
          </p:nvSpPr>
          <p:spPr>
            <a:xfrm>
              <a:off x="471487" y="1058863"/>
              <a:ext cx="76200" cy="76200"/>
            </a:xfrm>
            <a:custGeom>
              <a:avLst/>
              <a:gdLst>
                <a:gd name="txL" fmla="*/ 0 w 24"/>
                <a:gd name="txT" fmla="*/ 0 h 24"/>
                <a:gd name="txR" fmla="*/ 24 w 24"/>
                <a:gd name="txB" fmla="*/ 24 h 24"/>
              </a:gdLst>
              <a:ahLst/>
              <a:cxnLst>
                <a:cxn ang="0">
                  <a:pos x="3" y="3"/>
                </a:cxn>
                <a:cxn ang="0">
                  <a:pos x="0" y="12"/>
                </a:cxn>
                <a:cxn ang="0">
                  <a:pos x="3" y="20"/>
                </a:cxn>
                <a:cxn ang="0">
                  <a:pos x="12" y="24"/>
                </a:cxn>
                <a:cxn ang="0">
                  <a:pos x="20" y="20"/>
                </a:cxn>
                <a:cxn ang="0">
                  <a:pos x="24" y="12"/>
                </a:cxn>
                <a:cxn ang="0">
                  <a:pos x="20" y="3"/>
                </a:cxn>
                <a:cxn ang="0">
                  <a:pos x="12" y="0"/>
                </a:cxn>
                <a:cxn ang="0">
                  <a:pos x="3" y="3"/>
                </a:cxn>
              </a:cxnLst>
              <a:rect l="txL" t="txT" r="txR" b="txB"/>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0" name="Freeform 597"/>
            <p:cNvSpPr/>
            <p:nvPr/>
          </p:nvSpPr>
          <p:spPr>
            <a:xfrm>
              <a:off x="471487" y="1174750"/>
              <a:ext cx="76200" cy="76200"/>
            </a:xfrm>
            <a:custGeom>
              <a:avLst/>
              <a:gdLst>
                <a:gd name="txL" fmla="*/ 0 w 24"/>
                <a:gd name="txT" fmla="*/ 0 h 24"/>
                <a:gd name="txR" fmla="*/ 24 w 24"/>
                <a:gd name="txB" fmla="*/ 24 h 24"/>
              </a:gdLst>
              <a:ahLst/>
              <a:cxnLst>
                <a:cxn ang="0">
                  <a:pos x="3" y="4"/>
                </a:cxn>
                <a:cxn ang="0">
                  <a:pos x="0" y="12"/>
                </a:cxn>
                <a:cxn ang="0">
                  <a:pos x="3" y="21"/>
                </a:cxn>
                <a:cxn ang="0">
                  <a:pos x="12" y="24"/>
                </a:cxn>
                <a:cxn ang="0">
                  <a:pos x="20" y="21"/>
                </a:cxn>
                <a:cxn ang="0">
                  <a:pos x="24" y="12"/>
                </a:cxn>
                <a:cxn ang="0">
                  <a:pos x="20" y="4"/>
                </a:cxn>
                <a:cxn ang="0">
                  <a:pos x="12" y="0"/>
                </a:cxn>
                <a:cxn ang="0">
                  <a:pos x="3" y="4"/>
                </a:cxn>
              </a:cxnLst>
              <a:rect l="txL" t="txT" r="txR" b="txB"/>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1" name="Freeform 598"/>
            <p:cNvSpPr/>
            <p:nvPr/>
          </p:nvSpPr>
          <p:spPr>
            <a:xfrm>
              <a:off x="704850" y="939800"/>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2" name="Freeform 599"/>
            <p:cNvSpPr/>
            <p:nvPr/>
          </p:nvSpPr>
          <p:spPr>
            <a:xfrm>
              <a:off x="704850" y="1058863"/>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3" name="Freeform 600"/>
            <p:cNvSpPr/>
            <p:nvPr/>
          </p:nvSpPr>
          <p:spPr>
            <a:xfrm>
              <a:off x="704850" y="1174750"/>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4" name="Freeform 601"/>
            <p:cNvSpPr/>
            <p:nvPr/>
          </p:nvSpPr>
          <p:spPr>
            <a:xfrm>
              <a:off x="704850" y="129222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5" name="Freeform 602"/>
            <p:cNvSpPr/>
            <p:nvPr/>
          </p:nvSpPr>
          <p:spPr>
            <a:xfrm>
              <a:off x="704850" y="1411288"/>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6" name="Freeform 603"/>
            <p:cNvSpPr/>
            <p:nvPr/>
          </p:nvSpPr>
          <p:spPr>
            <a:xfrm>
              <a:off x="704850" y="1527175"/>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7" name="Freeform 604"/>
            <p:cNvSpPr/>
            <p:nvPr/>
          </p:nvSpPr>
          <p:spPr>
            <a:xfrm>
              <a:off x="704850" y="706438"/>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8" name="Freeform 605"/>
            <p:cNvSpPr/>
            <p:nvPr/>
          </p:nvSpPr>
          <p:spPr>
            <a:xfrm>
              <a:off x="823912" y="823913"/>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59" name="Freeform 606"/>
            <p:cNvSpPr/>
            <p:nvPr/>
          </p:nvSpPr>
          <p:spPr>
            <a:xfrm>
              <a:off x="823912" y="939800"/>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0" name="Freeform 607"/>
            <p:cNvSpPr/>
            <p:nvPr/>
          </p:nvSpPr>
          <p:spPr>
            <a:xfrm>
              <a:off x="823912" y="1058863"/>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1" name="Freeform 609"/>
            <p:cNvSpPr/>
            <p:nvPr/>
          </p:nvSpPr>
          <p:spPr>
            <a:xfrm>
              <a:off x="823912" y="1174750"/>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2" name="Freeform 610"/>
            <p:cNvSpPr/>
            <p:nvPr/>
          </p:nvSpPr>
          <p:spPr>
            <a:xfrm>
              <a:off x="823912" y="1292225"/>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3" name="Freeform 611"/>
            <p:cNvSpPr/>
            <p:nvPr/>
          </p:nvSpPr>
          <p:spPr>
            <a:xfrm>
              <a:off x="823912" y="1411288"/>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4" name="Freeform 612"/>
            <p:cNvSpPr/>
            <p:nvPr/>
          </p:nvSpPr>
          <p:spPr>
            <a:xfrm>
              <a:off x="823912" y="1527175"/>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5" name="Freeform 613"/>
            <p:cNvSpPr/>
            <p:nvPr/>
          </p:nvSpPr>
          <p:spPr>
            <a:xfrm>
              <a:off x="823912" y="1646238"/>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6" name="Freeform 614"/>
            <p:cNvSpPr/>
            <p:nvPr/>
          </p:nvSpPr>
          <p:spPr>
            <a:xfrm>
              <a:off x="823912" y="1762125"/>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7" name="Freeform 615"/>
            <p:cNvSpPr/>
            <p:nvPr/>
          </p:nvSpPr>
          <p:spPr>
            <a:xfrm>
              <a:off x="823912" y="1879600"/>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8" name="Freeform 616"/>
            <p:cNvSpPr/>
            <p:nvPr/>
          </p:nvSpPr>
          <p:spPr>
            <a:xfrm>
              <a:off x="939800" y="4714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69" name="Freeform 617"/>
            <p:cNvSpPr/>
            <p:nvPr/>
          </p:nvSpPr>
          <p:spPr>
            <a:xfrm>
              <a:off x="939800" y="58737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0" name="Freeform 618"/>
            <p:cNvSpPr/>
            <p:nvPr/>
          </p:nvSpPr>
          <p:spPr>
            <a:xfrm>
              <a:off x="939800" y="7064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1" name="Freeform 619"/>
            <p:cNvSpPr/>
            <p:nvPr/>
          </p:nvSpPr>
          <p:spPr>
            <a:xfrm>
              <a:off x="939800"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2" name="Freeform 620"/>
            <p:cNvSpPr/>
            <p:nvPr/>
          </p:nvSpPr>
          <p:spPr>
            <a:xfrm>
              <a:off x="939800"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3" name="Freeform 621"/>
            <p:cNvSpPr/>
            <p:nvPr/>
          </p:nvSpPr>
          <p:spPr>
            <a:xfrm>
              <a:off x="939800"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4" name="Freeform 622"/>
            <p:cNvSpPr/>
            <p:nvPr/>
          </p:nvSpPr>
          <p:spPr>
            <a:xfrm>
              <a:off x="939800"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5" name="Freeform 623"/>
            <p:cNvSpPr/>
            <p:nvPr/>
          </p:nvSpPr>
          <p:spPr>
            <a:xfrm>
              <a:off x="939800"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6" name="Freeform 624"/>
            <p:cNvSpPr/>
            <p:nvPr/>
          </p:nvSpPr>
          <p:spPr>
            <a:xfrm>
              <a:off x="939800"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7" name="Freeform 625"/>
            <p:cNvSpPr/>
            <p:nvPr/>
          </p:nvSpPr>
          <p:spPr>
            <a:xfrm>
              <a:off x="939800" y="152717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8" name="Freeform 626"/>
            <p:cNvSpPr/>
            <p:nvPr/>
          </p:nvSpPr>
          <p:spPr>
            <a:xfrm>
              <a:off x="939800" y="1646238"/>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79" name="Freeform 627"/>
            <p:cNvSpPr/>
            <p:nvPr/>
          </p:nvSpPr>
          <p:spPr>
            <a:xfrm>
              <a:off x="939800" y="1762125"/>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0" name="Freeform 628"/>
            <p:cNvSpPr/>
            <p:nvPr/>
          </p:nvSpPr>
          <p:spPr>
            <a:xfrm>
              <a:off x="939800" y="18796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1" name="Freeform 629"/>
            <p:cNvSpPr/>
            <p:nvPr/>
          </p:nvSpPr>
          <p:spPr>
            <a:xfrm>
              <a:off x="939800" y="1998663"/>
              <a:ext cx="76200" cy="74613"/>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2" name="Freeform 630"/>
            <p:cNvSpPr/>
            <p:nvPr/>
          </p:nvSpPr>
          <p:spPr>
            <a:xfrm>
              <a:off x="119062" y="129222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3" name="Freeform 631"/>
            <p:cNvSpPr/>
            <p:nvPr/>
          </p:nvSpPr>
          <p:spPr>
            <a:xfrm>
              <a:off x="471487" y="129222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4" name="Freeform 632"/>
            <p:cNvSpPr/>
            <p:nvPr/>
          </p:nvSpPr>
          <p:spPr>
            <a:xfrm>
              <a:off x="1176337" y="2233613"/>
              <a:ext cx="74612" cy="76200"/>
            </a:xfrm>
            <a:custGeom>
              <a:avLst/>
              <a:gdLst>
                <a:gd name="txL" fmla="*/ 0 w 24"/>
                <a:gd name="txT" fmla="*/ 0 h 24"/>
                <a:gd name="txR" fmla="*/ 24 w 24"/>
                <a:gd name="txB" fmla="*/ 24 h 24"/>
              </a:gdLst>
              <a:ahLst/>
              <a:cxnLst>
                <a:cxn ang="0">
                  <a:pos x="21" y="3"/>
                </a:cxn>
                <a:cxn ang="0">
                  <a:pos x="12" y="0"/>
                </a:cxn>
                <a:cxn ang="0">
                  <a:pos x="4" y="3"/>
                </a:cxn>
                <a:cxn ang="0">
                  <a:pos x="0" y="11"/>
                </a:cxn>
                <a:cxn ang="0">
                  <a:pos x="4" y="20"/>
                </a:cxn>
                <a:cxn ang="0">
                  <a:pos x="12" y="24"/>
                </a:cxn>
                <a:cxn ang="0">
                  <a:pos x="21" y="20"/>
                </a:cxn>
                <a:cxn ang="0">
                  <a:pos x="24" y="11"/>
                </a:cxn>
                <a:cxn ang="0">
                  <a:pos x="21" y="3"/>
                </a:cxn>
              </a:cxnLst>
              <a:rect l="txL" t="txT" r="txR" b="txB"/>
              <a:pathLst>
                <a:path w="24" h="24">
                  <a:moveTo>
                    <a:pt x="21"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1" y="20"/>
                  </a:cubicBezTo>
                  <a:cubicBezTo>
                    <a:pt x="23" y="18"/>
                    <a:pt x="24" y="15"/>
                    <a:pt x="24" y="11"/>
                  </a:cubicBezTo>
                  <a:cubicBezTo>
                    <a:pt x="24" y="8"/>
                    <a:pt x="23"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5" name="Freeform 633"/>
            <p:cNvSpPr/>
            <p:nvPr/>
          </p:nvSpPr>
          <p:spPr>
            <a:xfrm>
              <a:off x="1292225" y="2233613"/>
              <a:ext cx="77787" cy="76200"/>
            </a:xfrm>
            <a:custGeom>
              <a:avLst/>
              <a:gdLst>
                <a:gd name="txL" fmla="*/ 0 w 25"/>
                <a:gd name="txT" fmla="*/ 0 h 24"/>
                <a:gd name="txR" fmla="*/ 25 w 25"/>
                <a:gd name="txB" fmla="*/ 24 h 24"/>
              </a:gdLst>
              <a:ahLst/>
              <a:cxnLst>
                <a:cxn ang="0">
                  <a:pos x="21" y="3"/>
                </a:cxn>
                <a:cxn ang="0">
                  <a:pos x="12" y="0"/>
                </a:cxn>
                <a:cxn ang="0">
                  <a:pos x="4" y="3"/>
                </a:cxn>
                <a:cxn ang="0">
                  <a:pos x="0" y="11"/>
                </a:cxn>
                <a:cxn ang="0">
                  <a:pos x="4" y="20"/>
                </a:cxn>
                <a:cxn ang="0">
                  <a:pos x="12" y="24"/>
                </a:cxn>
                <a:cxn ang="0">
                  <a:pos x="21" y="20"/>
                </a:cxn>
                <a:cxn ang="0">
                  <a:pos x="25" y="11"/>
                </a:cxn>
                <a:cxn ang="0">
                  <a:pos x="21" y="3"/>
                </a:cxn>
              </a:cxnLst>
              <a:rect l="txL" t="txT" r="txR" b="txB"/>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6" name="Freeform 634"/>
            <p:cNvSpPr/>
            <p:nvPr/>
          </p:nvSpPr>
          <p:spPr>
            <a:xfrm>
              <a:off x="1411287" y="2233613"/>
              <a:ext cx="76200" cy="76200"/>
            </a:xfrm>
            <a:custGeom>
              <a:avLst/>
              <a:gdLst>
                <a:gd name="txL" fmla="*/ 0 w 24"/>
                <a:gd name="txT" fmla="*/ 0 h 24"/>
                <a:gd name="txR" fmla="*/ 24 w 24"/>
                <a:gd name="txB" fmla="*/ 24 h 24"/>
              </a:gdLst>
              <a:ahLst/>
              <a:cxnLst>
                <a:cxn ang="0">
                  <a:pos x="12" y="0"/>
                </a:cxn>
                <a:cxn ang="0">
                  <a:pos x="3" y="3"/>
                </a:cxn>
                <a:cxn ang="0">
                  <a:pos x="0" y="11"/>
                </a:cxn>
                <a:cxn ang="0">
                  <a:pos x="3" y="20"/>
                </a:cxn>
                <a:cxn ang="0">
                  <a:pos x="12" y="24"/>
                </a:cxn>
                <a:cxn ang="0">
                  <a:pos x="20" y="20"/>
                </a:cxn>
                <a:cxn ang="0">
                  <a:pos x="24" y="11"/>
                </a:cxn>
                <a:cxn ang="0">
                  <a:pos x="20" y="3"/>
                </a:cxn>
                <a:cxn ang="0">
                  <a:pos x="12" y="0"/>
                </a:cxn>
              </a:cxnLst>
              <a:rect l="txL" t="txT" r="txR" b="txB"/>
              <a:pathLst>
                <a:path w="24" h="24">
                  <a:moveTo>
                    <a:pt x="12" y="0"/>
                  </a:move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7" name="Freeform 635"/>
            <p:cNvSpPr/>
            <p:nvPr/>
          </p:nvSpPr>
          <p:spPr>
            <a:xfrm>
              <a:off x="1411287" y="2351088"/>
              <a:ext cx="76200" cy="74613"/>
            </a:xfrm>
            <a:custGeom>
              <a:avLst/>
              <a:gdLst>
                <a:gd name="txL" fmla="*/ 0 w 24"/>
                <a:gd name="txT" fmla="*/ 0 h 24"/>
                <a:gd name="txR" fmla="*/ 24 w 24"/>
                <a:gd name="txB" fmla="*/ 24 h 24"/>
              </a:gdLst>
              <a:ahLst/>
              <a:cxnLst>
                <a:cxn ang="0">
                  <a:pos x="12" y="0"/>
                </a:cxn>
                <a:cxn ang="0">
                  <a:pos x="3" y="4"/>
                </a:cxn>
                <a:cxn ang="0">
                  <a:pos x="0" y="12"/>
                </a:cxn>
                <a:cxn ang="0">
                  <a:pos x="3" y="20"/>
                </a:cxn>
                <a:cxn ang="0">
                  <a:pos x="12" y="24"/>
                </a:cxn>
                <a:cxn ang="0">
                  <a:pos x="20" y="20"/>
                </a:cxn>
                <a:cxn ang="0">
                  <a:pos x="24" y="12"/>
                </a:cxn>
                <a:cxn ang="0">
                  <a:pos x="20" y="4"/>
                </a:cxn>
                <a:cxn ang="0">
                  <a:pos x="12" y="0"/>
                </a:cxn>
              </a:cxnLst>
              <a:rect l="txL" t="txT" r="txR" b="txB"/>
              <a:pathLst>
                <a:path w="24" h="24">
                  <a:moveTo>
                    <a:pt x="12" y="0"/>
                  </a:move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8" name="Freeform 636"/>
            <p:cNvSpPr/>
            <p:nvPr/>
          </p:nvSpPr>
          <p:spPr>
            <a:xfrm>
              <a:off x="1644650" y="2114550"/>
              <a:ext cx="77787"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89" name="Freeform 637"/>
            <p:cNvSpPr/>
            <p:nvPr/>
          </p:nvSpPr>
          <p:spPr>
            <a:xfrm>
              <a:off x="587375" y="939800"/>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0" name="Freeform 638"/>
            <p:cNvSpPr/>
            <p:nvPr/>
          </p:nvSpPr>
          <p:spPr>
            <a:xfrm>
              <a:off x="587375" y="1058863"/>
              <a:ext cx="76200"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1" name="Freeform 639"/>
            <p:cNvSpPr/>
            <p:nvPr/>
          </p:nvSpPr>
          <p:spPr>
            <a:xfrm>
              <a:off x="587375" y="1174750"/>
              <a:ext cx="76200"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2" name="Freeform 640"/>
            <p:cNvSpPr/>
            <p:nvPr/>
          </p:nvSpPr>
          <p:spPr>
            <a:xfrm>
              <a:off x="587375" y="1292225"/>
              <a:ext cx="76200"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3" name="Freeform 641"/>
            <p:cNvSpPr/>
            <p:nvPr/>
          </p:nvSpPr>
          <p:spPr>
            <a:xfrm>
              <a:off x="587375" y="1411288"/>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4" name="Freeform 642"/>
            <p:cNvSpPr/>
            <p:nvPr/>
          </p:nvSpPr>
          <p:spPr>
            <a:xfrm>
              <a:off x="119062" y="7064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5" name="Freeform 643"/>
            <p:cNvSpPr/>
            <p:nvPr/>
          </p:nvSpPr>
          <p:spPr>
            <a:xfrm>
              <a:off x="236537" y="706438"/>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6" name="Freeform 644"/>
            <p:cNvSpPr/>
            <p:nvPr/>
          </p:nvSpPr>
          <p:spPr>
            <a:xfrm>
              <a:off x="352425" y="706438"/>
              <a:ext cx="77787"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7" name="Freeform 645"/>
            <p:cNvSpPr/>
            <p:nvPr/>
          </p:nvSpPr>
          <p:spPr>
            <a:xfrm>
              <a:off x="704850" y="823913"/>
              <a:ext cx="77787"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8" name="Freeform 646"/>
            <p:cNvSpPr/>
            <p:nvPr/>
          </p:nvSpPr>
          <p:spPr>
            <a:xfrm>
              <a:off x="587375" y="823913"/>
              <a:ext cx="76200"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099" name="Freeform 647"/>
            <p:cNvSpPr/>
            <p:nvPr/>
          </p:nvSpPr>
          <p:spPr>
            <a:xfrm>
              <a:off x="823912" y="471488"/>
              <a:ext cx="74612" cy="74613"/>
            </a:xfrm>
            <a:custGeom>
              <a:avLst/>
              <a:gdLst>
                <a:gd name="txL" fmla="*/ 0 w 24"/>
                <a:gd name="txT" fmla="*/ 0 h 24"/>
                <a:gd name="txR" fmla="*/ 24 w 24"/>
                <a:gd name="txB" fmla="*/ 24 h 24"/>
              </a:gdLst>
              <a:ahLst/>
              <a:cxnLst>
                <a:cxn ang="0">
                  <a:pos x="20" y="4"/>
                </a:cxn>
                <a:cxn ang="0">
                  <a:pos x="12" y="0"/>
                </a:cxn>
                <a:cxn ang="0">
                  <a:pos x="4" y="4"/>
                </a:cxn>
                <a:cxn ang="0">
                  <a:pos x="0" y="12"/>
                </a:cxn>
                <a:cxn ang="0">
                  <a:pos x="4"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0" name="Freeform 648"/>
            <p:cNvSpPr/>
            <p:nvPr/>
          </p:nvSpPr>
          <p:spPr>
            <a:xfrm>
              <a:off x="823912" y="587375"/>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1" name="Freeform 649"/>
            <p:cNvSpPr/>
            <p:nvPr/>
          </p:nvSpPr>
          <p:spPr>
            <a:xfrm>
              <a:off x="1763712" y="1174750"/>
              <a:ext cx="74612" cy="76200"/>
            </a:xfrm>
            <a:custGeom>
              <a:avLst/>
              <a:gdLst>
                <a:gd name="txL" fmla="*/ 0 w 24"/>
                <a:gd name="txT" fmla="*/ 0 h 24"/>
                <a:gd name="txR" fmla="*/ 24 w 24"/>
                <a:gd name="txB" fmla="*/ 24 h 24"/>
              </a:gdLst>
              <a:ahLst/>
              <a:cxnLst>
                <a:cxn ang="0">
                  <a:pos x="20" y="4"/>
                </a:cxn>
                <a:cxn ang="0">
                  <a:pos x="12" y="0"/>
                </a:cxn>
                <a:cxn ang="0">
                  <a:pos x="4" y="4"/>
                </a:cxn>
                <a:cxn ang="0">
                  <a:pos x="0" y="12"/>
                </a:cxn>
                <a:cxn ang="0">
                  <a:pos x="4" y="21"/>
                </a:cxn>
                <a:cxn ang="0">
                  <a:pos x="12" y="24"/>
                </a:cxn>
                <a:cxn ang="0">
                  <a:pos x="20" y="21"/>
                </a:cxn>
                <a:cxn ang="0">
                  <a:pos x="24" y="12"/>
                </a:cxn>
                <a:cxn ang="0">
                  <a:pos x="20" y="4"/>
                </a:cxn>
              </a:cxnLst>
              <a:rect l="txL" t="txT" r="txR" b="txB"/>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2" name="Freeform 650"/>
            <p:cNvSpPr/>
            <p:nvPr/>
          </p:nvSpPr>
          <p:spPr>
            <a:xfrm>
              <a:off x="1763712" y="1292225"/>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3" name="Freeform 651"/>
            <p:cNvSpPr/>
            <p:nvPr/>
          </p:nvSpPr>
          <p:spPr>
            <a:xfrm>
              <a:off x="1879600" y="1292225"/>
              <a:ext cx="79375" cy="77788"/>
            </a:xfrm>
            <a:custGeom>
              <a:avLst/>
              <a:gdLst>
                <a:gd name="txL" fmla="*/ 0 w 25"/>
                <a:gd name="txT" fmla="*/ 0 h 25"/>
                <a:gd name="txR" fmla="*/ 25 w 25"/>
                <a:gd name="txB" fmla="*/ 25 h 25"/>
              </a:gdLst>
              <a:ahLst/>
              <a:cxnLst>
                <a:cxn ang="0">
                  <a:pos x="12" y="0"/>
                </a:cxn>
                <a:cxn ang="0">
                  <a:pos x="4" y="4"/>
                </a:cxn>
                <a:cxn ang="0">
                  <a:pos x="0" y="12"/>
                </a:cxn>
                <a:cxn ang="0">
                  <a:pos x="4" y="21"/>
                </a:cxn>
                <a:cxn ang="0">
                  <a:pos x="12" y="25"/>
                </a:cxn>
                <a:cxn ang="0">
                  <a:pos x="21" y="21"/>
                </a:cxn>
                <a:cxn ang="0">
                  <a:pos x="25" y="12"/>
                </a:cxn>
                <a:cxn ang="0">
                  <a:pos x="21" y="4"/>
                </a:cxn>
                <a:cxn ang="0">
                  <a:pos x="12" y="0"/>
                </a:cxn>
              </a:cxnLst>
              <a:rect l="txL" t="txT" r="txR" b="txB"/>
              <a:pathLst>
                <a:path w="25" h="25">
                  <a:moveTo>
                    <a:pt x="12" y="0"/>
                  </a:move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cubicBezTo>
                    <a:pt x="19" y="2"/>
                    <a:pt x="16" y="0"/>
                    <a:pt x="12" y="0"/>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4" name="Freeform 652"/>
            <p:cNvSpPr/>
            <p:nvPr/>
          </p:nvSpPr>
          <p:spPr>
            <a:xfrm>
              <a:off x="1644650" y="939800"/>
              <a:ext cx="77787"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5" name="Freeform 653"/>
            <p:cNvSpPr/>
            <p:nvPr/>
          </p:nvSpPr>
          <p:spPr>
            <a:xfrm>
              <a:off x="1763712" y="1058863"/>
              <a:ext cx="74612" cy="76200"/>
            </a:xfrm>
            <a:custGeom>
              <a:avLst/>
              <a:gdLst>
                <a:gd name="txL" fmla="*/ 0 w 24"/>
                <a:gd name="txT" fmla="*/ 0 h 24"/>
                <a:gd name="txR" fmla="*/ 24 w 24"/>
                <a:gd name="txB" fmla="*/ 24 h 24"/>
              </a:gdLst>
              <a:ahLst/>
              <a:cxnLst>
                <a:cxn ang="0">
                  <a:pos x="20" y="3"/>
                </a:cxn>
                <a:cxn ang="0">
                  <a:pos x="12" y="0"/>
                </a:cxn>
                <a:cxn ang="0">
                  <a:pos x="4" y="3"/>
                </a:cxn>
                <a:cxn ang="0">
                  <a:pos x="0" y="12"/>
                </a:cxn>
                <a:cxn ang="0">
                  <a:pos x="4" y="20"/>
                </a:cxn>
                <a:cxn ang="0">
                  <a:pos x="12" y="24"/>
                </a:cxn>
                <a:cxn ang="0">
                  <a:pos x="20" y="20"/>
                </a:cxn>
                <a:cxn ang="0">
                  <a:pos x="24" y="12"/>
                </a:cxn>
                <a:cxn ang="0">
                  <a:pos x="20" y="3"/>
                </a:cxn>
              </a:cxnLst>
              <a:rect l="txL" t="txT" r="txR" b="txB"/>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6" name="Freeform 654"/>
            <p:cNvSpPr/>
            <p:nvPr/>
          </p:nvSpPr>
          <p:spPr>
            <a:xfrm>
              <a:off x="1879600" y="4714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7" name="Freeform 655"/>
            <p:cNvSpPr/>
            <p:nvPr/>
          </p:nvSpPr>
          <p:spPr>
            <a:xfrm>
              <a:off x="1998662" y="23495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8" name="Freeform 656"/>
            <p:cNvSpPr/>
            <p:nvPr/>
          </p:nvSpPr>
          <p:spPr>
            <a:xfrm>
              <a:off x="1998662" y="35242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09" name="Freeform 657"/>
            <p:cNvSpPr/>
            <p:nvPr/>
          </p:nvSpPr>
          <p:spPr>
            <a:xfrm>
              <a:off x="1998662" y="471488"/>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0" name="Freeform 658"/>
            <p:cNvSpPr/>
            <p:nvPr/>
          </p:nvSpPr>
          <p:spPr>
            <a:xfrm>
              <a:off x="1998662" y="58737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1" name="Freeform 659"/>
            <p:cNvSpPr/>
            <p:nvPr/>
          </p:nvSpPr>
          <p:spPr>
            <a:xfrm>
              <a:off x="1998662" y="7064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2" name="Freeform 660"/>
            <p:cNvSpPr/>
            <p:nvPr/>
          </p:nvSpPr>
          <p:spPr>
            <a:xfrm>
              <a:off x="1763712" y="352425"/>
              <a:ext cx="74612" cy="77788"/>
            </a:xfrm>
            <a:custGeom>
              <a:avLst/>
              <a:gdLst>
                <a:gd name="txL" fmla="*/ 0 w 24"/>
                <a:gd name="txT" fmla="*/ 0 h 25"/>
                <a:gd name="txR" fmla="*/ 24 w 24"/>
                <a:gd name="txB" fmla="*/ 25 h 25"/>
              </a:gdLst>
              <a:ahLst/>
              <a:cxnLst>
                <a:cxn ang="0">
                  <a:pos x="20" y="4"/>
                </a:cxn>
                <a:cxn ang="0">
                  <a:pos x="12" y="0"/>
                </a:cxn>
                <a:cxn ang="0">
                  <a:pos x="4" y="4"/>
                </a:cxn>
                <a:cxn ang="0">
                  <a:pos x="0" y="12"/>
                </a:cxn>
                <a:cxn ang="0">
                  <a:pos x="4" y="21"/>
                </a:cxn>
                <a:cxn ang="0">
                  <a:pos x="12" y="25"/>
                </a:cxn>
                <a:cxn ang="0">
                  <a:pos x="20" y="21"/>
                </a:cxn>
                <a:cxn ang="0">
                  <a:pos x="24" y="12"/>
                </a:cxn>
                <a:cxn ang="0">
                  <a:pos x="20" y="4"/>
                </a:cxn>
              </a:cxnLst>
              <a:rect l="txL" t="txT" r="txR" b="txB"/>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3" name="Freeform 661"/>
            <p:cNvSpPr/>
            <p:nvPr/>
          </p:nvSpPr>
          <p:spPr>
            <a:xfrm>
              <a:off x="1998662" y="119063"/>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4" name="Freeform 662"/>
            <p:cNvSpPr/>
            <p:nvPr/>
          </p:nvSpPr>
          <p:spPr>
            <a:xfrm>
              <a:off x="2116137" y="234950"/>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5" name="Freeform 663"/>
            <p:cNvSpPr/>
            <p:nvPr/>
          </p:nvSpPr>
          <p:spPr>
            <a:xfrm>
              <a:off x="2116137" y="352425"/>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6" name="Freeform 664"/>
            <p:cNvSpPr/>
            <p:nvPr/>
          </p:nvSpPr>
          <p:spPr>
            <a:xfrm>
              <a:off x="2116137" y="471488"/>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7" name="Freeform 665"/>
            <p:cNvSpPr/>
            <p:nvPr/>
          </p:nvSpPr>
          <p:spPr>
            <a:xfrm>
              <a:off x="2116137" y="587375"/>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8" name="Freeform 666"/>
            <p:cNvSpPr/>
            <p:nvPr/>
          </p:nvSpPr>
          <p:spPr>
            <a:xfrm>
              <a:off x="2116137" y="706438"/>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19" name="Freeform 667"/>
            <p:cNvSpPr/>
            <p:nvPr/>
          </p:nvSpPr>
          <p:spPr>
            <a:xfrm>
              <a:off x="2116137" y="823913"/>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0" name="Freeform 668"/>
            <p:cNvSpPr/>
            <p:nvPr/>
          </p:nvSpPr>
          <p:spPr>
            <a:xfrm>
              <a:off x="2116137" y="939800"/>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1" name="Freeform 669"/>
            <p:cNvSpPr/>
            <p:nvPr/>
          </p:nvSpPr>
          <p:spPr>
            <a:xfrm>
              <a:off x="2116137" y="1058863"/>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2" name="Freeform 670"/>
            <p:cNvSpPr/>
            <p:nvPr/>
          </p:nvSpPr>
          <p:spPr>
            <a:xfrm>
              <a:off x="2232025" y="234950"/>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3" name="Freeform 671"/>
            <p:cNvSpPr/>
            <p:nvPr/>
          </p:nvSpPr>
          <p:spPr>
            <a:xfrm>
              <a:off x="2232025" y="352425"/>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4" name="Freeform 672"/>
            <p:cNvSpPr/>
            <p:nvPr/>
          </p:nvSpPr>
          <p:spPr>
            <a:xfrm>
              <a:off x="2232025" y="471488"/>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0"/>
                </a:cxn>
                <a:cxn ang="0">
                  <a:pos x="12" y="24"/>
                </a:cxn>
                <a:cxn ang="0">
                  <a:pos x="21" y="20"/>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5" name="Freeform 673"/>
            <p:cNvSpPr/>
            <p:nvPr/>
          </p:nvSpPr>
          <p:spPr>
            <a:xfrm>
              <a:off x="2232025" y="587375"/>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6" name="Freeform 674"/>
            <p:cNvSpPr/>
            <p:nvPr/>
          </p:nvSpPr>
          <p:spPr>
            <a:xfrm>
              <a:off x="2232025" y="706438"/>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7" name="Freeform 675"/>
            <p:cNvSpPr/>
            <p:nvPr/>
          </p:nvSpPr>
          <p:spPr>
            <a:xfrm>
              <a:off x="2232025" y="823913"/>
              <a:ext cx="79375" cy="74613"/>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8" name="Freeform 676"/>
            <p:cNvSpPr/>
            <p:nvPr/>
          </p:nvSpPr>
          <p:spPr>
            <a:xfrm>
              <a:off x="2232025" y="939800"/>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29" name="Freeform 677"/>
            <p:cNvSpPr/>
            <p:nvPr/>
          </p:nvSpPr>
          <p:spPr>
            <a:xfrm>
              <a:off x="2351087" y="234950"/>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0" name="Freeform 678"/>
            <p:cNvSpPr/>
            <p:nvPr/>
          </p:nvSpPr>
          <p:spPr>
            <a:xfrm>
              <a:off x="2351087" y="352425"/>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1" name="Freeform 679"/>
            <p:cNvSpPr/>
            <p:nvPr/>
          </p:nvSpPr>
          <p:spPr>
            <a:xfrm>
              <a:off x="2351087" y="471488"/>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0"/>
                </a:cxn>
                <a:cxn ang="0">
                  <a:pos x="12" y="24"/>
                </a:cxn>
                <a:cxn ang="0">
                  <a:pos x="20" y="20"/>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2" name="Freeform 680"/>
            <p:cNvSpPr/>
            <p:nvPr/>
          </p:nvSpPr>
          <p:spPr>
            <a:xfrm>
              <a:off x="2351087" y="587375"/>
              <a:ext cx="76200" cy="76200"/>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3" name="Freeform 681"/>
            <p:cNvSpPr/>
            <p:nvPr/>
          </p:nvSpPr>
          <p:spPr>
            <a:xfrm>
              <a:off x="2351087" y="706438"/>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4" name="Freeform 682"/>
            <p:cNvSpPr/>
            <p:nvPr/>
          </p:nvSpPr>
          <p:spPr>
            <a:xfrm>
              <a:off x="2351087" y="823913"/>
              <a:ext cx="76200" cy="74613"/>
            </a:xfrm>
            <a:custGeom>
              <a:avLst/>
              <a:gdLst>
                <a:gd name="txL" fmla="*/ 0 w 24"/>
                <a:gd name="txT" fmla="*/ 0 h 24"/>
                <a:gd name="txR" fmla="*/ 24 w 24"/>
                <a:gd name="txB" fmla="*/ 24 h 24"/>
              </a:gdLst>
              <a:ahLst/>
              <a:cxnLst>
                <a:cxn ang="0">
                  <a:pos x="20" y="4"/>
                </a:cxn>
                <a:cxn ang="0">
                  <a:pos x="12" y="0"/>
                </a:cxn>
                <a:cxn ang="0">
                  <a:pos x="3" y="4"/>
                </a:cxn>
                <a:cxn ang="0">
                  <a:pos x="0" y="12"/>
                </a:cxn>
                <a:cxn ang="0">
                  <a:pos x="3" y="21"/>
                </a:cxn>
                <a:cxn ang="0">
                  <a:pos x="12" y="24"/>
                </a:cxn>
                <a:cxn ang="0">
                  <a:pos x="20" y="21"/>
                </a:cxn>
                <a:cxn ang="0">
                  <a:pos x="24" y="12"/>
                </a:cxn>
                <a:cxn ang="0">
                  <a:pos x="20" y="4"/>
                </a:cxn>
              </a:cxnLst>
              <a:rect l="txL" t="txT" r="txR" b="txB"/>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5" name="Freeform 683"/>
            <p:cNvSpPr/>
            <p:nvPr/>
          </p:nvSpPr>
          <p:spPr>
            <a:xfrm>
              <a:off x="2468562" y="234950"/>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6" name="Freeform 684"/>
            <p:cNvSpPr/>
            <p:nvPr/>
          </p:nvSpPr>
          <p:spPr>
            <a:xfrm>
              <a:off x="2468562" y="352425"/>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7" name="Freeform 685"/>
            <p:cNvSpPr/>
            <p:nvPr/>
          </p:nvSpPr>
          <p:spPr>
            <a:xfrm>
              <a:off x="2468562" y="471488"/>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0"/>
                </a:cxn>
                <a:cxn ang="0">
                  <a:pos x="12" y="24"/>
                </a:cxn>
                <a:cxn ang="0">
                  <a:pos x="21" y="20"/>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8" name="Freeform 686"/>
            <p:cNvSpPr/>
            <p:nvPr/>
          </p:nvSpPr>
          <p:spPr>
            <a:xfrm>
              <a:off x="2468562" y="587375"/>
              <a:ext cx="74612" cy="76200"/>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39" name="Freeform 687"/>
            <p:cNvSpPr/>
            <p:nvPr/>
          </p:nvSpPr>
          <p:spPr>
            <a:xfrm>
              <a:off x="2468562" y="706438"/>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0" name="Freeform 688"/>
            <p:cNvSpPr/>
            <p:nvPr/>
          </p:nvSpPr>
          <p:spPr>
            <a:xfrm>
              <a:off x="2116137" y="0"/>
              <a:ext cx="74612" cy="77788"/>
            </a:xfrm>
            <a:custGeom>
              <a:avLst/>
              <a:gdLst>
                <a:gd name="txL" fmla="*/ 0 w 24"/>
                <a:gd name="txT" fmla="*/ 0 h 25"/>
                <a:gd name="txR" fmla="*/ 24 w 24"/>
                <a:gd name="txB" fmla="*/ 25 h 25"/>
              </a:gdLst>
              <a:ahLst/>
              <a:cxnLst>
                <a:cxn ang="0">
                  <a:pos x="21" y="4"/>
                </a:cxn>
                <a:cxn ang="0">
                  <a:pos x="12" y="0"/>
                </a:cxn>
                <a:cxn ang="0">
                  <a:pos x="4" y="4"/>
                </a:cxn>
                <a:cxn ang="0">
                  <a:pos x="0" y="12"/>
                </a:cxn>
                <a:cxn ang="0">
                  <a:pos x="4" y="21"/>
                </a:cxn>
                <a:cxn ang="0">
                  <a:pos x="12" y="25"/>
                </a:cxn>
                <a:cxn ang="0">
                  <a:pos x="21" y="21"/>
                </a:cxn>
                <a:cxn ang="0">
                  <a:pos x="24" y="12"/>
                </a:cxn>
                <a:cxn ang="0">
                  <a:pos x="21" y="4"/>
                </a:cxn>
              </a:cxnLst>
              <a:rect l="txL" t="txT" r="txR" b="txB"/>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1" name="Freeform 689"/>
            <p:cNvSpPr/>
            <p:nvPr/>
          </p:nvSpPr>
          <p:spPr>
            <a:xfrm>
              <a:off x="2116137" y="119063"/>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2" name="Freeform 690"/>
            <p:cNvSpPr/>
            <p:nvPr/>
          </p:nvSpPr>
          <p:spPr>
            <a:xfrm>
              <a:off x="2232025" y="0"/>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3" name="Freeform 691"/>
            <p:cNvSpPr/>
            <p:nvPr/>
          </p:nvSpPr>
          <p:spPr>
            <a:xfrm>
              <a:off x="2232025" y="119063"/>
              <a:ext cx="79375" cy="76200"/>
            </a:xfrm>
            <a:custGeom>
              <a:avLst/>
              <a:gdLst>
                <a:gd name="txL" fmla="*/ 0 w 25"/>
                <a:gd name="txT" fmla="*/ 0 h 24"/>
                <a:gd name="txR" fmla="*/ 25 w 25"/>
                <a:gd name="txB" fmla="*/ 24 h 24"/>
              </a:gdLst>
              <a:ahLst/>
              <a:cxnLst>
                <a:cxn ang="0">
                  <a:pos x="21" y="3"/>
                </a:cxn>
                <a:cxn ang="0">
                  <a:pos x="12" y="0"/>
                </a:cxn>
                <a:cxn ang="0">
                  <a:pos x="4" y="3"/>
                </a:cxn>
                <a:cxn ang="0">
                  <a:pos x="0" y="12"/>
                </a:cxn>
                <a:cxn ang="0">
                  <a:pos x="4" y="20"/>
                </a:cxn>
                <a:cxn ang="0">
                  <a:pos x="12" y="24"/>
                </a:cxn>
                <a:cxn ang="0">
                  <a:pos x="21" y="20"/>
                </a:cxn>
                <a:cxn ang="0">
                  <a:pos x="25" y="12"/>
                </a:cxn>
                <a:cxn ang="0">
                  <a:pos x="21" y="3"/>
                </a:cxn>
              </a:cxnLst>
              <a:rect l="txL" t="txT" r="txR" b="txB"/>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4" name="Freeform 692"/>
            <p:cNvSpPr/>
            <p:nvPr/>
          </p:nvSpPr>
          <p:spPr>
            <a:xfrm>
              <a:off x="2351087" y="0"/>
              <a:ext cx="76200" cy="77788"/>
            </a:xfrm>
            <a:custGeom>
              <a:avLst/>
              <a:gdLst>
                <a:gd name="txL" fmla="*/ 0 w 24"/>
                <a:gd name="txT" fmla="*/ 0 h 25"/>
                <a:gd name="txR" fmla="*/ 24 w 24"/>
                <a:gd name="txB" fmla="*/ 25 h 25"/>
              </a:gdLst>
              <a:ahLst/>
              <a:cxnLst>
                <a:cxn ang="0">
                  <a:pos x="20" y="4"/>
                </a:cxn>
                <a:cxn ang="0">
                  <a:pos x="12" y="0"/>
                </a:cxn>
                <a:cxn ang="0">
                  <a:pos x="3" y="4"/>
                </a:cxn>
                <a:cxn ang="0">
                  <a:pos x="0" y="12"/>
                </a:cxn>
                <a:cxn ang="0">
                  <a:pos x="3" y="21"/>
                </a:cxn>
                <a:cxn ang="0">
                  <a:pos x="12" y="25"/>
                </a:cxn>
                <a:cxn ang="0">
                  <a:pos x="20" y="21"/>
                </a:cxn>
                <a:cxn ang="0">
                  <a:pos x="24" y="12"/>
                </a:cxn>
                <a:cxn ang="0">
                  <a:pos x="20" y="4"/>
                </a:cxn>
              </a:cxnLst>
              <a:rect l="txL" t="txT" r="txR" b="txB"/>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5" name="Freeform 693"/>
            <p:cNvSpPr/>
            <p:nvPr/>
          </p:nvSpPr>
          <p:spPr>
            <a:xfrm>
              <a:off x="2351087" y="119063"/>
              <a:ext cx="76200" cy="76200"/>
            </a:xfrm>
            <a:custGeom>
              <a:avLst/>
              <a:gdLst>
                <a:gd name="txL" fmla="*/ 0 w 24"/>
                <a:gd name="txT" fmla="*/ 0 h 24"/>
                <a:gd name="txR" fmla="*/ 24 w 24"/>
                <a:gd name="txB" fmla="*/ 24 h 24"/>
              </a:gdLst>
              <a:ahLst/>
              <a:cxnLst>
                <a:cxn ang="0">
                  <a:pos x="20" y="3"/>
                </a:cxn>
                <a:cxn ang="0">
                  <a:pos x="12" y="0"/>
                </a:cxn>
                <a:cxn ang="0">
                  <a:pos x="3" y="3"/>
                </a:cxn>
                <a:cxn ang="0">
                  <a:pos x="0" y="12"/>
                </a:cxn>
                <a:cxn ang="0">
                  <a:pos x="3" y="20"/>
                </a:cxn>
                <a:cxn ang="0">
                  <a:pos x="12" y="24"/>
                </a:cxn>
                <a:cxn ang="0">
                  <a:pos x="20" y="20"/>
                </a:cxn>
                <a:cxn ang="0">
                  <a:pos x="24" y="12"/>
                </a:cxn>
                <a:cxn ang="0">
                  <a:pos x="20" y="3"/>
                </a:cxn>
              </a:cxnLst>
              <a:rect l="txL" t="txT" r="txR" b="txB"/>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6" name="Freeform 694"/>
            <p:cNvSpPr/>
            <p:nvPr/>
          </p:nvSpPr>
          <p:spPr>
            <a:xfrm>
              <a:off x="2468562" y="119063"/>
              <a:ext cx="74612" cy="76200"/>
            </a:xfrm>
            <a:custGeom>
              <a:avLst/>
              <a:gdLst>
                <a:gd name="txL" fmla="*/ 0 w 24"/>
                <a:gd name="txT" fmla="*/ 0 h 24"/>
                <a:gd name="txR" fmla="*/ 24 w 24"/>
                <a:gd name="txB" fmla="*/ 24 h 24"/>
              </a:gdLst>
              <a:ahLst/>
              <a:cxnLst>
                <a:cxn ang="0">
                  <a:pos x="21" y="3"/>
                </a:cxn>
                <a:cxn ang="0">
                  <a:pos x="12" y="0"/>
                </a:cxn>
                <a:cxn ang="0">
                  <a:pos x="4" y="3"/>
                </a:cxn>
                <a:cxn ang="0">
                  <a:pos x="0" y="12"/>
                </a:cxn>
                <a:cxn ang="0">
                  <a:pos x="4" y="20"/>
                </a:cxn>
                <a:cxn ang="0">
                  <a:pos x="12" y="24"/>
                </a:cxn>
                <a:cxn ang="0">
                  <a:pos x="21" y="20"/>
                </a:cxn>
                <a:cxn ang="0">
                  <a:pos x="24" y="12"/>
                </a:cxn>
                <a:cxn ang="0">
                  <a:pos x="21" y="3"/>
                </a:cxn>
              </a:cxnLst>
              <a:rect l="txL" t="txT" r="txR" b="txB"/>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7" name="Freeform 695"/>
            <p:cNvSpPr/>
            <p:nvPr/>
          </p:nvSpPr>
          <p:spPr>
            <a:xfrm>
              <a:off x="1879600" y="234950"/>
              <a:ext cx="79375" cy="76200"/>
            </a:xfrm>
            <a:custGeom>
              <a:avLst/>
              <a:gdLst>
                <a:gd name="txL" fmla="*/ 0 w 25"/>
                <a:gd name="txT" fmla="*/ 0 h 24"/>
                <a:gd name="txR" fmla="*/ 25 w 25"/>
                <a:gd name="txB" fmla="*/ 24 h 24"/>
              </a:gdLst>
              <a:ahLst/>
              <a:cxnLst>
                <a:cxn ang="0">
                  <a:pos x="21" y="4"/>
                </a:cxn>
                <a:cxn ang="0">
                  <a:pos x="12" y="0"/>
                </a:cxn>
                <a:cxn ang="0">
                  <a:pos x="4" y="4"/>
                </a:cxn>
                <a:cxn ang="0">
                  <a:pos x="0" y="12"/>
                </a:cxn>
                <a:cxn ang="0">
                  <a:pos x="4" y="21"/>
                </a:cxn>
                <a:cxn ang="0">
                  <a:pos x="12" y="24"/>
                </a:cxn>
                <a:cxn ang="0">
                  <a:pos x="21" y="21"/>
                </a:cxn>
                <a:cxn ang="0">
                  <a:pos x="25" y="12"/>
                </a:cxn>
                <a:cxn ang="0">
                  <a:pos x="21" y="4"/>
                </a:cxn>
              </a:cxnLst>
              <a:rect l="txL" t="txT" r="txR" b="txB"/>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8" name="Freeform 696"/>
            <p:cNvSpPr/>
            <p:nvPr/>
          </p:nvSpPr>
          <p:spPr>
            <a:xfrm>
              <a:off x="1879600" y="352425"/>
              <a:ext cx="79375" cy="77788"/>
            </a:xfrm>
            <a:custGeom>
              <a:avLst/>
              <a:gdLst>
                <a:gd name="txL" fmla="*/ 0 w 25"/>
                <a:gd name="txT" fmla="*/ 0 h 25"/>
                <a:gd name="txR" fmla="*/ 25 w 25"/>
                <a:gd name="txB" fmla="*/ 25 h 25"/>
              </a:gdLst>
              <a:ahLst/>
              <a:cxnLst>
                <a:cxn ang="0">
                  <a:pos x="21" y="4"/>
                </a:cxn>
                <a:cxn ang="0">
                  <a:pos x="12" y="0"/>
                </a:cxn>
                <a:cxn ang="0">
                  <a:pos x="4" y="4"/>
                </a:cxn>
                <a:cxn ang="0">
                  <a:pos x="0" y="12"/>
                </a:cxn>
                <a:cxn ang="0">
                  <a:pos x="4" y="21"/>
                </a:cxn>
                <a:cxn ang="0">
                  <a:pos x="12" y="25"/>
                </a:cxn>
                <a:cxn ang="0">
                  <a:pos x="21" y="21"/>
                </a:cxn>
                <a:cxn ang="0">
                  <a:pos x="25" y="12"/>
                </a:cxn>
                <a:cxn ang="0">
                  <a:pos x="21" y="4"/>
                </a:cxn>
              </a:cxnLst>
              <a:rect l="txL" t="txT" r="txR" b="txB"/>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49" name="Freeform 697"/>
            <p:cNvSpPr/>
            <p:nvPr/>
          </p:nvSpPr>
          <p:spPr>
            <a:xfrm>
              <a:off x="2468562" y="823913"/>
              <a:ext cx="74612" cy="74613"/>
            </a:xfrm>
            <a:custGeom>
              <a:avLst/>
              <a:gdLst>
                <a:gd name="txL" fmla="*/ 0 w 24"/>
                <a:gd name="txT" fmla="*/ 0 h 24"/>
                <a:gd name="txR" fmla="*/ 24 w 24"/>
                <a:gd name="txB" fmla="*/ 24 h 24"/>
              </a:gdLst>
              <a:ahLst/>
              <a:cxnLst>
                <a:cxn ang="0">
                  <a:pos x="21" y="4"/>
                </a:cxn>
                <a:cxn ang="0">
                  <a:pos x="12" y="0"/>
                </a:cxn>
                <a:cxn ang="0">
                  <a:pos x="4" y="4"/>
                </a:cxn>
                <a:cxn ang="0">
                  <a:pos x="0" y="12"/>
                </a:cxn>
                <a:cxn ang="0">
                  <a:pos x="4" y="21"/>
                </a:cxn>
                <a:cxn ang="0">
                  <a:pos x="12" y="24"/>
                </a:cxn>
                <a:cxn ang="0">
                  <a:pos x="21" y="21"/>
                </a:cxn>
                <a:cxn ang="0">
                  <a:pos x="24" y="12"/>
                </a:cxn>
                <a:cxn ang="0">
                  <a:pos x="21" y="4"/>
                </a:cxn>
              </a:cxnLst>
              <a:rect l="txL" t="txT" r="txR" b="txB"/>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50" name="Freeform 698"/>
            <p:cNvSpPr/>
            <p:nvPr/>
          </p:nvSpPr>
          <p:spPr>
            <a:xfrm>
              <a:off x="2587625" y="352425"/>
              <a:ext cx="74612" cy="77788"/>
            </a:xfrm>
            <a:custGeom>
              <a:avLst/>
              <a:gdLst>
                <a:gd name="txL" fmla="*/ 0 w 24"/>
                <a:gd name="txT" fmla="*/ 0 h 25"/>
                <a:gd name="txR" fmla="*/ 24 w 24"/>
                <a:gd name="txB" fmla="*/ 25 h 25"/>
              </a:gdLst>
              <a:ahLst/>
              <a:cxnLst>
                <a:cxn ang="0">
                  <a:pos x="20" y="4"/>
                </a:cxn>
                <a:cxn ang="0">
                  <a:pos x="11" y="0"/>
                </a:cxn>
                <a:cxn ang="0">
                  <a:pos x="3" y="4"/>
                </a:cxn>
                <a:cxn ang="0">
                  <a:pos x="0" y="12"/>
                </a:cxn>
                <a:cxn ang="0">
                  <a:pos x="3" y="21"/>
                </a:cxn>
                <a:cxn ang="0">
                  <a:pos x="11" y="25"/>
                </a:cxn>
                <a:cxn ang="0">
                  <a:pos x="20" y="21"/>
                </a:cxn>
                <a:cxn ang="0">
                  <a:pos x="24" y="12"/>
                </a:cxn>
                <a:cxn ang="0">
                  <a:pos x="20" y="4"/>
                </a:cxn>
              </a:cxnLst>
              <a:rect l="txL" t="txT" r="txR" b="txB"/>
              <a:pathLst>
                <a:path w="24" h="25">
                  <a:moveTo>
                    <a:pt x="20" y="4"/>
                  </a:moveTo>
                  <a:cubicBezTo>
                    <a:pt x="18" y="2"/>
                    <a:pt x="15" y="0"/>
                    <a:pt x="11" y="0"/>
                  </a:cubicBezTo>
                  <a:cubicBezTo>
                    <a:pt x="8" y="0"/>
                    <a:pt x="5" y="2"/>
                    <a:pt x="3" y="4"/>
                  </a:cubicBezTo>
                  <a:cubicBezTo>
                    <a:pt x="1" y="6"/>
                    <a:pt x="0" y="9"/>
                    <a:pt x="0" y="12"/>
                  </a:cubicBezTo>
                  <a:cubicBezTo>
                    <a:pt x="0" y="16"/>
                    <a:pt x="1" y="19"/>
                    <a:pt x="3" y="21"/>
                  </a:cubicBezTo>
                  <a:cubicBezTo>
                    <a:pt x="5" y="24"/>
                    <a:pt x="8" y="25"/>
                    <a:pt x="11" y="25"/>
                  </a:cubicBezTo>
                  <a:cubicBezTo>
                    <a:pt x="15" y="25"/>
                    <a:pt x="18" y="24"/>
                    <a:pt x="20" y="21"/>
                  </a:cubicBezTo>
                  <a:cubicBezTo>
                    <a:pt x="23" y="19"/>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151" name="Freeform 699"/>
            <p:cNvSpPr/>
            <p:nvPr/>
          </p:nvSpPr>
          <p:spPr>
            <a:xfrm>
              <a:off x="2587625" y="471488"/>
              <a:ext cx="74612" cy="74613"/>
            </a:xfrm>
            <a:custGeom>
              <a:avLst/>
              <a:gdLst>
                <a:gd name="txL" fmla="*/ 0 w 24"/>
                <a:gd name="txT" fmla="*/ 0 h 24"/>
                <a:gd name="txR" fmla="*/ 24 w 24"/>
                <a:gd name="txB" fmla="*/ 24 h 24"/>
              </a:gdLst>
              <a:ahLst/>
              <a:cxnLst>
                <a:cxn ang="0">
                  <a:pos x="20" y="4"/>
                </a:cxn>
                <a:cxn ang="0">
                  <a:pos x="11" y="0"/>
                </a:cxn>
                <a:cxn ang="0">
                  <a:pos x="3" y="4"/>
                </a:cxn>
                <a:cxn ang="0">
                  <a:pos x="0" y="12"/>
                </a:cxn>
                <a:cxn ang="0">
                  <a:pos x="3" y="20"/>
                </a:cxn>
                <a:cxn ang="0">
                  <a:pos x="11" y="24"/>
                </a:cxn>
                <a:cxn ang="0">
                  <a:pos x="20" y="20"/>
                </a:cxn>
                <a:cxn ang="0">
                  <a:pos x="24" y="12"/>
                </a:cxn>
                <a:cxn ang="0">
                  <a:pos x="20" y="4"/>
                </a:cxn>
              </a:cxnLst>
              <a:rect l="txL" t="txT" r="txR" b="txB"/>
              <a:pathLst>
                <a:path w="24" h="24">
                  <a:moveTo>
                    <a:pt x="20" y="4"/>
                  </a:moveTo>
                  <a:cubicBezTo>
                    <a:pt x="18" y="1"/>
                    <a:pt x="15" y="0"/>
                    <a:pt x="11" y="0"/>
                  </a:cubicBezTo>
                  <a:cubicBezTo>
                    <a:pt x="8" y="0"/>
                    <a:pt x="5" y="1"/>
                    <a:pt x="3" y="4"/>
                  </a:cubicBezTo>
                  <a:cubicBezTo>
                    <a:pt x="1" y="6"/>
                    <a:pt x="0" y="9"/>
                    <a:pt x="0" y="12"/>
                  </a:cubicBezTo>
                  <a:cubicBezTo>
                    <a:pt x="0" y="16"/>
                    <a:pt x="1" y="18"/>
                    <a:pt x="3" y="20"/>
                  </a:cubicBezTo>
                  <a:cubicBezTo>
                    <a:pt x="5" y="23"/>
                    <a:pt x="8" y="24"/>
                    <a:pt x="11" y="24"/>
                  </a:cubicBezTo>
                  <a:cubicBezTo>
                    <a:pt x="15" y="24"/>
                    <a:pt x="18" y="23"/>
                    <a:pt x="20" y="20"/>
                  </a:cubicBezTo>
                  <a:cubicBezTo>
                    <a:pt x="23" y="18"/>
                    <a:pt x="24" y="16"/>
                    <a:pt x="24" y="12"/>
                  </a:cubicBezTo>
                  <a:cubicBezTo>
                    <a:pt x="24" y="9"/>
                    <a:pt x="23" y="6"/>
                    <a:pt x="20" y="4"/>
                  </a:cubicBezTo>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0152" name="矩形 704"/>
          <p:cNvSpPr/>
          <p:nvPr/>
        </p:nvSpPr>
        <p:spPr>
          <a:xfrm>
            <a:off x="250825" y="2659063"/>
            <a:ext cx="4537075" cy="461962"/>
          </a:xfrm>
          <a:prstGeom prst="rect">
            <a:avLst/>
          </a:prstGeom>
          <a:noFill/>
          <a:ln w="9525">
            <a:noFill/>
          </a:ln>
        </p:spPr>
        <p:txBody>
          <a:bodyPr wrap="square">
            <a:spAutoFit/>
          </a:bodyPr>
          <a:lstStyle/>
          <a:p>
            <a:r>
              <a:rPr lang="zh-CN" altLang="en-US" sz="2400" b="1" dirty="0">
                <a:solidFill>
                  <a:srgbClr val="000000"/>
                </a:solidFill>
                <a:latin typeface="时尚中黑简体" pitchFamily="2" charset="-122"/>
                <a:ea typeface="时尚中黑简体" pitchFamily="2" charset="-122"/>
                <a:sym typeface="时尚中黑简体" pitchFamily="2" charset="-122"/>
              </a:rPr>
              <a:t>单击此处添加标题</a:t>
            </a:r>
            <a:endParaRPr lang="zh-CN" altLang="en-US" dirty="0">
              <a:ea typeface="宋体" panose="02010600030101010101" pitchFamily="2" charset="-122"/>
            </a:endParaRPr>
          </a:p>
        </p:txBody>
      </p:sp>
      <p:grpSp>
        <p:nvGrpSpPr>
          <p:cNvPr id="20153" name="组合 20152"/>
          <p:cNvGrpSpPr/>
          <p:nvPr/>
        </p:nvGrpSpPr>
        <p:grpSpPr>
          <a:xfrm>
            <a:off x="2889250" y="1573213"/>
            <a:ext cx="4346575" cy="1430337"/>
            <a:chOff x="0" y="0"/>
            <a:chExt cx="5795198" cy="1907465"/>
          </a:xfrm>
        </p:grpSpPr>
        <p:sp>
          <p:nvSpPr>
            <p:cNvPr id="20154" name="Oval 1268"/>
            <p:cNvSpPr/>
            <p:nvPr/>
          </p:nvSpPr>
          <p:spPr>
            <a:xfrm>
              <a:off x="0" y="305110"/>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55" name="Oval 1264"/>
            <p:cNvSpPr/>
            <p:nvPr/>
          </p:nvSpPr>
          <p:spPr>
            <a:xfrm>
              <a:off x="1172410" y="420420"/>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56" name="Oval 1269"/>
            <p:cNvSpPr/>
            <p:nvPr/>
          </p:nvSpPr>
          <p:spPr>
            <a:xfrm>
              <a:off x="834482" y="146556"/>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57" name="Oval 1270"/>
            <p:cNvSpPr/>
            <p:nvPr/>
          </p:nvSpPr>
          <p:spPr>
            <a:xfrm>
              <a:off x="547380" y="729079"/>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58" name="Oval 1272"/>
            <p:cNvSpPr/>
            <p:nvPr/>
          </p:nvSpPr>
          <p:spPr>
            <a:xfrm>
              <a:off x="2915488" y="23197"/>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59" name="Oval 1308"/>
            <p:cNvSpPr/>
            <p:nvPr/>
          </p:nvSpPr>
          <p:spPr>
            <a:xfrm>
              <a:off x="2581828" y="0"/>
              <a:ext cx="312515" cy="312515"/>
            </a:xfrm>
            <a:prstGeom prst="ellipse">
              <a:avLst/>
            </a:prstGeom>
            <a:solidFill>
              <a:schemeClr val="bg1"/>
            </a:solidFill>
            <a:ln w="3175">
              <a:noFill/>
            </a:ln>
          </p:spPr>
          <p:txBody>
            <a:bodyPr vert="horz" wrap="square" lIns="91436" tIns="45718" rIns="91436" bIns="45718" anchor="ctr"/>
            <a:lstStyle/>
            <a:p>
              <a:pPr algn="ctr"/>
              <a:endParaRPr sz="1700">
                <a:solidFill>
                  <a:srgbClr val="FFFFFF"/>
                </a:solidFill>
                <a:latin typeface="Calibri" panose="020F0502020204030204" charset="0"/>
                <a:ea typeface="Calibri" panose="020F0502020204030204" charset="0"/>
                <a:sym typeface="Calibri" panose="020F0502020204030204" charset="0"/>
              </a:endParaRPr>
            </a:p>
          </p:txBody>
        </p:sp>
        <p:sp>
          <p:nvSpPr>
            <p:cNvPr id="20160" name="Oval 1309"/>
            <p:cNvSpPr/>
            <p:nvPr/>
          </p:nvSpPr>
          <p:spPr>
            <a:xfrm>
              <a:off x="5482683" y="906356"/>
              <a:ext cx="312515" cy="312515"/>
            </a:xfrm>
            <a:prstGeom prst="ellipse">
              <a:avLst/>
            </a:prstGeom>
            <a:solidFill>
              <a:schemeClr val="bg1"/>
            </a:solidFill>
            <a:ln w="3175">
              <a:noFill/>
            </a:ln>
          </p:spPr>
          <p:txBody>
            <a:bodyPr vert="horz" wrap="square" lIns="91436" tIns="45718" rIns="91436" bIns="45718" anchor="ctr"/>
            <a:lstStyle/>
            <a:p>
              <a:pPr algn="ctr"/>
              <a:endParaRPr>
                <a:solidFill>
                  <a:srgbClr val="FFFFFF"/>
                </a:solidFill>
                <a:latin typeface="Calibri" panose="020F0502020204030204" charset="0"/>
                <a:ea typeface="Calibri" panose="020F0502020204030204" charset="0"/>
                <a:sym typeface="Calibri" panose="020F0502020204030204" charset="0"/>
              </a:endParaRPr>
            </a:p>
          </p:txBody>
        </p:sp>
        <p:sp>
          <p:nvSpPr>
            <p:cNvPr id="20161" name="Oval 1310"/>
            <p:cNvSpPr/>
            <p:nvPr/>
          </p:nvSpPr>
          <p:spPr>
            <a:xfrm>
              <a:off x="5071750" y="1594950"/>
              <a:ext cx="312515" cy="312515"/>
            </a:xfrm>
            <a:prstGeom prst="ellipse">
              <a:avLst/>
            </a:prstGeom>
            <a:solidFill>
              <a:schemeClr val="bg1"/>
            </a:solidFill>
            <a:ln w="3175">
              <a:noFill/>
            </a:ln>
          </p:spPr>
          <p:txBody>
            <a:bodyPr vert="horz" wrap="square" lIns="91436" tIns="45718" rIns="91436" bIns="45718" anchor="ctr"/>
            <a:lstStyle/>
            <a:p>
              <a:pPr algn="ctr"/>
              <a:endParaRPr>
                <a:solidFill>
                  <a:srgbClr val="FFFFFF"/>
                </a:solidFill>
                <a:latin typeface="Calibri" panose="020F0502020204030204" charset="0"/>
                <a:ea typeface="Calibri" panose="020F0502020204030204" charset="0"/>
                <a:sym typeface="Calibri" panose="020F0502020204030204" charset="0"/>
              </a:endParaRPr>
            </a:p>
          </p:txBody>
        </p:sp>
      </p:grpSp>
      <p:sp>
        <p:nvSpPr>
          <p:cNvPr id="20162" name="TextBox 714"/>
          <p:cNvSpPr/>
          <p:nvPr/>
        </p:nvSpPr>
        <p:spPr>
          <a:xfrm>
            <a:off x="288925" y="3121025"/>
            <a:ext cx="2627313" cy="1384300"/>
          </a:xfrm>
          <a:prstGeom prst="rect">
            <a:avLst/>
          </a:prstGeom>
          <a:noFill/>
          <a:ln w="9525">
            <a:noFill/>
          </a:ln>
        </p:spPr>
        <p:txBody>
          <a:bodyPr wrap="square">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单击输入文字内容单击输入文字内容单击输入文字内容单击输入文字内容单击输入文字内容单击输入文字内容单击输入文字内容单击输入文字内容单击输入文字内容单击输入文字</a:t>
            </a:r>
            <a:endParaRPr lang="zh-CN" altLang="en-US" dirty="0">
              <a:ea typeface="宋体" panose="02010600030101010101" pitchFamily="2" charset="-122"/>
            </a:endParaRPr>
          </a:p>
        </p:txBody>
      </p:sp>
      <p:grpSp>
        <p:nvGrpSpPr>
          <p:cNvPr id="20163" name="组合 20162"/>
          <p:cNvGrpSpPr/>
          <p:nvPr/>
        </p:nvGrpSpPr>
        <p:grpSpPr>
          <a:xfrm>
            <a:off x="-85725" y="144463"/>
            <a:ext cx="3387725" cy="506412"/>
            <a:chOff x="0" y="0"/>
            <a:chExt cx="3390042" cy="506308"/>
          </a:xfrm>
        </p:grpSpPr>
        <p:sp>
          <p:nvSpPr>
            <p:cNvPr id="20164" name="TextBox 716"/>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20165" name="平行四边形 717"/>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grpSp>
      <p:sp>
        <p:nvSpPr>
          <p:cNvPr id="2" name="灯片编号占位符 1"/>
          <p:cNvSpPr>
            <a:spLocks noGrp="1"/>
          </p:cNvSpPr>
          <p:nvPr>
            <p:ph type="sldNum" sz="quarter" idx="12"/>
          </p:nvPr>
        </p:nvSpPr>
        <p:spPr/>
        <p:txBody>
          <a:bodyPr/>
          <a:lstStyle/>
          <a:p>
            <a:pPr lvl="0"/>
            <a:fld id="{9A0DB2DC-4C9A-4742-B13C-FB6460FD3503}" type="slidenum">
              <a:rPr lang="zh-CN" altLang="en-US" dirty="0"/>
              <a:t>16</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filter="fade">
                                      <p:cBhvr>
                                        <p:cTn id="9" dur="1000"/>
                                        <p:tgtEl>
                                          <p:spTgt spid="19460"/>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153"/>
                                        </p:tgtEl>
                                        <p:attrNameLst>
                                          <p:attrName>style.visibility</p:attrName>
                                        </p:attrNameLst>
                                      </p:cBhvr>
                                      <p:to>
                                        <p:strVal val="visible"/>
                                      </p:to>
                                    </p:set>
                                    <p:animEffect filter="wipe(left)">
                                      <p:cBhvr>
                                        <p:cTn id="13" dur="500"/>
                                        <p:tgtEl>
                                          <p:spTgt spid="20153"/>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0152"/>
                                        </p:tgtEl>
                                        <p:attrNameLst>
                                          <p:attrName>style.visibility</p:attrName>
                                        </p:attrNameLst>
                                      </p:cBhvr>
                                      <p:to>
                                        <p:strVal val="visible"/>
                                      </p:to>
                                    </p:set>
                                    <p:anim calcmode="lin" valueType="num">
                                      <p:cBhvr>
                                        <p:cTn id="17" dur="500" fill="hold"/>
                                        <p:tgtEl>
                                          <p:spTgt spid="20152"/>
                                        </p:tgtEl>
                                        <p:attrNameLst>
                                          <p:attrName>ppt_x</p:attrName>
                                        </p:attrNameLst>
                                      </p:cBhvr>
                                      <p:tavLst>
                                        <p:tav tm="0">
                                          <p:val>
                                            <p:strVal val="0-#ppt_w/2"/>
                                          </p:val>
                                        </p:tav>
                                        <p:tav tm="100000">
                                          <p:val>
                                            <p:strVal val="#ppt_x"/>
                                          </p:val>
                                        </p:tav>
                                      </p:tavLst>
                                    </p:anim>
                                    <p:anim calcmode="lin" valueType="num">
                                      <p:cBhvr>
                                        <p:cTn id="18" dur="500" fill="hold"/>
                                        <p:tgtEl>
                                          <p:spTgt spid="2015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0162"/>
                                        </p:tgtEl>
                                        <p:attrNameLst>
                                          <p:attrName>style.visibility</p:attrName>
                                        </p:attrNameLst>
                                      </p:cBhvr>
                                      <p:to>
                                        <p:strVal val="visible"/>
                                      </p:to>
                                    </p:set>
                                    <p:anim calcmode="lin" valueType="num">
                                      <p:cBhvr>
                                        <p:cTn id="22" dur="500" fill="hold"/>
                                        <p:tgtEl>
                                          <p:spTgt spid="20162"/>
                                        </p:tgtEl>
                                        <p:attrNameLst>
                                          <p:attrName>ppt_x</p:attrName>
                                        </p:attrNameLst>
                                      </p:cBhvr>
                                      <p:tavLst>
                                        <p:tav tm="0">
                                          <p:val>
                                            <p:strVal val="0-#ppt_w/2"/>
                                          </p:val>
                                        </p:tav>
                                        <p:tav tm="100000">
                                          <p:val>
                                            <p:strVal val="#ppt_x"/>
                                          </p:val>
                                        </p:tav>
                                      </p:tavLst>
                                    </p:anim>
                                    <p:anim calcmode="lin" valueType="num">
                                      <p:cBhvr>
                                        <p:cTn id="23" dur="500" fill="hold"/>
                                        <p:tgtEl>
                                          <p:spTgt spid="20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52" grpId="0" bldLvl="0"/>
      <p:bldP spid="20162"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20483"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20484" name="组合 20483"/>
          <p:cNvGrpSpPr/>
          <p:nvPr/>
        </p:nvGrpSpPr>
        <p:grpSpPr>
          <a:xfrm>
            <a:off x="-85725" y="144463"/>
            <a:ext cx="3387725" cy="506412"/>
            <a:chOff x="0" y="0"/>
            <a:chExt cx="3390042" cy="506308"/>
          </a:xfrm>
        </p:grpSpPr>
        <p:sp>
          <p:nvSpPr>
            <p:cNvPr id="20485"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20486"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0487" name="Picture 2"/>
          <p:cNvPicPr>
            <a:picLocks noChangeAspect="1"/>
          </p:cNvPicPr>
          <p:nvPr/>
        </p:nvPicPr>
        <p:blipFill>
          <a:blip r:embed="rId2"/>
          <a:stretch>
            <a:fillRect/>
          </a:stretch>
        </p:blipFill>
        <p:spPr>
          <a:xfrm>
            <a:off x="827088" y="1241425"/>
            <a:ext cx="3124200" cy="3419475"/>
          </a:xfrm>
          <a:prstGeom prst="rect">
            <a:avLst/>
          </a:prstGeom>
          <a:noFill/>
          <a:ln w="127000" cap="sq" cmpd="sng">
            <a:solidFill>
              <a:srgbClr val="262626"/>
            </a:solidFill>
            <a:prstDash val="solid"/>
            <a:miter/>
            <a:headEnd type="none" w="med" len="med"/>
            <a:tailEnd type="none" w="med" len="med"/>
          </a:ln>
        </p:spPr>
      </p:pic>
      <p:sp>
        <p:nvSpPr>
          <p:cNvPr id="20488" name="椭圆 14"/>
          <p:cNvSpPr>
            <a:spLocks noChangeAspect="1"/>
          </p:cNvSpPr>
          <p:nvPr/>
        </p:nvSpPr>
        <p:spPr>
          <a:xfrm>
            <a:off x="2616200" y="1835150"/>
            <a:ext cx="379413" cy="485775"/>
          </a:xfrm>
          <a:custGeom>
            <a:avLst/>
            <a:gdLst>
              <a:gd name="txL" fmla="*/ 0 w 2232248"/>
              <a:gd name="txT" fmla="*/ 0 h 2853888"/>
              <a:gd name="txR" fmla="*/ 2232248 w 2232248"/>
              <a:gd name="txB" fmla="*/ 2853888 h 2853888"/>
            </a:gdLst>
            <a:ahLst/>
            <a:cxnLst>
              <a:cxn ang="0">
                <a:pos x="0" y="0"/>
              </a:cxn>
            </a:cxnLst>
            <a:rect l="txL" t="txT" r="txR" b="tx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4BB3D2"/>
          </a:solidFill>
          <a:ln w="3175" cap="flat" cmpd="sng">
            <a:solidFill>
              <a:srgbClr val="FFFFFF"/>
            </a:solidFill>
            <a:prstDash val="solid"/>
            <a:bevel/>
            <a:headEnd type="none" w="med" len="med"/>
            <a:tailEnd type="none" w="med" len="med"/>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TextBox 8"/>
          <p:cNvSpPr/>
          <p:nvPr/>
        </p:nvSpPr>
        <p:spPr>
          <a:xfrm>
            <a:off x="5251450" y="1982788"/>
            <a:ext cx="2625725" cy="461962"/>
          </a:xfrm>
          <a:prstGeom prst="rect">
            <a:avLst/>
          </a:prstGeom>
          <a:noFill/>
          <a:ln w="9525">
            <a:noFill/>
          </a:ln>
        </p:spPr>
        <p:txBody>
          <a:bodyPr wrap="square">
            <a:spAutoFit/>
          </a:bodyPr>
          <a:lstStyle/>
          <a:p>
            <a:r>
              <a:rPr lang="en-US" altLang="zh-CN" sz="2400" b="1" dirty="0">
                <a:solidFill>
                  <a:schemeClr val="bg1"/>
                </a:solidFill>
                <a:latin typeface="时尚中黑简体" pitchFamily="2" charset="-122"/>
                <a:ea typeface="时尚中黑简体" pitchFamily="2" charset="-122"/>
                <a:sym typeface="时尚中黑简体" pitchFamily="2" charset="-122"/>
              </a:rPr>
              <a:t>@</a:t>
            </a:r>
            <a:r>
              <a:rPr lang="zh-CN" altLang="en-US" sz="2400" b="1" dirty="0">
                <a:solidFill>
                  <a:schemeClr val="bg1"/>
                </a:solidFill>
                <a:latin typeface="时尚中黑简体" pitchFamily="2" charset="-122"/>
                <a:ea typeface="时尚中黑简体" pitchFamily="2" charset="-122"/>
                <a:sym typeface="时尚中黑简体" pitchFamily="2" charset="-122"/>
              </a:rPr>
              <a:t>单击输入文字</a:t>
            </a:r>
          </a:p>
        </p:txBody>
      </p:sp>
      <p:sp>
        <p:nvSpPr>
          <p:cNvPr id="20490" name="TextBox 9"/>
          <p:cNvSpPr/>
          <p:nvPr/>
        </p:nvSpPr>
        <p:spPr>
          <a:xfrm>
            <a:off x="5292725" y="2787650"/>
            <a:ext cx="1968500" cy="461963"/>
          </a:xfrm>
          <a:prstGeom prst="rect">
            <a:avLst/>
          </a:prstGeom>
          <a:noFill/>
          <a:ln w="9525">
            <a:noFill/>
          </a:ln>
        </p:spPr>
        <p:txBody>
          <a:bodyPr wrap="square">
            <a:spAutoFit/>
          </a:bodyPr>
          <a:lstStyle/>
          <a:p>
            <a:r>
              <a:rPr lang="en-US" altLang="zh-CN" sz="2400" b="1" dirty="0">
                <a:solidFill>
                  <a:schemeClr val="bg1"/>
                </a:solidFill>
                <a:latin typeface="时尚中黑简体" pitchFamily="2" charset="-122"/>
                <a:ea typeface="时尚中黑简体" pitchFamily="2" charset="-122"/>
                <a:sym typeface="时尚中黑简体" pitchFamily="2" charset="-122"/>
              </a:rPr>
              <a:t>748934XXX</a:t>
            </a:r>
            <a:endParaRPr lang="zh-CN" altLang="en-US" sz="2400" b="1" dirty="0">
              <a:solidFill>
                <a:schemeClr val="bg1"/>
              </a:solidFill>
              <a:latin typeface="时尚中黑简体" pitchFamily="2" charset="-122"/>
              <a:ea typeface="时尚中黑简体" pitchFamily="2" charset="-122"/>
              <a:sym typeface="时尚中黑简体" pitchFamily="2" charset="-122"/>
            </a:endParaRPr>
          </a:p>
        </p:txBody>
      </p:sp>
      <p:grpSp>
        <p:nvGrpSpPr>
          <p:cNvPr id="20491" name="组合 20490"/>
          <p:cNvGrpSpPr/>
          <p:nvPr/>
        </p:nvGrpSpPr>
        <p:grpSpPr>
          <a:xfrm>
            <a:off x="4572000" y="1914525"/>
            <a:ext cx="569913" cy="569913"/>
            <a:chOff x="0" y="0"/>
            <a:chExt cx="569912" cy="569912"/>
          </a:xfrm>
        </p:grpSpPr>
        <p:sp>
          <p:nvSpPr>
            <p:cNvPr id="20492" name="Freeform 6"/>
            <p:cNvSpPr>
              <a:spLocks noEditPoints="1"/>
            </p:cNvSpPr>
            <p:nvPr/>
          </p:nvSpPr>
          <p:spPr>
            <a:xfrm>
              <a:off x="93662" y="254000"/>
              <a:ext cx="288925" cy="198437"/>
            </a:xfrm>
            <a:custGeom>
              <a:avLst/>
              <a:gdLst>
                <a:gd name="txL" fmla="*/ 0 w 77"/>
                <a:gd name="txT" fmla="*/ 0 h 53"/>
                <a:gd name="txR" fmla="*/ 77 w 77"/>
                <a:gd name="txB" fmla="*/ 53 h 53"/>
              </a:gdLst>
              <a:ahLst/>
              <a:cxnLst>
                <a:cxn ang="0">
                  <a:pos x="39" y="1"/>
                </a:cxn>
                <a:cxn ang="0">
                  <a:pos x="0" y="28"/>
                </a:cxn>
                <a:cxn ang="0">
                  <a:pos x="39" y="52"/>
                </a:cxn>
                <a:cxn ang="0">
                  <a:pos x="77" y="23"/>
                </a:cxn>
                <a:cxn ang="0">
                  <a:pos x="39" y="1"/>
                </a:cxn>
                <a:cxn ang="0">
                  <a:pos x="53" y="37"/>
                </a:cxn>
                <a:cxn ang="0">
                  <a:pos x="21" y="43"/>
                </a:cxn>
                <a:cxn ang="0">
                  <a:pos x="15" y="33"/>
                </a:cxn>
                <a:cxn ang="0">
                  <a:pos x="34" y="11"/>
                </a:cxn>
                <a:cxn ang="0">
                  <a:pos x="53" y="37"/>
                </a:cxn>
              </a:cxnLst>
              <a:rect l="txL" t="txT" r="txR" b="txB"/>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493" name="Freeform 7"/>
            <p:cNvSpPr/>
            <p:nvPr/>
          </p:nvSpPr>
          <p:spPr>
            <a:xfrm>
              <a:off x="233362" y="341312"/>
              <a:ext cx="22225" cy="22225"/>
            </a:xfrm>
            <a:custGeom>
              <a:avLst/>
              <a:gdLst>
                <a:gd name="txL" fmla="*/ 0 w 6"/>
                <a:gd name="txT" fmla="*/ 0 h 6"/>
                <a:gd name="txR" fmla="*/ 6 w 6"/>
                <a:gd name="txB" fmla="*/ 6 h 6"/>
              </a:gdLst>
              <a:ahLst/>
              <a:cxnLst>
                <a:cxn ang="0">
                  <a:pos x="2" y="1"/>
                </a:cxn>
                <a:cxn ang="0">
                  <a:pos x="1" y="5"/>
                </a:cxn>
                <a:cxn ang="0">
                  <a:pos x="5" y="5"/>
                </a:cxn>
                <a:cxn ang="0">
                  <a:pos x="6" y="1"/>
                </a:cxn>
                <a:cxn ang="0">
                  <a:pos x="2" y="1"/>
                </a:cxn>
              </a:cxnLst>
              <a:rect l="txL" t="txT" r="txR" b="txB"/>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494" name="Freeform 8"/>
            <p:cNvSpPr/>
            <p:nvPr/>
          </p:nvSpPr>
          <p:spPr>
            <a:xfrm>
              <a:off x="176212" y="352425"/>
              <a:ext cx="52387" cy="47625"/>
            </a:xfrm>
            <a:custGeom>
              <a:avLst/>
              <a:gdLst>
                <a:gd name="txL" fmla="*/ 0 w 14"/>
                <a:gd name="txT" fmla="*/ 0 h 13"/>
                <a:gd name="txR" fmla="*/ 14 w 14"/>
                <a:gd name="txB" fmla="*/ 13 h 13"/>
              </a:gdLst>
              <a:ahLst/>
              <a:cxnLst>
                <a:cxn ang="0">
                  <a:pos x="7" y="1"/>
                </a:cxn>
                <a:cxn ang="0">
                  <a:pos x="0" y="8"/>
                </a:cxn>
                <a:cxn ang="0">
                  <a:pos x="7" y="13"/>
                </a:cxn>
                <a:cxn ang="0">
                  <a:pos x="14" y="6"/>
                </a:cxn>
                <a:cxn ang="0">
                  <a:pos x="7" y="1"/>
                </a:cxn>
              </a:cxnLst>
              <a:rect l="txL" t="txT" r="txR" b="txB"/>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495" name="Freeform 9"/>
            <p:cNvSpPr>
              <a:spLocks noEditPoints="1"/>
            </p:cNvSpPr>
            <p:nvPr/>
          </p:nvSpPr>
          <p:spPr>
            <a:xfrm>
              <a:off x="0" y="0"/>
              <a:ext cx="569912" cy="569912"/>
            </a:xfrm>
            <a:custGeom>
              <a:avLst/>
              <a:gdLst>
                <a:gd name="txL" fmla="*/ 0 w 152"/>
                <a:gd name="txT" fmla="*/ 0 h 152"/>
                <a:gd name="txR" fmla="*/ 152 w 152"/>
                <a:gd name="txB" fmla="*/ 152 h 152"/>
              </a:gdLst>
              <a:ahLst/>
              <a:cxnLst>
                <a:cxn ang="0">
                  <a:pos x="129" y="0"/>
                </a:cxn>
                <a:cxn ang="0">
                  <a:pos x="23" y="0"/>
                </a:cxn>
                <a:cxn ang="0">
                  <a:pos x="0" y="23"/>
                </a:cxn>
                <a:cxn ang="0">
                  <a:pos x="0" y="129"/>
                </a:cxn>
                <a:cxn ang="0">
                  <a:pos x="23" y="152"/>
                </a:cxn>
                <a:cxn ang="0">
                  <a:pos x="129" y="152"/>
                </a:cxn>
                <a:cxn ang="0">
                  <a:pos x="152" y="129"/>
                </a:cxn>
                <a:cxn ang="0">
                  <a:pos x="152" y="23"/>
                </a:cxn>
                <a:cxn ang="0">
                  <a:pos x="129" y="0"/>
                </a:cxn>
                <a:cxn ang="0">
                  <a:pos x="121" y="101"/>
                </a:cxn>
                <a:cxn ang="0">
                  <a:pos x="62" y="127"/>
                </a:cxn>
                <a:cxn ang="0">
                  <a:pos x="12" y="94"/>
                </a:cxn>
                <a:cxn ang="0">
                  <a:pos x="22" y="68"/>
                </a:cxn>
                <a:cxn ang="0">
                  <a:pos x="56" y="40"/>
                </a:cxn>
                <a:cxn ang="0">
                  <a:pos x="76" y="50"/>
                </a:cxn>
                <a:cxn ang="0">
                  <a:pos x="80" y="57"/>
                </a:cxn>
                <a:cxn ang="0">
                  <a:pos x="106" y="56"/>
                </a:cxn>
                <a:cxn ang="0">
                  <a:pos x="107" y="70"/>
                </a:cxn>
                <a:cxn ang="0">
                  <a:pos x="109" y="74"/>
                </a:cxn>
                <a:cxn ang="0">
                  <a:pos x="121" y="101"/>
                </a:cxn>
                <a:cxn ang="0">
                  <a:pos x="104" y="49"/>
                </a:cxn>
                <a:cxn ang="0">
                  <a:pos x="100" y="46"/>
                </a:cxn>
                <a:cxn ang="0">
                  <a:pos x="104" y="42"/>
                </a:cxn>
                <a:cxn ang="0">
                  <a:pos x="123" y="62"/>
                </a:cxn>
                <a:cxn ang="0">
                  <a:pos x="123" y="62"/>
                </a:cxn>
                <a:cxn ang="0">
                  <a:pos x="120" y="65"/>
                </a:cxn>
                <a:cxn ang="0">
                  <a:pos x="116" y="61"/>
                </a:cxn>
                <a:cxn ang="0">
                  <a:pos x="104" y="49"/>
                </a:cxn>
                <a:cxn ang="0">
                  <a:pos x="141" y="68"/>
                </a:cxn>
                <a:cxn ang="0">
                  <a:pos x="141" y="68"/>
                </a:cxn>
                <a:cxn ang="0">
                  <a:pos x="136" y="72"/>
                </a:cxn>
                <a:cxn ang="0">
                  <a:pos x="131" y="68"/>
                </a:cxn>
                <a:cxn ang="0">
                  <a:pos x="132" y="63"/>
                </a:cxn>
                <a:cxn ang="0">
                  <a:pos x="130" y="46"/>
                </a:cxn>
                <a:cxn ang="0">
                  <a:pos x="105" y="33"/>
                </a:cxn>
                <a:cxn ang="0">
                  <a:pos x="100" y="34"/>
                </a:cxn>
                <a:cxn ang="0">
                  <a:pos x="95" y="29"/>
                </a:cxn>
                <a:cxn ang="0">
                  <a:pos x="99" y="24"/>
                </a:cxn>
                <a:cxn ang="0">
                  <a:pos x="99" y="24"/>
                </a:cxn>
                <a:cxn ang="0">
                  <a:pos x="99" y="24"/>
                </a:cxn>
                <a:cxn ang="0">
                  <a:pos x="117" y="24"/>
                </a:cxn>
                <a:cxn ang="0">
                  <a:pos x="141" y="68"/>
                </a:cxn>
              </a:cxnLst>
              <a:rect l="txL" t="txT" r="txR" b="txB"/>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0496" name="AutoShape 12"/>
          <p:cNvSpPr>
            <a:spLocks noChangeAspect="1" noTextEdit="1"/>
          </p:cNvSpPr>
          <p:nvPr/>
        </p:nvSpPr>
        <p:spPr>
          <a:xfrm>
            <a:off x="4627563" y="2717800"/>
            <a:ext cx="573087" cy="573088"/>
          </a:xfrm>
          <a:prstGeom prst="rect">
            <a:avLst/>
          </a:prstGeom>
          <a:no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0497" name="Freeform 14"/>
          <p:cNvSpPr>
            <a:spLocks noEditPoints="1"/>
          </p:cNvSpPr>
          <p:nvPr/>
        </p:nvSpPr>
        <p:spPr>
          <a:xfrm>
            <a:off x="4584700" y="2717800"/>
            <a:ext cx="569913" cy="568325"/>
          </a:xfrm>
          <a:custGeom>
            <a:avLst/>
            <a:gdLst>
              <a:gd name="txL" fmla="*/ 0 w 152"/>
              <a:gd name="txT" fmla="*/ 0 h 152"/>
              <a:gd name="txR" fmla="*/ 152 w 152"/>
              <a:gd name="txB" fmla="*/ 152 h 152"/>
            </a:gdLst>
            <a:ahLst/>
            <a:cxnLst>
              <a:cxn ang="0">
                <a:pos x="129" y="152"/>
              </a:cxn>
              <a:cxn ang="0">
                <a:pos x="125" y="99"/>
              </a:cxn>
              <a:cxn ang="0">
                <a:pos x="123" y="104"/>
              </a:cxn>
              <a:cxn ang="0">
                <a:pos x="121" y="104"/>
              </a:cxn>
              <a:cxn ang="0">
                <a:pos x="119" y="104"/>
              </a:cxn>
              <a:cxn ang="0">
                <a:pos x="116" y="99"/>
              </a:cxn>
              <a:cxn ang="0">
                <a:pos x="114" y="102"/>
              </a:cxn>
              <a:cxn ang="0">
                <a:pos x="109" y="110"/>
              </a:cxn>
              <a:cxn ang="0">
                <a:pos x="113" y="114"/>
              </a:cxn>
              <a:cxn ang="0">
                <a:pos x="117" y="118"/>
              </a:cxn>
              <a:cxn ang="0">
                <a:pos x="116" y="121"/>
              </a:cxn>
              <a:cxn ang="0">
                <a:pos x="114" y="124"/>
              </a:cxn>
              <a:cxn ang="0">
                <a:pos x="108" y="126"/>
              </a:cxn>
              <a:cxn ang="0">
                <a:pos x="99" y="128"/>
              </a:cxn>
              <a:cxn ang="0">
                <a:pos x="88" y="126"/>
              </a:cxn>
              <a:cxn ang="0">
                <a:pos x="79" y="124"/>
              </a:cxn>
              <a:cxn ang="0">
                <a:pos x="74" y="124"/>
              </a:cxn>
              <a:cxn ang="0">
                <a:pos x="66" y="127"/>
              </a:cxn>
              <a:cxn ang="0">
                <a:pos x="58" y="128"/>
              </a:cxn>
              <a:cxn ang="0">
                <a:pos x="46" y="127"/>
              </a:cxn>
              <a:cxn ang="0">
                <a:pos x="39" y="125"/>
              </a:cxn>
              <a:cxn ang="0">
                <a:pos x="36" y="122"/>
              </a:cxn>
              <a:cxn ang="0">
                <a:pos x="36" y="119"/>
              </a:cxn>
              <a:cxn ang="0">
                <a:pos x="37" y="116"/>
              </a:cxn>
              <a:cxn ang="0">
                <a:pos x="40" y="113"/>
              </a:cxn>
              <a:cxn ang="0">
                <a:pos x="45" y="112"/>
              </a:cxn>
              <a:cxn ang="0">
                <a:pos x="43" y="111"/>
              </a:cxn>
              <a:cxn ang="0">
                <a:pos x="38" y="105"/>
              </a:cxn>
              <a:cxn ang="0">
                <a:pos x="35" y="98"/>
              </a:cxn>
              <a:cxn ang="0">
                <a:pos x="34" y="97"/>
              </a:cxn>
              <a:cxn ang="0">
                <a:pos x="32" y="100"/>
              </a:cxn>
              <a:cxn ang="0">
                <a:pos x="28" y="104"/>
              </a:cxn>
              <a:cxn ang="0">
                <a:pos x="25" y="104"/>
              </a:cxn>
              <a:cxn ang="0">
                <a:pos x="24" y="99"/>
              </a:cxn>
              <a:cxn ang="0">
                <a:pos x="24" y="91"/>
              </a:cxn>
              <a:cxn ang="0">
                <a:pos x="27" y="83"/>
              </a:cxn>
              <a:cxn ang="0">
                <a:pos x="33" y="75"/>
              </a:cxn>
              <a:cxn ang="0">
                <a:pos x="38" y="71"/>
              </a:cxn>
              <a:cxn ang="0">
                <a:pos x="37" y="66"/>
              </a:cxn>
              <a:cxn ang="0">
                <a:pos x="40" y="61"/>
              </a:cxn>
              <a:cxn ang="0">
                <a:pos x="40" y="57"/>
              </a:cxn>
              <a:cxn ang="0">
                <a:pos x="43" y="49"/>
              </a:cxn>
              <a:cxn ang="0">
                <a:pos x="46" y="42"/>
              </a:cxn>
              <a:cxn ang="0">
                <a:pos x="51" y="35"/>
              </a:cxn>
              <a:cxn ang="0">
                <a:pos x="58" y="28"/>
              </a:cxn>
              <a:cxn ang="0">
                <a:pos x="68" y="25"/>
              </a:cxn>
              <a:cxn ang="0">
                <a:pos x="78" y="24"/>
              </a:cxn>
              <a:cxn ang="0">
                <a:pos x="89" y="26"/>
              </a:cxn>
              <a:cxn ang="0">
                <a:pos x="99" y="30"/>
              </a:cxn>
              <a:cxn ang="0">
                <a:pos x="105" y="35"/>
              </a:cxn>
              <a:cxn ang="0">
                <a:pos x="110" y="43"/>
              </a:cxn>
              <a:cxn ang="0">
                <a:pos x="112" y="51"/>
              </a:cxn>
              <a:cxn ang="0">
                <a:pos x="114" y="59"/>
              </a:cxn>
              <a:cxn ang="0">
                <a:pos x="116" y="65"/>
              </a:cxn>
              <a:cxn ang="0">
                <a:pos x="116" y="69"/>
              </a:cxn>
              <a:cxn ang="0">
                <a:pos x="119" y="75"/>
              </a:cxn>
              <a:cxn ang="0">
                <a:pos x="123" y="84"/>
              </a:cxn>
              <a:cxn ang="0">
                <a:pos x="125" y="93"/>
              </a:cxn>
            </a:cxnLst>
            <a:rect l="txL" t="txT" r="txR" b="tx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20498" name="组合 20497"/>
          <p:cNvGrpSpPr/>
          <p:nvPr/>
        </p:nvGrpSpPr>
        <p:grpSpPr>
          <a:xfrm>
            <a:off x="4584700" y="3544888"/>
            <a:ext cx="568325" cy="569912"/>
            <a:chOff x="0" y="0"/>
            <a:chExt cx="568800" cy="569912"/>
          </a:xfrm>
        </p:grpSpPr>
        <p:sp>
          <p:nvSpPr>
            <p:cNvPr id="20499" name="圆角矩形 18"/>
            <p:cNvSpPr/>
            <p:nvPr/>
          </p:nvSpPr>
          <p:spPr>
            <a:xfrm>
              <a:off x="0" y="0"/>
              <a:ext cx="568800" cy="569912"/>
            </a:xfrm>
            <a:prstGeom prst="roundRect">
              <a:avLst>
                <a:gd name="adj" fmla="val 16667"/>
              </a:avLst>
            </a:prstGeom>
            <a:solidFill>
              <a:srgbClr val="262626"/>
            </a:solidFill>
            <a:ln w="9525">
              <a:noFill/>
            </a:ln>
          </p:spPr>
          <p:txBody>
            <a:bodyPr vert="horz" wrap="square" anchor="t"/>
            <a:lstStyle/>
            <a:p>
              <a:endParaRPr>
                <a:latin typeface="Calibri" panose="020F0502020204030204" charset="0"/>
                <a:ea typeface="宋体" panose="02010600030101010101" pitchFamily="2" charset="-122"/>
                <a:sym typeface="宋体" panose="02010600030101010101" pitchFamily="2" charset="-122"/>
              </a:endParaRPr>
            </a:p>
          </p:txBody>
        </p:sp>
        <p:sp>
          <p:nvSpPr>
            <p:cNvPr id="20500" name="Freeform 28"/>
            <p:cNvSpPr>
              <a:spLocks noEditPoints="1"/>
            </p:cNvSpPr>
            <p:nvPr/>
          </p:nvSpPr>
          <p:spPr>
            <a:xfrm>
              <a:off x="42566" y="78214"/>
              <a:ext cx="476250" cy="413483"/>
            </a:xfrm>
            <a:custGeom>
              <a:avLst/>
              <a:gdLst>
                <a:gd name="txL" fmla="*/ 0 w 94"/>
                <a:gd name="txT" fmla="*/ 0 h 98"/>
                <a:gd name="txR" fmla="*/ 94 w 94"/>
                <a:gd name="txB" fmla="*/ 98 h 98"/>
              </a:gdLst>
              <a:ahLst/>
              <a:cxnLst>
                <a:cxn ang="0">
                  <a:pos x="81" y="57"/>
                </a:cxn>
                <a:cxn ang="0">
                  <a:pos x="81" y="95"/>
                </a:cxn>
                <a:cxn ang="0">
                  <a:pos x="81" y="98"/>
                </a:cxn>
                <a:cxn ang="0">
                  <a:pos x="78" y="98"/>
                </a:cxn>
                <a:cxn ang="0">
                  <a:pos x="67" y="98"/>
                </a:cxn>
                <a:cxn ang="0">
                  <a:pos x="67" y="68"/>
                </a:cxn>
                <a:cxn ang="0">
                  <a:pos x="62" y="64"/>
                </a:cxn>
                <a:cxn ang="0">
                  <a:pos x="49" y="64"/>
                </a:cxn>
                <a:cxn ang="0">
                  <a:pos x="45" y="68"/>
                </a:cxn>
                <a:cxn ang="0">
                  <a:pos x="45" y="98"/>
                </a:cxn>
                <a:cxn ang="0">
                  <a:pos x="15" y="98"/>
                </a:cxn>
                <a:cxn ang="0">
                  <a:pos x="12" y="98"/>
                </a:cxn>
                <a:cxn ang="0">
                  <a:pos x="12" y="95"/>
                </a:cxn>
                <a:cxn ang="0">
                  <a:pos x="12" y="57"/>
                </a:cxn>
                <a:cxn ang="0">
                  <a:pos x="3" y="57"/>
                </a:cxn>
                <a:cxn ang="0">
                  <a:pos x="0" y="50"/>
                </a:cxn>
                <a:cxn ang="0">
                  <a:pos x="44" y="3"/>
                </a:cxn>
                <a:cxn ang="0">
                  <a:pos x="47" y="0"/>
                </a:cxn>
                <a:cxn ang="0">
                  <a:pos x="50" y="3"/>
                </a:cxn>
                <a:cxn ang="0">
                  <a:pos x="94" y="50"/>
                </a:cxn>
                <a:cxn ang="0">
                  <a:pos x="90" y="57"/>
                </a:cxn>
                <a:cxn ang="0">
                  <a:pos x="81" y="57"/>
                </a:cxn>
                <a:cxn ang="0">
                  <a:pos x="74" y="8"/>
                </a:cxn>
                <a:cxn ang="0">
                  <a:pos x="77" y="8"/>
                </a:cxn>
                <a:cxn ang="0">
                  <a:pos x="77" y="2"/>
                </a:cxn>
                <a:cxn ang="0">
                  <a:pos x="61" y="2"/>
                </a:cxn>
                <a:cxn ang="0">
                  <a:pos x="61" y="8"/>
                </a:cxn>
                <a:cxn ang="0">
                  <a:pos x="64" y="8"/>
                </a:cxn>
                <a:cxn ang="0">
                  <a:pos x="64" y="13"/>
                </a:cxn>
                <a:cxn ang="0">
                  <a:pos x="74" y="25"/>
                </a:cxn>
                <a:cxn ang="0">
                  <a:pos x="74" y="8"/>
                </a:cxn>
              </a:cxnLst>
              <a:rect l="txL" t="txT" r="txR" b="tx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4BACC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0501" name="TextBox 20"/>
          <p:cNvSpPr/>
          <p:nvPr/>
        </p:nvSpPr>
        <p:spPr>
          <a:xfrm>
            <a:off x="5329238" y="3549650"/>
            <a:ext cx="3490912" cy="461963"/>
          </a:xfrm>
          <a:prstGeom prst="rect">
            <a:avLst/>
          </a:prstGeom>
          <a:noFill/>
          <a:ln w="9525">
            <a:noFill/>
          </a:ln>
        </p:spPr>
        <p:txBody>
          <a:bodyPr wrap="square">
            <a:spAutoFit/>
          </a:bodyPr>
          <a:lstStyle/>
          <a:p>
            <a:r>
              <a:rPr lang="zh-CN" altLang="en-US" sz="2400" b="1" dirty="0">
                <a:solidFill>
                  <a:schemeClr val="bg1"/>
                </a:solidFill>
                <a:latin typeface="时尚中黑简体" pitchFamily="2" charset="-122"/>
                <a:ea typeface="时尚中黑简体" pitchFamily="2" charset="-122"/>
                <a:sym typeface="时尚中黑简体" pitchFamily="2" charset="-122"/>
              </a:rPr>
              <a:t>单击输入文字单击输入文</a:t>
            </a: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17</a:t>
            </a:fld>
            <a:endParaRPr lang="zh-CN" altLang="en-US" dirty="0">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487"/>
                                        </p:tgtEl>
                                        <p:attrNameLst>
                                          <p:attrName>style.visibility</p:attrName>
                                        </p:attrNameLst>
                                      </p:cBhvr>
                                      <p:to>
                                        <p:strVal val="visible"/>
                                      </p:to>
                                    </p:set>
                                    <p:animEffect filter="randombar(horizontal)">
                                      <p:cBhvr>
                                        <p:cTn id="7" dur="500"/>
                                        <p:tgtEl>
                                          <p:spTgt spid="2048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filter="fade">
                                      <p:cBhvr>
                                        <p:cTn id="11" dur="1000"/>
                                        <p:tgtEl>
                                          <p:spTgt spid="20488"/>
                                        </p:tgtEl>
                                      </p:cBhvr>
                                    </p:animEffect>
                                    <p:anim calcmode="lin" valueType="num">
                                      <p:cBhvr>
                                        <p:cTn id="12" dur="1000" fill="hold"/>
                                        <p:tgtEl>
                                          <p:spTgt spid="20488"/>
                                        </p:tgtEl>
                                        <p:attrNameLst>
                                          <p:attrName>ppt_x</p:attrName>
                                        </p:attrNameLst>
                                      </p:cBhvr>
                                      <p:tavLst>
                                        <p:tav tm="0">
                                          <p:val>
                                            <p:strVal val="#ppt_x"/>
                                          </p:val>
                                        </p:tav>
                                        <p:tav tm="100000">
                                          <p:val>
                                            <p:strVal val="#ppt_x"/>
                                          </p:val>
                                        </p:tav>
                                      </p:tavLst>
                                    </p:anim>
                                    <p:anim calcmode="lin" valueType="num">
                                      <p:cBhvr>
                                        <p:cTn id="13" dur="1000" fill="hold"/>
                                        <p:tgtEl>
                                          <p:spTgt spid="204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20491"/>
                                        </p:tgtEl>
                                        <p:attrNameLst>
                                          <p:attrName>style.visibility</p:attrName>
                                        </p:attrNameLst>
                                      </p:cBhvr>
                                      <p:to>
                                        <p:strVal val="visible"/>
                                      </p:to>
                                    </p:set>
                                    <p:anim calcmode="lin" valueType="num">
                                      <p:cBhvr>
                                        <p:cTn id="17" dur="500" fill="hold"/>
                                        <p:tgtEl>
                                          <p:spTgt spid="20491"/>
                                        </p:tgtEl>
                                        <p:attrNameLst>
                                          <p:attrName>ppt_w</p:attrName>
                                        </p:attrNameLst>
                                      </p:cBhvr>
                                      <p:tavLst>
                                        <p:tav tm="0">
                                          <p:val>
                                            <p:fltVal val="0"/>
                                          </p:val>
                                        </p:tav>
                                        <p:tav tm="100000">
                                          <p:val>
                                            <p:strVal val="#ppt_w"/>
                                          </p:val>
                                        </p:tav>
                                      </p:tavLst>
                                    </p:anim>
                                    <p:anim calcmode="lin" valueType="num">
                                      <p:cBhvr>
                                        <p:cTn id="18" dur="500" fill="hold"/>
                                        <p:tgtEl>
                                          <p:spTgt spid="20491"/>
                                        </p:tgtEl>
                                        <p:attrNameLst>
                                          <p:attrName>ppt_h</p:attrName>
                                        </p:attrNameLst>
                                      </p:cBhvr>
                                      <p:tavLst>
                                        <p:tav tm="0">
                                          <p:val>
                                            <p:fltVal val="0"/>
                                          </p:val>
                                        </p:tav>
                                        <p:tav tm="100000">
                                          <p:val>
                                            <p:strVal val="#ppt_h"/>
                                          </p:val>
                                        </p:tav>
                                      </p:tavLst>
                                    </p:anim>
                                    <p:anim calcmode="lin" valueType="num">
                                      <p:cBhvr>
                                        <p:cTn id="19" dur="500" fill="hold"/>
                                        <p:tgtEl>
                                          <p:spTgt spid="20491"/>
                                        </p:tgtEl>
                                        <p:attrNameLst>
                                          <p:attrName>style.rotation</p:attrName>
                                        </p:attrNameLst>
                                      </p:cBhvr>
                                      <p:tavLst>
                                        <p:tav tm="0">
                                          <p:val>
                                            <p:fltVal val="360"/>
                                          </p:val>
                                        </p:tav>
                                        <p:tav tm="100000">
                                          <p:val>
                                            <p:fltVal val="0"/>
                                          </p:val>
                                        </p:tav>
                                      </p:tavLst>
                                    </p:anim>
                                    <p:animEffect filter="fade">
                                      <p:cBhvr>
                                        <p:cTn id="20" dur="500"/>
                                        <p:tgtEl>
                                          <p:spTgt spid="20491"/>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20489"/>
                                        </p:tgtEl>
                                        <p:attrNameLst>
                                          <p:attrName>style.visibility</p:attrName>
                                        </p:attrNameLst>
                                      </p:cBhvr>
                                      <p:to>
                                        <p:strVal val="visible"/>
                                      </p:to>
                                    </p:set>
                                    <p:anim calcmode="lin" valueType="num">
                                      <p:cBhvr>
                                        <p:cTn id="23" dur="500" fill="hold"/>
                                        <p:tgtEl>
                                          <p:spTgt spid="2048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489"/>
                                        </p:tgtEl>
                                        <p:attrNameLst>
                                          <p:attrName>ppt_y</p:attrName>
                                        </p:attrNameLst>
                                      </p:cBhvr>
                                      <p:tavLst>
                                        <p:tav tm="0">
                                          <p:val>
                                            <p:strVal val="#ppt_y"/>
                                          </p:val>
                                        </p:tav>
                                        <p:tav tm="100000">
                                          <p:val>
                                            <p:strVal val="#ppt_y"/>
                                          </p:val>
                                        </p:tav>
                                      </p:tavLst>
                                    </p:anim>
                                    <p:anim calcmode="lin" valueType="num">
                                      <p:cBhvr>
                                        <p:cTn id="25" dur="500" fill="hold"/>
                                        <p:tgtEl>
                                          <p:spTgt spid="2048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489"/>
                                        </p:tgtEl>
                                        <p:attrNameLst>
                                          <p:attrName>ppt_w</p:attrName>
                                        </p:attrNameLst>
                                      </p:cBhvr>
                                      <p:tavLst>
                                        <p:tav tm="0">
                                          <p:val>
                                            <p:strVal val="#ppt_w/10"/>
                                          </p:val>
                                        </p:tav>
                                        <p:tav tm="50000">
                                          <p:val>
                                            <p:strVal val="#ppt_w+.01"/>
                                          </p:val>
                                        </p:tav>
                                        <p:tav tm="100000">
                                          <p:val>
                                            <p:strVal val="#ppt_w"/>
                                          </p:val>
                                        </p:tav>
                                      </p:tavLst>
                                    </p:anim>
                                    <p:animEffect filter="fade">
                                      <p:cBhvr>
                                        <p:cTn id="27" dur="500" tmFilter="0,0; .5, 1; 1, 1"/>
                                        <p:tgtEl>
                                          <p:spTgt spid="20489"/>
                                        </p:tgtEl>
                                      </p:cBhvr>
                                    </p:animEffect>
                                  </p:childTnLst>
                                </p:cTn>
                              </p:par>
                            </p:childTnLst>
                          </p:cTn>
                        </p:par>
                        <p:par>
                          <p:cTn id="28" fill="hold">
                            <p:stCondLst>
                              <p:cond delay="1799"/>
                            </p:stCondLst>
                            <p:childTnLst>
                              <p:par>
                                <p:cTn id="29" presetID="49" presetClass="entr" presetSubtype="0" decel="100000" fill="hold" grpId="0" nodeType="afterEffect">
                                  <p:stCondLst>
                                    <p:cond delay="0"/>
                                  </p:stCondLst>
                                  <p:childTnLst>
                                    <p:set>
                                      <p:cBhvr>
                                        <p:cTn id="30" dur="1" fill="hold">
                                          <p:stCondLst>
                                            <p:cond delay="0"/>
                                          </p:stCondLst>
                                        </p:cTn>
                                        <p:tgtEl>
                                          <p:spTgt spid="20497"/>
                                        </p:tgtEl>
                                        <p:attrNameLst>
                                          <p:attrName>style.visibility</p:attrName>
                                        </p:attrNameLst>
                                      </p:cBhvr>
                                      <p:to>
                                        <p:strVal val="visible"/>
                                      </p:to>
                                    </p:set>
                                    <p:anim calcmode="lin" valueType="num">
                                      <p:cBhvr>
                                        <p:cTn id="31" dur="500" fill="hold"/>
                                        <p:tgtEl>
                                          <p:spTgt spid="20497"/>
                                        </p:tgtEl>
                                        <p:attrNameLst>
                                          <p:attrName>ppt_w</p:attrName>
                                        </p:attrNameLst>
                                      </p:cBhvr>
                                      <p:tavLst>
                                        <p:tav tm="0">
                                          <p:val>
                                            <p:fltVal val="0"/>
                                          </p:val>
                                        </p:tav>
                                        <p:tav tm="100000">
                                          <p:val>
                                            <p:strVal val="#ppt_w"/>
                                          </p:val>
                                        </p:tav>
                                      </p:tavLst>
                                    </p:anim>
                                    <p:anim calcmode="lin" valueType="num">
                                      <p:cBhvr>
                                        <p:cTn id="32" dur="500" fill="hold"/>
                                        <p:tgtEl>
                                          <p:spTgt spid="20497"/>
                                        </p:tgtEl>
                                        <p:attrNameLst>
                                          <p:attrName>ppt_h</p:attrName>
                                        </p:attrNameLst>
                                      </p:cBhvr>
                                      <p:tavLst>
                                        <p:tav tm="0">
                                          <p:val>
                                            <p:fltVal val="0"/>
                                          </p:val>
                                        </p:tav>
                                        <p:tav tm="100000">
                                          <p:val>
                                            <p:strVal val="#ppt_h"/>
                                          </p:val>
                                        </p:tav>
                                      </p:tavLst>
                                    </p:anim>
                                    <p:anim calcmode="lin" valueType="num">
                                      <p:cBhvr>
                                        <p:cTn id="33" dur="500" fill="hold"/>
                                        <p:tgtEl>
                                          <p:spTgt spid="20497"/>
                                        </p:tgtEl>
                                        <p:attrNameLst>
                                          <p:attrName>style.rotation</p:attrName>
                                        </p:attrNameLst>
                                      </p:cBhvr>
                                      <p:tavLst>
                                        <p:tav tm="0">
                                          <p:val>
                                            <p:fltVal val="360"/>
                                          </p:val>
                                        </p:tav>
                                        <p:tav tm="100000">
                                          <p:val>
                                            <p:fltVal val="0"/>
                                          </p:val>
                                        </p:tav>
                                      </p:tavLst>
                                    </p:anim>
                                    <p:animEffect filter="fade">
                                      <p:cBhvr>
                                        <p:cTn id="34" dur="500"/>
                                        <p:tgtEl>
                                          <p:spTgt spid="20497"/>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0490"/>
                                        </p:tgtEl>
                                        <p:attrNameLst>
                                          <p:attrName>style.visibility</p:attrName>
                                        </p:attrNameLst>
                                      </p:cBhvr>
                                      <p:to>
                                        <p:strVal val="visible"/>
                                      </p:to>
                                    </p:set>
                                    <p:anim calcmode="lin" valueType="num">
                                      <p:cBhvr>
                                        <p:cTn id="37" dur="500" fill="hold"/>
                                        <p:tgtEl>
                                          <p:spTgt spid="2049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490"/>
                                        </p:tgtEl>
                                        <p:attrNameLst>
                                          <p:attrName>ppt_y</p:attrName>
                                        </p:attrNameLst>
                                      </p:cBhvr>
                                      <p:tavLst>
                                        <p:tav tm="0">
                                          <p:val>
                                            <p:strVal val="#ppt_y"/>
                                          </p:val>
                                        </p:tav>
                                        <p:tav tm="100000">
                                          <p:val>
                                            <p:strVal val="#ppt_y"/>
                                          </p:val>
                                        </p:tav>
                                      </p:tavLst>
                                    </p:anim>
                                    <p:anim calcmode="lin" valueType="num">
                                      <p:cBhvr>
                                        <p:cTn id="39" dur="500" fill="hold"/>
                                        <p:tgtEl>
                                          <p:spTgt spid="2049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490"/>
                                        </p:tgtEl>
                                        <p:attrNameLst>
                                          <p:attrName>ppt_w</p:attrName>
                                        </p:attrNameLst>
                                      </p:cBhvr>
                                      <p:tavLst>
                                        <p:tav tm="0">
                                          <p:val>
                                            <p:strVal val="#ppt_w/10"/>
                                          </p:val>
                                        </p:tav>
                                        <p:tav tm="50000">
                                          <p:val>
                                            <p:strVal val="#ppt_w+.01"/>
                                          </p:val>
                                        </p:tav>
                                        <p:tav tm="100000">
                                          <p:val>
                                            <p:strVal val="#ppt_w"/>
                                          </p:val>
                                        </p:tav>
                                      </p:tavLst>
                                    </p:anim>
                                    <p:animEffect filter="fade">
                                      <p:cBhvr>
                                        <p:cTn id="41" dur="500" tmFilter="0,0; .5, 1; 1, 1"/>
                                        <p:tgtEl>
                                          <p:spTgt spid="20490"/>
                                        </p:tgtEl>
                                      </p:cBhvr>
                                    </p:animEffect>
                                  </p:childTnLst>
                                </p:cTn>
                              </p:par>
                            </p:childTnLst>
                          </p:cTn>
                        </p:par>
                        <p:par>
                          <p:cTn id="42" fill="hold">
                            <p:stCondLst>
                              <p:cond delay="2700"/>
                            </p:stCondLst>
                            <p:childTnLst>
                              <p:par>
                                <p:cTn id="43" presetID="49" presetClass="entr" presetSubtype="0" decel="100000" fill="hold" nodeType="afterEffect">
                                  <p:stCondLst>
                                    <p:cond delay="0"/>
                                  </p:stCondLst>
                                  <p:childTnLst>
                                    <p:set>
                                      <p:cBhvr>
                                        <p:cTn id="44" dur="1" fill="hold">
                                          <p:stCondLst>
                                            <p:cond delay="0"/>
                                          </p:stCondLst>
                                        </p:cTn>
                                        <p:tgtEl>
                                          <p:spTgt spid="20498"/>
                                        </p:tgtEl>
                                        <p:attrNameLst>
                                          <p:attrName>style.visibility</p:attrName>
                                        </p:attrNameLst>
                                      </p:cBhvr>
                                      <p:to>
                                        <p:strVal val="visible"/>
                                      </p:to>
                                    </p:set>
                                    <p:anim calcmode="lin" valueType="num">
                                      <p:cBhvr>
                                        <p:cTn id="45" dur="500" fill="hold"/>
                                        <p:tgtEl>
                                          <p:spTgt spid="20498"/>
                                        </p:tgtEl>
                                        <p:attrNameLst>
                                          <p:attrName>ppt_w</p:attrName>
                                        </p:attrNameLst>
                                      </p:cBhvr>
                                      <p:tavLst>
                                        <p:tav tm="0">
                                          <p:val>
                                            <p:fltVal val="0"/>
                                          </p:val>
                                        </p:tav>
                                        <p:tav tm="100000">
                                          <p:val>
                                            <p:strVal val="#ppt_w"/>
                                          </p:val>
                                        </p:tav>
                                      </p:tavLst>
                                    </p:anim>
                                    <p:anim calcmode="lin" valueType="num">
                                      <p:cBhvr>
                                        <p:cTn id="46" dur="500" fill="hold"/>
                                        <p:tgtEl>
                                          <p:spTgt spid="20498"/>
                                        </p:tgtEl>
                                        <p:attrNameLst>
                                          <p:attrName>ppt_h</p:attrName>
                                        </p:attrNameLst>
                                      </p:cBhvr>
                                      <p:tavLst>
                                        <p:tav tm="0">
                                          <p:val>
                                            <p:fltVal val="0"/>
                                          </p:val>
                                        </p:tav>
                                        <p:tav tm="100000">
                                          <p:val>
                                            <p:strVal val="#ppt_h"/>
                                          </p:val>
                                        </p:tav>
                                      </p:tavLst>
                                    </p:anim>
                                    <p:anim calcmode="lin" valueType="num">
                                      <p:cBhvr>
                                        <p:cTn id="47" dur="500" fill="hold"/>
                                        <p:tgtEl>
                                          <p:spTgt spid="20498"/>
                                        </p:tgtEl>
                                        <p:attrNameLst>
                                          <p:attrName>style.rotation</p:attrName>
                                        </p:attrNameLst>
                                      </p:cBhvr>
                                      <p:tavLst>
                                        <p:tav tm="0">
                                          <p:val>
                                            <p:fltVal val="360"/>
                                          </p:val>
                                        </p:tav>
                                        <p:tav tm="100000">
                                          <p:val>
                                            <p:fltVal val="0"/>
                                          </p:val>
                                        </p:tav>
                                      </p:tavLst>
                                    </p:anim>
                                    <p:animEffect filter="fade">
                                      <p:cBhvr>
                                        <p:cTn id="48" dur="500"/>
                                        <p:tgtEl>
                                          <p:spTgt spid="20498"/>
                                        </p:tgtEl>
                                      </p:cBhvr>
                                    </p:animEffect>
                                  </p:childTnLst>
                                </p:cTn>
                              </p:par>
                              <p:par>
                                <p:cTn id="49" presetID="41" presetClass="entr" presetSubtype="0" fill="hold" grpId="0" nodeType="withEffect">
                                  <p:stCondLst>
                                    <p:cond delay="0"/>
                                  </p:stCondLst>
                                  <p:iterate type="lt">
                                    <p:tmPct val="4000"/>
                                  </p:iterate>
                                  <p:childTnLst>
                                    <p:set>
                                      <p:cBhvr>
                                        <p:cTn id="50" dur="1" fill="hold">
                                          <p:stCondLst>
                                            <p:cond delay="0"/>
                                          </p:stCondLst>
                                        </p:cTn>
                                        <p:tgtEl>
                                          <p:spTgt spid="20501">
                                            <p:txEl>
                                              <p:pRg st="0" end="0"/>
                                            </p:txEl>
                                          </p:spTgt>
                                        </p:tgtEl>
                                        <p:attrNameLst>
                                          <p:attrName>style.visibility</p:attrName>
                                        </p:attrNameLst>
                                      </p:cBhvr>
                                      <p:to>
                                        <p:strVal val="visible"/>
                                      </p:to>
                                    </p:set>
                                    <p:anim calcmode="lin" valueType="num">
                                      <p:cBhvr>
                                        <p:cTn id="51" dur="500" fill="hold"/>
                                        <p:tgtEl>
                                          <p:spTgt spid="2050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501">
                                            <p:txEl>
                                              <p:pRg st="0" end="0"/>
                                            </p:txEl>
                                          </p:spTgt>
                                        </p:tgtEl>
                                        <p:attrNameLst>
                                          <p:attrName>ppt_y</p:attrName>
                                        </p:attrNameLst>
                                      </p:cBhvr>
                                      <p:tavLst>
                                        <p:tav tm="0">
                                          <p:val>
                                            <p:strVal val="#ppt_y"/>
                                          </p:val>
                                        </p:tav>
                                        <p:tav tm="100000">
                                          <p:val>
                                            <p:strVal val="#ppt_y"/>
                                          </p:val>
                                        </p:tav>
                                      </p:tavLst>
                                    </p:anim>
                                    <p:anim calcmode="lin" valueType="num">
                                      <p:cBhvr>
                                        <p:cTn id="53" dur="500" fill="hold"/>
                                        <p:tgtEl>
                                          <p:spTgt spid="2050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501">
                                            <p:txEl>
                                              <p:pRg st="0" end="0"/>
                                            </p:txEl>
                                          </p:spTgt>
                                        </p:tgtEl>
                                        <p:attrNameLst>
                                          <p:attrName>ppt_w</p:attrName>
                                        </p:attrNameLst>
                                      </p:cBhvr>
                                      <p:tavLst>
                                        <p:tav tm="0">
                                          <p:val>
                                            <p:strVal val="#ppt_w/10"/>
                                          </p:val>
                                        </p:tav>
                                        <p:tav tm="50000">
                                          <p:val>
                                            <p:strVal val="#ppt_w+.01"/>
                                          </p:val>
                                        </p:tav>
                                        <p:tav tm="100000">
                                          <p:val>
                                            <p:strVal val="#ppt_w"/>
                                          </p:val>
                                        </p:tav>
                                      </p:tavLst>
                                    </p:anim>
                                    <p:animEffect filter="fade">
                                      <p:cBhvr>
                                        <p:cTn id="55" dur="500" tmFilter="0,0; .5, 1; 1, 1"/>
                                        <p:tgtEl>
                                          <p:spTgt spid="205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ldLvl="0" animBg="1"/>
      <p:bldP spid="20489" grpId="0" bldLvl="0"/>
      <p:bldP spid="20490" grpId="0" bldLvl="0"/>
      <p:bldP spid="20497" grpId="0" bldLvl="0" animBg="1"/>
      <p:bldP spid="20501" grpId="0" build="allAtOnce"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6"/>
          <p:cNvSpPr>
            <a:spLocks noEditPoints="1"/>
          </p:cNvSpPr>
          <p:nvPr/>
        </p:nvSpPr>
        <p:spPr>
          <a:xfrm>
            <a:off x="7572375" y="2635250"/>
            <a:ext cx="319088" cy="371475"/>
          </a:xfrm>
          <a:custGeom>
            <a:avLst/>
            <a:gdLst>
              <a:gd name="txL" fmla="*/ 0 w 84"/>
              <a:gd name="txT" fmla="*/ 0 h 92"/>
              <a:gd name="txR" fmla="*/ 84 w 84"/>
              <a:gd name="txB" fmla="*/ 92 h 92"/>
            </a:gdLst>
            <a:ahLst/>
            <a:cxnLst>
              <a:cxn ang="0">
                <a:pos x="77" y="0"/>
              </a:cxn>
              <a:cxn ang="0">
                <a:pos x="84" y="74"/>
              </a:cxn>
              <a:cxn ang="0">
                <a:pos x="6" y="81"/>
              </a:cxn>
              <a:cxn ang="0">
                <a:pos x="0" y="6"/>
              </a:cxn>
              <a:cxn ang="0">
                <a:pos x="72" y="83"/>
              </a:cxn>
              <a:cxn ang="0">
                <a:pos x="62" y="92"/>
              </a:cxn>
              <a:cxn ang="0">
                <a:pos x="72" y="83"/>
              </a:cxn>
              <a:cxn ang="0">
                <a:pos x="19" y="83"/>
              </a:cxn>
              <a:cxn ang="0">
                <a:pos x="13" y="92"/>
              </a:cxn>
              <a:cxn ang="0">
                <a:pos x="31" y="17"/>
              </a:cxn>
              <a:cxn ang="0">
                <a:pos x="31" y="52"/>
              </a:cxn>
              <a:cxn ang="0">
                <a:pos x="31" y="17"/>
              </a:cxn>
              <a:cxn ang="0">
                <a:pos x="61" y="31"/>
              </a:cxn>
              <a:cxn ang="0">
                <a:pos x="54" y="59"/>
              </a:cxn>
              <a:cxn ang="0">
                <a:pos x="69" y="40"/>
              </a:cxn>
              <a:cxn ang="0">
                <a:pos x="70" y="27"/>
              </a:cxn>
              <a:cxn ang="0">
                <a:pos x="31" y="20"/>
              </a:cxn>
              <a:cxn ang="0">
                <a:pos x="29" y="27"/>
              </a:cxn>
              <a:cxn ang="0">
                <a:pos x="21" y="24"/>
              </a:cxn>
              <a:cxn ang="0">
                <a:pos x="24" y="30"/>
              </a:cxn>
              <a:cxn ang="0">
                <a:pos x="17" y="34"/>
              </a:cxn>
              <a:cxn ang="0">
                <a:pos x="23" y="36"/>
              </a:cxn>
              <a:cxn ang="0">
                <a:pos x="20" y="44"/>
              </a:cxn>
              <a:cxn ang="0">
                <a:pos x="26" y="41"/>
              </a:cxn>
              <a:cxn ang="0">
                <a:pos x="30" y="49"/>
              </a:cxn>
              <a:cxn ang="0">
                <a:pos x="32" y="42"/>
              </a:cxn>
              <a:cxn ang="0">
                <a:pos x="40" y="45"/>
              </a:cxn>
              <a:cxn ang="0">
                <a:pos x="37" y="39"/>
              </a:cxn>
              <a:cxn ang="0">
                <a:pos x="45" y="35"/>
              </a:cxn>
              <a:cxn ang="0">
                <a:pos x="39" y="33"/>
              </a:cxn>
              <a:cxn ang="0">
                <a:pos x="41" y="25"/>
              </a:cxn>
              <a:cxn ang="0">
                <a:pos x="35" y="28"/>
              </a:cxn>
            </a:cxnLst>
            <a:rect l="txL" t="txT" r="txR" b="txB"/>
            <a:pathLst>
              <a:path w="84" h="92">
                <a:moveTo>
                  <a:pt x="6" y="0"/>
                </a:moveTo>
                <a:cubicBezTo>
                  <a:pt x="77" y="0"/>
                  <a:pt x="77" y="0"/>
                  <a:pt x="77" y="0"/>
                </a:cubicBezTo>
                <a:cubicBezTo>
                  <a:pt x="81" y="0"/>
                  <a:pt x="84" y="2"/>
                  <a:pt x="84" y="6"/>
                </a:cubicBezTo>
                <a:cubicBezTo>
                  <a:pt x="84" y="74"/>
                  <a:pt x="84" y="74"/>
                  <a:pt x="84" y="74"/>
                </a:cubicBezTo>
                <a:cubicBezTo>
                  <a:pt x="84" y="78"/>
                  <a:pt x="81" y="81"/>
                  <a:pt x="77" y="81"/>
                </a:cubicBezTo>
                <a:cubicBezTo>
                  <a:pt x="6" y="81"/>
                  <a:pt x="6" y="81"/>
                  <a:pt x="6" y="81"/>
                </a:cubicBezTo>
                <a:cubicBezTo>
                  <a:pt x="3" y="81"/>
                  <a:pt x="0" y="78"/>
                  <a:pt x="0" y="74"/>
                </a:cubicBezTo>
                <a:cubicBezTo>
                  <a:pt x="0" y="6"/>
                  <a:pt x="0" y="6"/>
                  <a:pt x="0" y="6"/>
                </a:cubicBezTo>
                <a:cubicBezTo>
                  <a:pt x="0" y="2"/>
                  <a:pt x="3" y="0"/>
                  <a:pt x="6" y="0"/>
                </a:cubicBezTo>
                <a:close/>
                <a:moveTo>
                  <a:pt x="72" y="83"/>
                </a:moveTo>
                <a:cubicBezTo>
                  <a:pt x="62" y="83"/>
                  <a:pt x="62" y="83"/>
                  <a:pt x="62" y="83"/>
                </a:cubicBezTo>
                <a:cubicBezTo>
                  <a:pt x="62" y="92"/>
                  <a:pt x="62" y="92"/>
                  <a:pt x="62" y="92"/>
                </a:cubicBezTo>
                <a:cubicBezTo>
                  <a:pt x="68" y="92"/>
                  <a:pt x="68" y="92"/>
                  <a:pt x="68" y="92"/>
                </a:cubicBezTo>
                <a:cubicBezTo>
                  <a:pt x="72" y="83"/>
                  <a:pt x="72" y="83"/>
                  <a:pt x="72" y="83"/>
                </a:cubicBezTo>
                <a:close/>
                <a:moveTo>
                  <a:pt x="9" y="83"/>
                </a:moveTo>
                <a:cubicBezTo>
                  <a:pt x="19" y="83"/>
                  <a:pt x="19" y="83"/>
                  <a:pt x="19" y="83"/>
                </a:cubicBezTo>
                <a:cubicBezTo>
                  <a:pt x="19" y="92"/>
                  <a:pt x="19" y="92"/>
                  <a:pt x="19" y="92"/>
                </a:cubicBezTo>
                <a:cubicBezTo>
                  <a:pt x="13" y="92"/>
                  <a:pt x="13" y="92"/>
                  <a:pt x="13" y="92"/>
                </a:cubicBezTo>
                <a:cubicBezTo>
                  <a:pt x="9" y="83"/>
                  <a:pt x="9" y="83"/>
                  <a:pt x="9" y="83"/>
                </a:cubicBezTo>
                <a:close/>
                <a:moveTo>
                  <a:pt x="31" y="17"/>
                </a:moveTo>
                <a:cubicBezTo>
                  <a:pt x="21" y="17"/>
                  <a:pt x="13" y="25"/>
                  <a:pt x="13" y="35"/>
                </a:cubicBezTo>
                <a:cubicBezTo>
                  <a:pt x="13" y="44"/>
                  <a:pt x="21" y="52"/>
                  <a:pt x="31" y="52"/>
                </a:cubicBezTo>
                <a:cubicBezTo>
                  <a:pt x="40" y="52"/>
                  <a:pt x="48" y="44"/>
                  <a:pt x="48" y="35"/>
                </a:cubicBezTo>
                <a:cubicBezTo>
                  <a:pt x="48" y="25"/>
                  <a:pt x="40" y="17"/>
                  <a:pt x="31" y="17"/>
                </a:cubicBezTo>
                <a:close/>
                <a:moveTo>
                  <a:pt x="70" y="27"/>
                </a:moveTo>
                <a:cubicBezTo>
                  <a:pt x="66" y="26"/>
                  <a:pt x="62" y="28"/>
                  <a:pt x="61" y="31"/>
                </a:cubicBezTo>
                <a:cubicBezTo>
                  <a:pt x="60" y="34"/>
                  <a:pt x="61" y="36"/>
                  <a:pt x="63" y="38"/>
                </a:cubicBezTo>
                <a:cubicBezTo>
                  <a:pt x="54" y="59"/>
                  <a:pt x="54" y="59"/>
                  <a:pt x="54" y="59"/>
                </a:cubicBezTo>
                <a:cubicBezTo>
                  <a:pt x="56" y="62"/>
                  <a:pt x="60" y="63"/>
                  <a:pt x="65" y="63"/>
                </a:cubicBezTo>
                <a:cubicBezTo>
                  <a:pt x="69" y="40"/>
                  <a:pt x="69" y="40"/>
                  <a:pt x="69" y="40"/>
                </a:cubicBezTo>
                <a:cubicBezTo>
                  <a:pt x="72" y="39"/>
                  <a:pt x="74" y="38"/>
                  <a:pt x="74" y="35"/>
                </a:cubicBezTo>
                <a:cubicBezTo>
                  <a:pt x="75" y="32"/>
                  <a:pt x="73" y="28"/>
                  <a:pt x="70" y="27"/>
                </a:cubicBezTo>
                <a:close/>
                <a:moveTo>
                  <a:pt x="31" y="26"/>
                </a:moveTo>
                <a:cubicBezTo>
                  <a:pt x="31" y="20"/>
                  <a:pt x="31" y="20"/>
                  <a:pt x="31" y="20"/>
                </a:cubicBezTo>
                <a:cubicBezTo>
                  <a:pt x="29" y="20"/>
                  <a:pt x="29" y="20"/>
                  <a:pt x="29" y="20"/>
                </a:cubicBezTo>
                <a:cubicBezTo>
                  <a:pt x="29" y="27"/>
                  <a:pt x="29" y="27"/>
                  <a:pt x="29" y="27"/>
                </a:cubicBezTo>
                <a:cubicBezTo>
                  <a:pt x="28" y="27"/>
                  <a:pt x="26" y="27"/>
                  <a:pt x="25" y="28"/>
                </a:cubicBezTo>
                <a:cubicBezTo>
                  <a:pt x="21" y="24"/>
                  <a:pt x="21" y="24"/>
                  <a:pt x="21" y="24"/>
                </a:cubicBezTo>
                <a:cubicBezTo>
                  <a:pt x="20" y="25"/>
                  <a:pt x="20" y="25"/>
                  <a:pt x="20" y="25"/>
                </a:cubicBezTo>
                <a:cubicBezTo>
                  <a:pt x="24" y="30"/>
                  <a:pt x="24" y="30"/>
                  <a:pt x="24" y="30"/>
                </a:cubicBezTo>
                <a:cubicBezTo>
                  <a:pt x="23" y="31"/>
                  <a:pt x="23" y="32"/>
                  <a:pt x="23" y="34"/>
                </a:cubicBezTo>
                <a:cubicBezTo>
                  <a:pt x="17" y="34"/>
                  <a:pt x="17" y="34"/>
                  <a:pt x="17" y="34"/>
                </a:cubicBezTo>
                <a:cubicBezTo>
                  <a:pt x="17" y="36"/>
                  <a:pt x="17" y="36"/>
                  <a:pt x="17" y="36"/>
                </a:cubicBezTo>
                <a:cubicBezTo>
                  <a:pt x="23" y="36"/>
                  <a:pt x="23" y="36"/>
                  <a:pt x="23" y="36"/>
                </a:cubicBezTo>
                <a:cubicBezTo>
                  <a:pt x="23" y="37"/>
                  <a:pt x="24" y="39"/>
                  <a:pt x="25" y="40"/>
                </a:cubicBezTo>
                <a:cubicBezTo>
                  <a:pt x="20" y="44"/>
                  <a:pt x="20" y="44"/>
                  <a:pt x="20" y="44"/>
                </a:cubicBezTo>
                <a:cubicBezTo>
                  <a:pt x="22" y="46"/>
                  <a:pt x="22" y="46"/>
                  <a:pt x="22" y="46"/>
                </a:cubicBezTo>
                <a:cubicBezTo>
                  <a:pt x="26" y="41"/>
                  <a:pt x="26" y="41"/>
                  <a:pt x="26" y="41"/>
                </a:cubicBezTo>
                <a:cubicBezTo>
                  <a:pt x="27" y="42"/>
                  <a:pt x="29" y="42"/>
                  <a:pt x="30" y="43"/>
                </a:cubicBezTo>
                <a:cubicBezTo>
                  <a:pt x="30" y="49"/>
                  <a:pt x="30" y="49"/>
                  <a:pt x="30" y="49"/>
                </a:cubicBezTo>
                <a:cubicBezTo>
                  <a:pt x="32" y="49"/>
                  <a:pt x="32" y="49"/>
                  <a:pt x="32" y="49"/>
                </a:cubicBezTo>
                <a:cubicBezTo>
                  <a:pt x="32" y="42"/>
                  <a:pt x="32" y="42"/>
                  <a:pt x="32" y="42"/>
                </a:cubicBezTo>
                <a:cubicBezTo>
                  <a:pt x="34" y="42"/>
                  <a:pt x="35" y="42"/>
                  <a:pt x="36" y="41"/>
                </a:cubicBezTo>
                <a:cubicBezTo>
                  <a:pt x="40" y="45"/>
                  <a:pt x="40" y="45"/>
                  <a:pt x="40" y="45"/>
                </a:cubicBezTo>
                <a:cubicBezTo>
                  <a:pt x="42" y="44"/>
                  <a:pt x="42" y="44"/>
                  <a:pt x="42" y="44"/>
                </a:cubicBezTo>
                <a:cubicBezTo>
                  <a:pt x="37" y="39"/>
                  <a:pt x="37" y="39"/>
                  <a:pt x="37" y="39"/>
                </a:cubicBezTo>
                <a:cubicBezTo>
                  <a:pt x="38" y="38"/>
                  <a:pt x="39" y="37"/>
                  <a:pt x="39" y="35"/>
                </a:cubicBezTo>
                <a:cubicBezTo>
                  <a:pt x="45" y="35"/>
                  <a:pt x="45" y="35"/>
                  <a:pt x="45" y="35"/>
                </a:cubicBezTo>
                <a:cubicBezTo>
                  <a:pt x="45" y="33"/>
                  <a:pt x="45" y="33"/>
                  <a:pt x="45" y="33"/>
                </a:cubicBezTo>
                <a:cubicBezTo>
                  <a:pt x="39" y="33"/>
                  <a:pt x="39" y="33"/>
                  <a:pt x="39" y="33"/>
                </a:cubicBezTo>
                <a:cubicBezTo>
                  <a:pt x="38" y="32"/>
                  <a:pt x="38" y="30"/>
                  <a:pt x="37" y="29"/>
                </a:cubicBezTo>
                <a:cubicBezTo>
                  <a:pt x="41" y="25"/>
                  <a:pt x="41" y="25"/>
                  <a:pt x="41" y="25"/>
                </a:cubicBezTo>
                <a:cubicBezTo>
                  <a:pt x="40" y="24"/>
                  <a:pt x="40" y="24"/>
                  <a:pt x="40" y="24"/>
                </a:cubicBezTo>
                <a:cubicBezTo>
                  <a:pt x="35" y="28"/>
                  <a:pt x="35" y="28"/>
                  <a:pt x="35" y="28"/>
                </a:cubicBezTo>
                <a:cubicBezTo>
                  <a:pt x="34" y="27"/>
                  <a:pt x="33" y="27"/>
                  <a:pt x="31" y="2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1" name="Freeform 7"/>
          <p:cNvSpPr>
            <a:spLocks noEditPoints="1"/>
          </p:cNvSpPr>
          <p:nvPr/>
        </p:nvSpPr>
        <p:spPr>
          <a:xfrm>
            <a:off x="7524750" y="3214688"/>
            <a:ext cx="433388" cy="307975"/>
          </a:xfrm>
          <a:custGeom>
            <a:avLst/>
            <a:gdLst>
              <a:gd name="txL" fmla="*/ 0 w 115"/>
              <a:gd name="txT" fmla="*/ 0 h 76"/>
              <a:gd name="txR" fmla="*/ 115 w 115"/>
              <a:gd name="txB" fmla="*/ 76 h 76"/>
            </a:gdLst>
            <a:ahLst/>
            <a:cxnLst>
              <a:cxn ang="0">
                <a:pos x="10" y="0"/>
              </a:cxn>
              <a:cxn ang="0">
                <a:pos x="14" y="42"/>
              </a:cxn>
              <a:cxn ang="0">
                <a:pos x="24" y="43"/>
              </a:cxn>
              <a:cxn ang="0">
                <a:pos x="54" y="24"/>
              </a:cxn>
              <a:cxn ang="0">
                <a:pos x="71" y="28"/>
              </a:cxn>
              <a:cxn ang="0">
                <a:pos x="42" y="12"/>
              </a:cxn>
              <a:cxn ang="0">
                <a:pos x="26" y="13"/>
              </a:cxn>
              <a:cxn ang="0">
                <a:pos x="20" y="22"/>
              </a:cxn>
              <a:cxn ang="0">
                <a:pos x="25" y="5"/>
              </a:cxn>
              <a:cxn ang="0">
                <a:pos x="115" y="32"/>
              </a:cxn>
              <a:cxn ang="0">
                <a:pos x="100" y="38"/>
              </a:cxn>
              <a:cxn ang="0">
                <a:pos x="84" y="46"/>
              </a:cxn>
              <a:cxn ang="0">
                <a:pos x="74" y="69"/>
              </a:cxn>
              <a:cxn ang="0">
                <a:pos x="67" y="76"/>
              </a:cxn>
              <a:cxn ang="0">
                <a:pos x="64" y="64"/>
              </a:cxn>
              <a:cxn ang="0">
                <a:pos x="53" y="73"/>
              </a:cxn>
              <a:cxn ang="0">
                <a:pos x="53" y="59"/>
              </a:cxn>
              <a:cxn ang="0">
                <a:pos x="40" y="68"/>
              </a:cxn>
              <a:cxn ang="0">
                <a:pos x="48" y="48"/>
              </a:cxn>
              <a:cxn ang="0">
                <a:pos x="31" y="59"/>
              </a:cxn>
              <a:cxn ang="0">
                <a:pos x="50" y="30"/>
              </a:cxn>
              <a:cxn ang="0">
                <a:pos x="69" y="37"/>
              </a:cxn>
              <a:cxn ang="0">
                <a:pos x="69" y="19"/>
              </a:cxn>
              <a:cxn ang="0">
                <a:pos x="89" y="27"/>
              </a:cxn>
              <a:cxn ang="0">
                <a:pos x="81" y="14"/>
              </a:cxn>
              <a:cxn ang="0">
                <a:pos x="79" y="12"/>
              </a:cxn>
              <a:cxn ang="0">
                <a:pos x="97" y="52"/>
              </a:cxn>
              <a:cxn ang="0">
                <a:pos x="85" y="53"/>
              </a:cxn>
              <a:cxn ang="0">
                <a:pos x="97" y="52"/>
              </a:cxn>
              <a:cxn ang="0">
                <a:pos x="86" y="67"/>
              </a:cxn>
              <a:cxn ang="0">
                <a:pos x="76" y="63"/>
              </a:cxn>
              <a:cxn ang="0">
                <a:pos x="87" y="65"/>
              </a:cxn>
              <a:cxn ang="0">
                <a:pos x="81" y="54"/>
              </a:cxn>
              <a:cxn ang="0">
                <a:pos x="87" y="65"/>
              </a:cxn>
            </a:cxnLst>
            <a:rect l="txL" t="txT" r="txR" b="tx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2" name="Freeform 8"/>
          <p:cNvSpPr>
            <a:spLocks noEditPoints="1"/>
          </p:cNvSpPr>
          <p:nvPr/>
        </p:nvSpPr>
        <p:spPr>
          <a:xfrm>
            <a:off x="6837363" y="2597150"/>
            <a:ext cx="407987" cy="431800"/>
          </a:xfrm>
          <a:custGeom>
            <a:avLst/>
            <a:gdLst>
              <a:gd name="txL" fmla="*/ 0 w 108"/>
              <a:gd name="txT" fmla="*/ 0 h 107"/>
              <a:gd name="txR" fmla="*/ 108 w 108"/>
              <a:gd name="txB" fmla="*/ 107 h 107"/>
            </a:gdLst>
            <a:ahLst/>
            <a:cxnLst>
              <a:cxn ang="0">
                <a:pos x="39" y="4"/>
              </a:cxn>
              <a:cxn ang="0">
                <a:pos x="104" y="38"/>
              </a:cxn>
              <a:cxn ang="0">
                <a:pos x="70" y="103"/>
              </a:cxn>
              <a:cxn ang="0">
                <a:pos x="30" y="99"/>
              </a:cxn>
              <a:cxn ang="0">
                <a:pos x="5" y="69"/>
              </a:cxn>
              <a:cxn ang="0">
                <a:pos x="95" y="61"/>
              </a:cxn>
              <a:cxn ang="0">
                <a:pos x="90" y="45"/>
              </a:cxn>
              <a:cxn ang="0">
                <a:pos x="79" y="42"/>
              </a:cxn>
              <a:cxn ang="0">
                <a:pos x="74" y="35"/>
              </a:cxn>
              <a:cxn ang="0">
                <a:pos x="78" y="25"/>
              </a:cxn>
              <a:cxn ang="0">
                <a:pos x="72" y="24"/>
              </a:cxn>
              <a:cxn ang="0">
                <a:pos x="69" y="31"/>
              </a:cxn>
              <a:cxn ang="0">
                <a:pos x="66" y="25"/>
              </a:cxn>
              <a:cxn ang="0">
                <a:pos x="65" y="15"/>
              </a:cxn>
              <a:cxn ang="0">
                <a:pos x="57" y="13"/>
              </a:cxn>
              <a:cxn ang="0">
                <a:pos x="46" y="15"/>
              </a:cxn>
              <a:cxn ang="0">
                <a:pos x="40" y="23"/>
              </a:cxn>
              <a:cxn ang="0">
                <a:pos x="36" y="20"/>
              </a:cxn>
              <a:cxn ang="0">
                <a:pos x="31" y="28"/>
              </a:cxn>
              <a:cxn ang="0">
                <a:pos x="25" y="31"/>
              </a:cxn>
              <a:cxn ang="0">
                <a:pos x="29" y="34"/>
              </a:cxn>
              <a:cxn ang="0">
                <a:pos x="34" y="29"/>
              </a:cxn>
              <a:cxn ang="0">
                <a:pos x="39" y="35"/>
              </a:cxn>
              <a:cxn ang="0">
                <a:pos x="33" y="40"/>
              </a:cxn>
              <a:cxn ang="0">
                <a:pos x="32" y="46"/>
              </a:cxn>
              <a:cxn ang="0">
                <a:pos x="30" y="52"/>
              </a:cxn>
              <a:cxn ang="0">
                <a:pos x="22" y="52"/>
              </a:cxn>
              <a:cxn ang="0">
                <a:pos x="24" y="60"/>
              </a:cxn>
              <a:cxn ang="0">
                <a:pos x="26" y="60"/>
              </a:cxn>
              <a:cxn ang="0">
                <a:pos x="32" y="64"/>
              </a:cxn>
              <a:cxn ang="0">
                <a:pos x="38" y="66"/>
              </a:cxn>
              <a:cxn ang="0">
                <a:pos x="46" y="62"/>
              </a:cxn>
              <a:cxn ang="0">
                <a:pos x="56" y="63"/>
              </a:cxn>
              <a:cxn ang="0">
                <a:pos x="62" y="66"/>
              </a:cxn>
              <a:cxn ang="0">
                <a:pos x="71" y="66"/>
              </a:cxn>
              <a:cxn ang="0">
                <a:pos x="72" y="73"/>
              </a:cxn>
              <a:cxn ang="0">
                <a:pos x="69" y="79"/>
              </a:cxn>
              <a:cxn ang="0">
                <a:pos x="68" y="85"/>
              </a:cxn>
              <a:cxn ang="0">
                <a:pos x="64" y="90"/>
              </a:cxn>
              <a:cxn ang="0">
                <a:pos x="61" y="94"/>
              </a:cxn>
              <a:cxn ang="0">
                <a:pos x="91" y="73"/>
              </a:cxn>
              <a:cxn ang="0">
                <a:pos x="52" y="94"/>
              </a:cxn>
              <a:cxn ang="0">
                <a:pos x="45" y="84"/>
              </a:cxn>
              <a:cxn ang="0">
                <a:pos x="41" y="80"/>
              </a:cxn>
              <a:cxn ang="0">
                <a:pos x="36" y="75"/>
              </a:cxn>
              <a:cxn ang="0">
                <a:pos x="38" y="67"/>
              </a:cxn>
              <a:cxn ang="0">
                <a:pos x="29" y="64"/>
              </a:cxn>
              <a:cxn ang="0">
                <a:pos x="20" y="62"/>
              </a:cxn>
              <a:cxn ang="0">
                <a:pos x="13" y="56"/>
              </a:cxn>
              <a:cxn ang="0">
                <a:pos x="35" y="90"/>
              </a:cxn>
            </a:cxnLst>
            <a:rect l="txL" t="txT" r="txR" b="tx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3" name="Freeform 9"/>
          <p:cNvSpPr>
            <a:spLocks noEditPoints="1"/>
          </p:cNvSpPr>
          <p:nvPr/>
        </p:nvSpPr>
        <p:spPr>
          <a:xfrm>
            <a:off x="5483225" y="1606550"/>
            <a:ext cx="322263" cy="342900"/>
          </a:xfrm>
          <a:custGeom>
            <a:avLst/>
            <a:gdLst>
              <a:gd name="txL" fmla="*/ 0 w 85"/>
              <a:gd name="txT" fmla="*/ 0 h 85"/>
              <a:gd name="txR" fmla="*/ 85 w 85"/>
              <a:gd name="txB" fmla="*/ 85 h 85"/>
            </a:gdLst>
            <a:ahLst/>
            <a:cxnLst>
              <a:cxn ang="0">
                <a:pos x="80" y="53"/>
              </a:cxn>
              <a:cxn ang="0">
                <a:pos x="80" y="80"/>
              </a:cxn>
              <a:cxn ang="0">
                <a:pos x="74" y="85"/>
              </a:cxn>
              <a:cxn ang="0">
                <a:pos x="10" y="85"/>
              </a:cxn>
              <a:cxn ang="0">
                <a:pos x="5" y="80"/>
              </a:cxn>
              <a:cxn ang="0">
                <a:pos x="5" y="53"/>
              </a:cxn>
              <a:cxn ang="0">
                <a:pos x="17" y="56"/>
              </a:cxn>
              <a:cxn ang="0">
                <a:pos x="17" y="61"/>
              </a:cxn>
              <a:cxn ang="0">
                <a:pos x="21" y="61"/>
              </a:cxn>
              <a:cxn ang="0">
                <a:pos x="21" y="68"/>
              </a:cxn>
              <a:cxn ang="0">
                <a:pos x="27" y="68"/>
              </a:cxn>
              <a:cxn ang="0">
                <a:pos x="27" y="61"/>
              </a:cxn>
              <a:cxn ang="0">
                <a:pos x="30" y="61"/>
              </a:cxn>
              <a:cxn ang="0">
                <a:pos x="30" y="57"/>
              </a:cxn>
              <a:cxn ang="0">
                <a:pos x="54" y="57"/>
              </a:cxn>
              <a:cxn ang="0">
                <a:pos x="54" y="61"/>
              </a:cxn>
              <a:cxn ang="0">
                <a:pos x="57" y="61"/>
              </a:cxn>
              <a:cxn ang="0">
                <a:pos x="57" y="68"/>
              </a:cxn>
              <a:cxn ang="0">
                <a:pos x="63" y="68"/>
              </a:cxn>
              <a:cxn ang="0">
                <a:pos x="63" y="61"/>
              </a:cxn>
              <a:cxn ang="0">
                <a:pos x="66" y="61"/>
              </a:cxn>
              <a:cxn ang="0">
                <a:pos x="66" y="56"/>
              </a:cxn>
              <a:cxn ang="0">
                <a:pos x="80" y="53"/>
              </a:cxn>
              <a:cxn ang="0">
                <a:pos x="31" y="0"/>
              </a:cxn>
              <a:cxn ang="0">
                <a:pos x="54" y="0"/>
              </a:cxn>
              <a:cxn ang="0">
                <a:pos x="61" y="7"/>
              </a:cxn>
              <a:cxn ang="0">
                <a:pos x="61" y="16"/>
              </a:cxn>
              <a:cxn ang="0">
                <a:pos x="53" y="16"/>
              </a:cxn>
              <a:cxn ang="0">
                <a:pos x="53" y="8"/>
              </a:cxn>
              <a:cxn ang="0">
                <a:pos x="32" y="8"/>
              </a:cxn>
              <a:cxn ang="0">
                <a:pos x="32" y="16"/>
              </a:cxn>
              <a:cxn ang="0">
                <a:pos x="24" y="16"/>
              </a:cxn>
              <a:cxn ang="0">
                <a:pos x="24" y="7"/>
              </a:cxn>
              <a:cxn ang="0">
                <a:pos x="31" y="0"/>
              </a:cxn>
              <a:cxn ang="0">
                <a:pos x="0" y="20"/>
              </a:cxn>
              <a:cxn ang="0">
                <a:pos x="0" y="48"/>
              </a:cxn>
              <a:cxn ang="0">
                <a:pos x="85" y="48"/>
              </a:cxn>
              <a:cxn ang="0">
                <a:pos x="85" y="20"/>
              </a:cxn>
              <a:cxn ang="0">
                <a:pos x="0" y="20"/>
              </a:cxn>
            </a:cxnLst>
            <a:rect l="txL" t="txT" r="txR" b="tx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4" name="Freeform 10"/>
          <p:cNvSpPr>
            <a:spLocks noEditPoints="1"/>
          </p:cNvSpPr>
          <p:nvPr/>
        </p:nvSpPr>
        <p:spPr>
          <a:xfrm>
            <a:off x="6889750" y="2152650"/>
            <a:ext cx="336550" cy="327025"/>
          </a:xfrm>
          <a:custGeom>
            <a:avLst/>
            <a:gdLst>
              <a:gd name="txL" fmla="*/ 0 w 210"/>
              <a:gd name="txT" fmla="*/ 0 h 192"/>
              <a:gd name="txR" fmla="*/ 210 w 210"/>
              <a:gd name="txB" fmla="*/ 192 h 192"/>
            </a:gdLst>
            <a:ahLst/>
            <a:cxnLst>
              <a:cxn ang="0">
                <a:pos x="163" y="0"/>
              </a:cxn>
              <a:cxn ang="0">
                <a:pos x="172" y="10"/>
              </a:cxn>
              <a:cxn ang="0">
                <a:pos x="156" y="55"/>
              </a:cxn>
              <a:cxn ang="0">
                <a:pos x="37" y="17"/>
              </a:cxn>
              <a:cxn ang="0">
                <a:pos x="45" y="24"/>
              </a:cxn>
              <a:cxn ang="0">
                <a:pos x="59" y="36"/>
              </a:cxn>
              <a:cxn ang="0">
                <a:pos x="37" y="45"/>
              </a:cxn>
              <a:cxn ang="0">
                <a:pos x="45" y="52"/>
              </a:cxn>
              <a:cxn ang="0">
                <a:pos x="59" y="64"/>
              </a:cxn>
              <a:cxn ang="0">
                <a:pos x="37" y="74"/>
              </a:cxn>
              <a:cxn ang="0">
                <a:pos x="45" y="78"/>
              </a:cxn>
              <a:cxn ang="0">
                <a:pos x="59" y="90"/>
              </a:cxn>
              <a:cxn ang="0">
                <a:pos x="37" y="100"/>
              </a:cxn>
              <a:cxn ang="0">
                <a:pos x="45" y="104"/>
              </a:cxn>
              <a:cxn ang="0">
                <a:pos x="59" y="116"/>
              </a:cxn>
              <a:cxn ang="0">
                <a:pos x="37" y="128"/>
              </a:cxn>
              <a:cxn ang="0">
                <a:pos x="45" y="135"/>
              </a:cxn>
              <a:cxn ang="0">
                <a:pos x="59" y="147"/>
              </a:cxn>
              <a:cxn ang="0">
                <a:pos x="37" y="156"/>
              </a:cxn>
              <a:cxn ang="0">
                <a:pos x="37" y="175"/>
              </a:cxn>
              <a:cxn ang="0">
                <a:pos x="156" y="137"/>
              </a:cxn>
              <a:cxn ang="0">
                <a:pos x="172" y="182"/>
              </a:cxn>
              <a:cxn ang="0">
                <a:pos x="163" y="192"/>
              </a:cxn>
              <a:cxn ang="0">
                <a:pos x="21" y="192"/>
              </a:cxn>
              <a:cxn ang="0">
                <a:pos x="21" y="170"/>
              </a:cxn>
              <a:cxn ang="0">
                <a:pos x="0" y="154"/>
              </a:cxn>
              <a:cxn ang="0">
                <a:pos x="21" y="140"/>
              </a:cxn>
              <a:cxn ang="0">
                <a:pos x="0" y="126"/>
              </a:cxn>
              <a:cxn ang="0">
                <a:pos x="21" y="114"/>
              </a:cxn>
              <a:cxn ang="0">
                <a:pos x="0" y="97"/>
              </a:cxn>
              <a:cxn ang="0">
                <a:pos x="21" y="88"/>
              </a:cxn>
              <a:cxn ang="0">
                <a:pos x="0" y="71"/>
              </a:cxn>
              <a:cxn ang="0">
                <a:pos x="21" y="59"/>
              </a:cxn>
              <a:cxn ang="0">
                <a:pos x="0" y="45"/>
              </a:cxn>
              <a:cxn ang="0">
                <a:pos x="21" y="10"/>
              </a:cxn>
              <a:cxn ang="0">
                <a:pos x="30" y="0"/>
              </a:cxn>
              <a:cxn ang="0">
                <a:pos x="73" y="92"/>
              </a:cxn>
              <a:cxn ang="0">
                <a:pos x="96" y="102"/>
              </a:cxn>
              <a:cxn ang="0">
                <a:pos x="73" y="92"/>
              </a:cxn>
              <a:cxn ang="0">
                <a:pos x="73" y="71"/>
              </a:cxn>
              <a:cxn ang="0">
                <a:pos x="115" y="81"/>
              </a:cxn>
              <a:cxn ang="0">
                <a:pos x="73" y="71"/>
              </a:cxn>
              <a:cxn ang="0">
                <a:pos x="73" y="52"/>
              </a:cxn>
              <a:cxn ang="0">
                <a:pos x="134" y="62"/>
              </a:cxn>
              <a:cxn ang="0">
                <a:pos x="73" y="52"/>
              </a:cxn>
              <a:cxn ang="0">
                <a:pos x="73" y="33"/>
              </a:cxn>
              <a:cxn ang="0">
                <a:pos x="134" y="41"/>
              </a:cxn>
              <a:cxn ang="0">
                <a:pos x="73" y="33"/>
              </a:cxn>
              <a:cxn ang="0">
                <a:pos x="96" y="152"/>
              </a:cxn>
              <a:cxn ang="0">
                <a:pos x="122" y="152"/>
              </a:cxn>
              <a:cxn ang="0">
                <a:pos x="99" y="126"/>
              </a:cxn>
              <a:cxn ang="0">
                <a:pos x="96" y="152"/>
              </a:cxn>
              <a:cxn ang="0">
                <a:pos x="186" y="43"/>
              </a:cxn>
              <a:cxn ang="0">
                <a:pos x="134" y="140"/>
              </a:cxn>
              <a:cxn ang="0">
                <a:pos x="186" y="43"/>
              </a:cxn>
            </a:cxnLst>
            <a:rect l="txL" t="txT" r="txR" b="tx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5" name="Freeform 11"/>
          <p:cNvSpPr>
            <a:spLocks noEditPoints="1"/>
          </p:cNvSpPr>
          <p:nvPr/>
        </p:nvSpPr>
        <p:spPr>
          <a:xfrm>
            <a:off x="6892925" y="1590675"/>
            <a:ext cx="295275" cy="369888"/>
          </a:xfrm>
          <a:custGeom>
            <a:avLst/>
            <a:gdLst>
              <a:gd name="txL" fmla="*/ 0 w 78"/>
              <a:gd name="txT" fmla="*/ 0 h 92"/>
              <a:gd name="txR" fmla="*/ 78 w 78"/>
              <a:gd name="txB" fmla="*/ 92 h 92"/>
            </a:gdLst>
            <a:ahLst/>
            <a:cxnLst>
              <a:cxn ang="0">
                <a:pos x="0" y="84"/>
              </a:cxn>
              <a:cxn ang="0">
                <a:pos x="30" y="19"/>
              </a:cxn>
              <a:cxn ang="0">
                <a:pos x="39" y="26"/>
              </a:cxn>
              <a:cxn ang="0">
                <a:pos x="39" y="26"/>
              </a:cxn>
              <a:cxn ang="0">
                <a:pos x="39" y="26"/>
              </a:cxn>
              <a:cxn ang="0">
                <a:pos x="40" y="26"/>
              </a:cxn>
              <a:cxn ang="0">
                <a:pos x="40" y="27"/>
              </a:cxn>
              <a:cxn ang="0">
                <a:pos x="41" y="27"/>
              </a:cxn>
              <a:cxn ang="0">
                <a:pos x="41" y="27"/>
              </a:cxn>
              <a:cxn ang="0">
                <a:pos x="42" y="28"/>
              </a:cxn>
              <a:cxn ang="0">
                <a:pos x="42" y="28"/>
              </a:cxn>
              <a:cxn ang="0">
                <a:pos x="43" y="28"/>
              </a:cxn>
              <a:cxn ang="0">
                <a:pos x="43" y="29"/>
              </a:cxn>
              <a:cxn ang="0">
                <a:pos x="43" y="29"/>
              </a:cxn>
              <a:cxn ang="0">
                <a:pos x="44" y="29"/>
              </a:cxn>
              <a:cxn ang="0">
                <a:pos x="48" y="32"/>
              </a:cxn>
              <a:cxn ang="0">
                <a:pos x="49" y="33"/>
              </a:cxn>
              <a:cxn ang="0">
                <a:pos x="49" y="33"/>
              </a:cxn>
              <a:cxn ang="0">
                <a:pos x="49" y="33"/>
              </a:cxn>
              <a:cxn ang="0">
                <a:pos x="50" y="34"/>
              </a:cxn>
              <a:cxn ang="0">
                <a:pos x="50" y="34"/>
              </a:cxn>
              <a:cxn ang="0">
                <a:pos x="51" y="34"/>
              </a:cxn>
              <a:cxn ang="0">
                <a:pos x="51" y="34"/>
              </a:cxn>
              <a:cxn ang="0">
                <a:pos x="52" y="35"/>
              </a:cxn>
              <a:cxn ang="0">
                <a:pos x="52" y="35"/>
              </a:cxn>
              <a:cxn ang="0">
                <a:pos x="53" y="35"/>
              </a:cxn>
              <a:cxn ang="0">
                <a:pos x="53" y="36"/>
              </a:cxn>
              <a:cxn ang="0">
                <a:pos x="53" y="36"/>
              </a:cxn>
              <a:cxn ang="0">
                <a:pos x="49" y="78"/>
              </a:cxn>
              <a:cxn ang="0">
                <a:pos x="8" y="90"/>
              </a:cxn>
              <a:cxn ang="0">
                <a:pos x="35" y="63"/>
              </a:cxn>
              <a:cxn ang="0">
                <a:pos x="19" y="52"/>
              </a:cxn>
              <a:cxn ang="0">
                <a:pos x="3" y="87"/>
              </a:cxn>
              <a:cxn ang="0">
                <a:pos x="74" y="92"/>
              </a:cxn>
              <a:cxn ang="0">
                <a:pos x="54" y="82"/>
              </a:cxn>
              <a:cxn ang="0">
                <a:pos x="69" y="42"/>
              </a:cxn>
              <a:cxn ang="0">
                <a:pos x="35" y="0"/>
              </a:cxn>
              <a:cxn ang="0">
                <a:pos x="69" y="42"/>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6" name="Freeform 12"/>
          <p:cNvSpPr/>
          <p:nvPr/>
        </p:nvSpPr>
        <p:spPr>
          <a:xfrm>
            <a:off x="7623175" y="1531938"/>
            <a:ext cx="233363" cy="458787"/>
          </a:xfrm>
          <a:custGeom>
            <a:avLst/>
            <a:gdLst>
              <a:gd name="txL" fmla="*/ 0 w 146"/>
              <a:gd name="txT" fmla="*/ 0 h 269"/>
              <a:gd name="txR" fmla="*/ 146 w 146"/>
              <a:gd name="txB" fmla="*/ 269 h 269"/>
            </a:gdLst>
            <a:ahLst/>
            <a:cxnLst>
              <a:cxn ang="0">
                <a:pos x="61" y="0"/>
              </a:cxn>
              <a:cxn ang="0">
                <a:pos x="132" y="0"/>
              </a:cxn>
              <a:cxn ang="0">
                <a:pos x="132" y="43"/>
              </a:cxn>
              <a:cxn ang="0">
                <a:pos x="118" y="43"/>
              </a:cxn>
              <a:cxn ang="0">
                <a:pos x="146" y="222"/>
              </a:cxn>
              <a:cxn ang="0">
                <a:pos x="99" y="269"/>
              </a:cxn>
              <a:cxn ang="0">
                <a:pos x="47" y="225"/>
              </a:cxn>
              <a:cxn ang="0">
                <a:pos x="64" y="125"/>
              </a:cxn>
              <a:cxn ang="0">
                <a:pos x="12" y="170"/>
              </a:cxn>
              <a:cxn ang="0">
                <a:pos x="0" y="151"/>
              </a:cxn>
              <a:cxn ang="0">
                <a:pos x="71" y="76"/>
              </a:cxn>
              <a:cxn ang="0">
                <a:pos x="76" y="43"/>
              </a:cxn>
              <a:cxn ang="0">
                <a:pos x="61" y="43"/>
              </a:cxn>
              <a:cxn ang="0">
                <a:pos x="61" y="0"/>
              </a:cxn>
            </a:cxnLst>
            <a:rect l="txL" t="txT" r="txR" b="txB"/>
            <a:pathLst>
              <a:path w="146" h="269">
                <a:moveTo>
                  <a:pt x="61" y="0"/>
                </a:moveTo>
                <a:lnTo>
                  <a:pt x="132" y="0"/>
                </a:lnTo>
                <a:lnTo>
                  <a:pt x="132" y="43"/>
                </a:lnTo>
                <a:lnTo>
                  <a:pt x="118" y="43"/>
                </a:lnTo>
                <a:lnTo>
                  <a:pt x="146" y="222"/>
                </a:lnTo>
                <a:lnTo>
                  <a:pt x="99" y="269"/>
                </a:lnTo>
                <a:lnTo>
                  <a:pt x="47" y="225"/>
                </a:lnTo>
                <a:lnTo>
                  <a:pt x="64" y="125"/>
                </a:lnTo>
                <a:lnTo>
                  <a:pt x="12" y="170"/>
                </a:lnTo>
                <a:lnTo>
                  <a:pt x="0" y="151"/>
                </a:lnTo>
                <a:lnTo>
                  <a:pt x="71" y="76"/>
                </a:lnTo>
                <a:lnTo>
                  <a:pt x="76" y="43"/>
                </a:lnTo>
                <a:lnTo>
                  <a:pt x="61" y="43"/>
                </a:lnTo>
                <a:lnTo>
                  <a:pt x="61" y="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7" name="Freeform 13"/>
          <p:cNvSpPr>
            <a:spLocks noEditPoints="1"/>
          </p:cNvSpPr>
          <p:nvPr/>
        </p:nvSpPr>
        <p:spPr>
          <a:xfrm>
            <a:off x="7553325" y="517525"/>
            <a:ext cx="393700" cy="431800"/>
          </a:xfrm>
          <a:custGeom>
            <a:avLst/>
            <a:gdLst>
              <a:gd name="txL" fmla="*/ 0 w 104"/>
              <a:gd name="txT" fmla="*/ 0 h 107"/>
              <a:gd name="txR" fmla="*/ 104 w 104"/>
              <a:gd name="txB" fmla="*/ 107 h 107"/>
            </a:gdLst>
            <a:ahLst/>
            <a:cxnLst>
              <a:cxn ang="0">
                <a:pos x="19" y="40"/>
              </a:cxn>
              <a:cxn ang="0">
                <a:pos x="25" y="36"/>
              </a:cxn>
              <a:cxn ang="0">
                <a:pos x="27" y="27"/>
              </a:cxn>
              <a:cxn ang="0">
                <a:pos x="37" y="27"/>
              </a:cxn>
              <a:cxn ang="0">
                <a:pos x="42" y="22"/>
              </a:cxn>
              <a:cxn ang="0">
                <a:pos x="45" y="14"/>
              </a:cxn>
              <a:cxn ang="0">
                <a:pos x="54" y="13"/>
              </a:cxn>
              <a:cxn ang="0">
                <a:pos x="60" y="9"/>
              </a:cxn>
              <a:cxn ang="0">
                <a:pos x="62" y="0"/>
              </a:cxn>
              <a:cxn ang="0">
                <a:pos x="99" y="39"/>
              </a:cxn>
              <a:cxn ang="0">
                <a:pos x="103" y="48"/>
              </a:cxn>
              <a:cxn ang="0">
                <a:pos x="100" y="60"/>
              </a:cxn>
              <a:cxn ang="0">
                <a:pos x="37" y="107"/>
              </a:cxn>
              <a:cxn ang="0">
                <a:pos x="28" y="105"/>
              </a:cxn>
              <a:cxn ang="0">
                <a:pos x="1" y="71"/>
              </a:cxn>
              <a:cxn ang="0">
                <a:pos x="1" y="67"/>
              </a:cxn>
              <a:cxn ang="0">
                <a:pos x="8" y="52"/>
              </a:cxn>
              <a:cxn ang="0">
                <a:pos x="33" y="84"/>
              </a:cxn>
              <a:cxn ang="0">
                <a:pos x="10" y="65"/>
              </a:cxn>
              <a:cxn ang="0">
                <a:pos x="32" y="100"/>
              </a:cxn>
              <a:cxn ang="0">
                <a:pos x="39" y="98"/>
              </a:cxn>
              <a:cxn ang="0">
                <a:pos x="37" y="84"/>
              </a:cxn>
              <a:cxn ang="0">
                <a:pos x="11" y="51"/>
              </a:cxn>
              <a:cxn ang="0">
                <a:pos x="16" y="42"/>
              </a:cxn>
              <a:cxn ang="0">
                <a:pos x="40" y="65"/>
              </a:cxn>
              <a:cxn ang="0">
                <a:pos x="66" y="19"/>
              </a:cxn>
              <a:cxn ang="0">
                <a:pos x="67" y="59"/>
              </a:cxn>
              <a:cxn ang="0">
                <a:pos x="88" y="49"/>
              </a:cxn>
              <a:cxn ang="0">
                <a:pos x="67" y="59"/>
              </a:cxn>
              <a:cxn ang="0">
                <a:pos x="49" y="79"/>
              </a:cxn>
              <a:cxn ang="0">
                <a:pos x="64" y="61"/>
              </a:cxn>
              <a:cxn ang="0">
                <a:pos x="63" y="52"/>
              </a:cxn>
              <a:cxn ang="0">
                <a:pos x="84" y="42"/>
              </a:cxn>
              <a:cxn ang="0">
                <a:pos x="63" y="52"/>
              </a:cxn>
              <a:cxn ang="0">
                <a:pos x="45" y="72"/>
              </a:cxn>
              <a:cxn ang="0">
                <a:pos x="60" y="55"/>
              </a:cxn>
              <a:cxn ang="0">
                <a:pos x="69" y="11"/>
              </a:cxn>
              <a:cxn ang="0">
                <a:pos x="42" y="80"/>
              </a:cxn>
              <a:cxn ang="0">
                <a:pos x="47" y="90"/>
              </a:cxn>
              <a:cxn ang="0">
                <a:pos x="95" y="55"/>
              </a:cxn>
              <a:cxn ang="0">
                <a:pos x="94" y="43"/>
              </a:cxn>
              <a:cxn ang="0">
                <a:pos x="69" y="11"/>
              </a:cxn>
            </a:cxnLst>
            <a:rect l="txL" t="txT" r="txR" b="txB"/>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8" name="Freeform 14"/>
          <p:cNvSpPr>
            <a:spLocks noEditPoints="1"/>
          </p:cNvSpPr>
          <p:nvPr/>
        </p:nvSpPr>
        <p:spPr>
          <a:xfrm>
            <a:off x="4081463" y="1030288"/>
            <a:ext cx="276225" cy="431800"/>
          </a:xfrm>
          <a:custGeom>
            <a:avLst/>
            <a:gdLst>
              <a:gd name="txL" fmla="*/ 0 w 73"/>
              <a:gd name="txT" fmla="*/ 0 h 107"/>
              <a:gd name="txR" fmla="*/ 73 w 73"/>
              <a:gd name="txB" fmla="*/ 107 h 107"/>
            </a:gdLst>
            <a:ahLst/>
            <a:cxnLst>
              <a:cxn ang="0">
                <a:pos x="16" y="77"/>
              </a:cxn>
              <a:cxn ang="0">
                <a:pos x="57" y="77"/>
              </a:cxn>
              <a:cxn ang="0">
                <a:pos x="52" y="101"/>
              </a:cxn>
              <a:cxn ang="0">
                <a:pos x="45" y="101"/>
              </a:cxn>
              <a:cxn ang="0">
                <a:pos x="37" y="107"/>
              </a:cxn>
              <a:cxn ang="0">
                <a:pos x="29" y="101"/>
              </a:cxn>
              <a:cxn ang="0">
                <a:pos x="21" y="101"/>
              </a:cxn>
              <a:cxn ang="0">
                <a:pos x="16" y="77"/>
              </a:cxn>
              <a:cxn ang="0">
                <a:pos x="51" y="29"/>
              </a:cxn>
              <a:cxn ang="0">
                <a:pos x="52" y="35"/>
              </a:cxn>
              <a:cxn ang="0">
                <a:pos x="51" y="37"/>
              </a:cxn>
              <a:cxn ang="0">
                <a:pos x="53" y="38"/>
              </a:cxn>
              <a:cxn ang="0">
                <a:pos x="52" y="42"/>
              </a:cxn>
              <a:cxn ang="0">
                <a:pos x="50" y="42"/>
              </a:cxn>
              <a:cxn ang="0">
                <a:pos x="52" y="43"/>
              </a:cxn>
              <a:cxn ang="0">
                <a:pos x="51" y="47"/>
              </a:cxn>
              <a:cxn ang="0">
                <a:pos x="50" y="48"/>
              </a:cxn>
              <a:cxn ang="0">
                <a:pos x="51" y="49"/>
              </a:cxn>
              <a:cxn ang="0">
                <a:pos x="50" y="53"/>
              </a:cxn>
              <a:cxn ang="0">
                <a:pos x="47" y="54"/>
              </a:cxn>
              <a:cxn ang="0">
                <a:pos x="29" y="49"/>
              </a:cxn>
              <a:cxn ang="0">
                <a:pos x="21" y="49"/>
              </a:cxn>
              <a:cxn ang="0">
                <a:pos x="21" y="32"/>
              </a:cxn>
              <a:cxn ang="0">
                <a:pos x="28" y="31"/>
              </a:cxn>
              <a:cxn ang="0">
                <a:pos x="42" y="16"/>
              </a:cxn>
              <a:cxn ang="0">
                <a:pos x="38" y="30"/>
              </a:cxn>
              <a:cxn ang="0">
                <a:pos x="51" y="29"/>
              </a:cxn>
              <a:cxn ang="0">
                <a:pos x="15" y="71"/>
              </a:cxn>
              <a:cxn ang="0">
                <a:pos x="25" y="71"/>
              </a:cxn>
              <a:cxn ang="0">
                <a:pos x="17" y="48"/>
              </a:cxn>
              <a:cxn ang="0">
                <a:pos x="11" y="29"/>
              </a:cxn>
              <a:cxn ang="0">
                <a:pos x="23" y="13"/>
              </a:cxn>
              <a:cxn ang="0">
                <a:pos x="37" y="11"/>
              </a:cxn>
              <a:cxn ang="0">
                <a:pos x="50" y="14"/>
              </a:cxn>
              <a:cxn ang="0">
                <a:pos x="62" y="29"/>
              </a:cxn>
              <a:cxn ang="0">
                <a:pos x="56" y="48"/>
              </a:cxn>
              <a:cxn ang="0">
                <a:pos x="48" y="71"/>
              </a:cxn>
              <a:cxn ang="0">
                <a:pos x="58" y="71"/>
              </a:cxn>
              <a:cxn ang="0">
                <a:pos x="65" y="52"/>
              </a:cxn>
              <a:cxn ang="0">
                <a:pos x="71" y="27"/>
              </a:cxn>
              <a:cxn ang="0">
                <a:pos x="55" y="5"/>
              </a:cxn>
              <a:cxn ang="0">
                <a:pos x="37" y="1"/>
              </a:cxn>
              <a:cxn ang="0">
                <a:pos x="19" y="4"/>
              </a:cxn>
              <a:cxn ang="0">
                <a:pos x="2" y="27"/>
              </a:cxn>
              <a:cxn ang="0">
                <a:pos x="8" y="52"/>
              </a:cxn>
              <a:cxn ang="0">
                <a:pos x="15" y="71"/>
              </a:cxn>
            </a:cxnLst>
            <a:rect l="txL" t="txT" r="txR" b="tx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39" name="Freeform 15"/>
          <p:cNvSpPr>
            <a:spLocks noEditPoints="1"/>
          </p:cNvSpPr>
          <p:nvPr/>
        </p:nvSpPr>
        <p:spPr>
          <a:xfrm>
            <a:off x="6143625" y="1087438"/>
            <a:ext cx="407988" cy="354012"/>
          </a:xfrm>
          <a:custGeom>
            <a:avLst/>
            <a:gdLst>
              <a:gd name="txL" fmla="*/ 0 w 108"/>
              <a:gd name="txT" fmla="*/ 0 h 88"/>
              <a:gd name="txR" fmla="*/ 108 w 108"/>
              <a:gd name="txB" fmla="*/ 88 h 88"/>
            </a:gdLst>
            <a:ahLst/>
            <a:cxnLst>
              <a:cxn ang="0">
                <a:pos x="86" y="88"/>
              </a:cxn>
              <a:cxn ang="0">
                <a:pos x="83" y="44"/>
              </a:cxn>
              <a:cxn ang="0">
                <a:pos x="79" y="70"/>
              </a:cxn>
              <a:cxn ang="0">
                <a:pos x="108" y="0"/>
              </a:cxn>
              <a:cxn ang="0">
                <a:pos x="91" y="33"/>
              </a:cxn>
              <a:cxn ang="0">
                <a:pos x="80" y="24"/>
              </a:cxn>
              <a:cxn ang="0">
                <a:pos x="67" y="67"/>
              </a:cxn>
              <a:cxn ang="0">
                <a:pos x="36" y="72"/>
              </a:cxn>
              <a:cxn ang="0">
                <a:pos x="19" y="62"/>
              </a:cxn>
              <a:cxn ang="0">
                <a:pos x="0" y="55"/>
              </a:cxn>
              <a:cxn ang="0">
                <a:pos x="24" y="48"/>
              </a:cxn>
              <a:cxn ang="0">
                <a:pos x="30" y="57"/>
              </a:cxn>
              <a:cxn ang="0">
                <a:pos x="43" y="29"/>
              </a:cxn>
              <a:cxn ang="0">
                <a:pos x="65" y="50"/>
              </a:cxn>
              <a:cxn ang="0">
                <a:pos x="68" y="18"/>
              </a:cxn>
              <a:cxn ang="0">
                <a:pos x="77" y="11"/>
              </a:cxn>
              <a:cxn ang="0">
                <a:pos x="90" y="0"/>
              </a:cxn>
              <a:cxn ang="0">
                <a:pos x="22" y="88"/>
              </a:cxn>
              <a:cxn ang="0">
                <a:pos x="28" y="80"/>
              </a:cxn>
              <a:cxn ang="0">
                <a:pos x="22" y="78"/>
              </a:cxn>
              <a:cxn ang="0">
                <a:pos x="10" y="88"/>
              </a:cxn>
              <a:cxn ang="0">
                <a:pos x="17" y="71"/>
              </a:cxn>
              <a:cxn ang="0">
                <a:pos x="10" y="72"/>
              </a:cxn>
              <a:cxn ang="0">
                <a:pos x="33" y="88"/>
              </a:cxn>
              <a:cxn ang="0">
                <a:pos x="40" y="78"/>
              </a:cxn>
              <a:cxn ang="0">
                <a:pos x="33" y="80"/>
              </a:cxn>
              <a:cxn ang="0">
                <a:pos x="45" y="88"/>
              </a:cxn>
              <a:cxn ang="0">
                <a:pos x="51" y="62"/>
              </a:cxn>
              <a:cxn ang="0">
                <a:pos x="45" y="68"/>
              </a:cxn>
              <a:cxn ang="0">
                <a:pos x="56" y="88"/>
              </a:cxn>
              <a:cxn ang="0">
                <a:pos x="63" y="73"/>
              </a:cxn>
              <a:cxn ang="0">
                <a:pos x="56" y="88"/>
              </a:cxn>
              <a:cxn ang="0">
                <a:pos x="74" y="88"/>
              </a:cxn>
              <a:cxn ang="0">
                <a:pos x="68" y="75"/>
              </a:cxn>
            </a:cxnLst>
            <a:rect l="txL" t="txT" r="txR" b="tx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0" name="Freeform 16"/>
          <p:cNvSpPr>
            <a:spLocks noEditPoints="1"/>
          </p:cNvSpPr>
          <p:nvPr/>
        </p:nvSpPr>
        <p:spPr>
          <a:xfrm>
            <a:off x="6862763" y="1106488"/>
            <a:ext cx="393700" cy="319087"/>
          </a:xfrm>
          <a:custGeom>
            <a:avLst/>
            <a:gdLst>
              <a:gd name="txL" fmla="*/ 0 w 104"/>
              <a:gd name="txT" fmla="*/ 0 h 79"/>
              <a:gd name="txR" fmla="*/ 104 w 104"/>
              <a:gd name="txB" fmla="*/ 79 h 79"/>
            </a:gdLst>
            <a:ahLst/>
            <a:cxnLst>
              <a:cxn ang="0">
                <a:pos x="49" y="57"/>
              </a:cxn>
              <a:cxn ang="0">
                <a:pos x="54" y="65"/>
              </a:cxn>
              <a:cxn ang="0">
                <a:pos x="0" y="79"/>
              </a:cxn>
              <a:cxn ang="0">
                <a:pos x="6" y="65"/>
              </a:cxn>
              <a:cxn ang="0">
                <a:pos x="104" y="39"/>
              </a:cxn>
              <a:cxn ang="0">
                <a:pos x="87" y="29"/>
              </a:cxn>
              <a:cxn ang="0">
                <a:pos x="65" y="34"/>
              </a:cxn>
              <a:cxn ang="0">
                <a:pos x="68" y="37"/>
              </a:cxn>
              <a:cxn ang="0">
                <a:pos x="61" y="32"/>
              </a:cxn>
              <a:cxn ang="0">
                <a:pos x="54" y="31"/>
              </a:cxn>
              <a:cxn ang="0">
                <a:pos x="52" y="26"/>
              </a:cxn>
              <a:cxn ang="0">
                <a:pos x="51" y="15"/>
              </a:cxn>
              <a:cxn ang="0">
                <a:pos x="55" y="12"/>
              </a:cxn>
              <a:cxn ang="0">
                <a:pos x="27" y="4"/>
              </a:cxn>
              <a:cxn ang="0">
                <a:pos x="25" y="16"/>
              </a:cxn>
              <a:cxn ang="0">
                <a:pos x="18" y="24"/>
              </a:cxn>
              <a:cxn ang="0">
                <a:pos x="14" y="38"/>
              </a:cxn>
              <a:cxn ang="0">
                <a:pos x="10" y="42"/>
              </a:cxn>
              <a:cxn ang="0">
                <a:pos x="38" y="49"/>
              </a:cxn>
              <a:cxn ang="0">
                <a:pos x="40" y="39"/>
              </a:cxn>
              <a:cxn ang="0">
                <a:pos x="47" y="38"/>
              </a:cxn>
              <a:cxn ang="0">
                <a:pos x="49" y="41"/>
              </a:cxn>
              <a:cxn ang="0">
                <a:pos x="56" y="42"/>
              </a:cxn>
              <a:cxn ang="0">
                <a:pos x="62" y="49"/>
              </a:cxn>
              <a:cxn ang="0">
                <a:pos x="65" y="55"/>
              </a:cxn>
              <a:cxn ang="0">
                <a:pos x="67" y="57"/>
              </a:cxn>
              <a:cxn ang="0">
                <a:pos x="74" y="55"/>
              </a:cxn>
              <a:cxn ang="0">
                <a:pos x="79" y="61"/>
              </a:cxn>
              <a:cxn ang="0">
                <a:pos x="82" y="58"/>
              </a:cxn>
              <a:cxn ang="0">
                <a:pos x="87" y="63"/>
              </a:cxn>
              <a:cxn ang="0">
                <a:pos x="91" y="60"/>
              </a:cxn>
              <a:cxn ang="0">
                <a:pos x="102" y="52"/>
              </a:cxn>
              <a:cxn ang="0">
                <a:pos x="99" y="51"/>
              </a:cxn>
              <a:cxn ang="0">
                <a:pos x="104" y="39"/>
              </a:cxn>
              <a:cxn ang="0">
                <a:pos x="24" y="32"/>
              </a:cxn>
              <a:cxn ang="0">
                <a:pos x="17" y="39"/>
              </a:cxn>
              <a:cxn ang="0">
                <a:pos x="22" y="27"/>
              </a:cxn>
              <a:cxn ang="0">
                <a:pos x="35" y="9"/>
              </a:cxn>
            </a:cxnLst>
            <a:rect l="txL" t="txT" r="txR" b="txB"/>
            <a:pathLst>
              <a:path w="104" h="79">
                <a:moveTo>
                  <a:pt x="6" y="57"/>
                </a:moveTo>
                <a:cubicBezTo>
                  <a:pt x="49" y="57"/>
                  <a:pt x="49" y="57"/>
                  <a:pt x="49" y="57"/>
                </a:cubicBezTo>
                <a:cubicBezTo>
                  <a:pt x="49" y="65"/>
                  <a:pt x="49" y="65"/>
                  <a:pt x="49"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1" y="25"/>
                  <a:pt x="21" y="25"/>
                  <a:pt x="21"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5"/>
                  <a:pt x="74" y="55"/>
                  <a:pt x="74" y="55"/>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9" y="62"/>
                  <a:pt x="89" y="62"/>
                  <a:pt x="89"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1" name="Freeform 17"/>
          <p:cNvSpPr>
            <a:spLocks noEditPoints="1"/>
          </p:cNvSpPr>
          <p:nvPr/>
        </p:nvSpPr>
        <p:spPr>
          <a:xfrm>
            <a:off x="6865938" y="593725"/>
            <a:ext cx="350837" cy="349250"/>
          </a:xfrm>
          <a:custGeom>
            <a:avLst/>
            <a:gdLst>
              <a:gd name="txL" fmla="*/ 0 w 93"/>
              <a:gd name="txT" fmla="*/ 0 h 87"/>
              <a:gd name="txR" fmla="*/ 93 w 93"/>
              <a:gd name="txB" fmla="*/ 87 h 87"/>
            </a:gdLst>
            <a:ahLst/>
            <a:cxnLst>
              <a:cxn ang="0">
                <a:pos x="88" y="0"/>
              </a:cxn>
              <a:cxn ang="0">
                <a:pos x="93" y="4"/>
              </a:cxn>
              <a:cxn ang="0">
                <a:pos x="93" y="73"/>
              </a:cxn>
              <a:cxn ang="0">
                <a:pos x="80" y="73"/>
              </a:cxn>
              <a:cxn ang="0">
                <a:pos x="82" y="64"/>
              </a:cxn>
              <a:cxn ang="0">
                <a:pos x="83" y="9"/>
              </a:cxn>
              <a:cxn ang="0">
                <a:pos x="9" y="64"/>
              </a:cxn>
              <a:cxn ang="0">
                <a:pos x="48" y="71"/>
              </a:cxn>
              <a:cxn ang="0">
                <a:pos x="4" y="73"/>
              </a:cxn>
              <a:cxn ang="0">
                <a:pos x="0" y="69"/>
              </a:cxn>
              <a:cxn ang="0">
                <a:pos x="0" y="0"/>
              </a:cxn>
              <a:cxn ang="0">
                <a:pos x="64" y="50"/>
              </a:cxn>
              <a:cxn ang="0">
                <a:pos x="54" y="70"/>
              </a:cxn>
              <a:cxn ang="0">
                <a:pos x="56" y="81"/>
              </a:cxn>
              <a:cxn ang="0">
                <a:pos x="64" y="77"/>
              </a:cxn>
              <a:cxn ang="0">
                <a:pos x="72" y="83"/>
              </a:cxn>
              <a:cxn ang="0">
                <a:pos x="73" y="70"/>
              </a:cxn>
              <a:cxn ang="0">
                <a:pos x="64" y="50"/>
              </a:cxn>
              <a:cxn ang="0">
                <a:pos x="64" y="68"/>
              </a:cxn>
              <a:cxn ang="0">
                <a:pos x="64" y="71"/>
              </a:cxn>
              <a:cxn ang="0">
                <a:pos x="62" y="54"/>
              </a:cxn>
              <a:cxn ang="0">
                <a:pos x="71" y="64"/>
              </a:cxn>
              <a:cxn ang="0">
                <a:pos x="62" y="54"/>
              </a:cxn>
              <a:cxn ang="0">
                <a:pos x="17" y="45"/>
              </a:cxn>
              <a:cxn ang="0">
                <a:pos x="76" y="40"/>
              </a:cxn>
              <a:cxn ang="0">
                <a:pos x="46" y="28"/>
              </a:cxn>
              <a:cxn ang="0">
                <a:pos x="76" y="33"/>
              </a:cxn>
              <a:cxn ang="0">
                <a:pos x="46" y="28"/>
              </a:cxn>
              <a:cxn ang="0">
                <a:pos x="46" y="21"/>
              </a:cxn>
              <a:cxn ang="0">
                <a:pos x="76" y="16"/>
              </a:cxn>
              <a:cxn ang="0">
                <a:pos x="17" y="16"/>
              </a:cxn>
              <a:cxn ang="0">
                <a:pos x="39" y="34"/>
              </a:cxn>
              <a:cxn ang="0">
                <a:pos x="17" y="16"/>
              </a:cxn>
            </a:cxnLst>
            <a:rect l="txL" t="txT" r="txR" b="txB"/>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2" name="Freeform 18"/>
          <p:cNvSpPr>
            <a:spLocks noEditPoints="1"/>
          </p:cNvSpPr>
          <p:nvPr/>
        </p:nvSpPr>
        <p:spPr>
          <a:xfrm>
            <a:off x="7561263" y="1065213"/>
            <a:ext cx="336550" cy="382587"/>
          </a:xfrm>
          <a:custGeom>
            <a:avLst/>
            <a:gdLst>
              <a:gd name="txL" fmla="*/ 0 w 89"/>
              <a:gd name="txT" fmla="*/ 0 h 95"/>
              <a:gd name="txR" fmla="*/ 89 w 89"/>
              <a:gd name="txB" fmla="*/ 95 h 95"/>
            </a:gdLst>
            <a:ahLst/>
            <a:cxnLst>
              <a:cxn ang="0">
                <a:pos x="75" y="21"/>
              </a:cxn>
              <a:cxn ang="0">
                <a:pos x="89" y="53"/>
              </a:cxn>
              <a:cxn ang="0">
                <a:pos x="78" y="80"/>
              </a:cxn>
              <a:cxn ang="0">
                <a:pos x="48" y="53"/>
              </a:cxn>
              <a:cxn ang="0">
                <a:pos x="75" y="21"/>
              </a:cxn>
              <a:cxn ang="0">
                <a:pos x="76" y="83"/>
              </a:cxn>
              <a:cxn ang="0">
                <a:pos x="70" y="88"/>
              </a:cxn>
              <a:cxn ang="0">
                <a:pos x="74" y="81"/>
              </a:cxn>
              <a:cxn ang="0">
                <a:pos x="76" y="83"/>
              </a:cxn>
              <a:cxn ang="0">
                <a:pos x="65" y="92"/>
              </a:cxn>
              <a:cxn ang="0">
                <a:pos x="72" y="79"/>
              </a:cxn>
              <a:cxn ang="0">
                <a:pos x="70" y="77"/>
              </a:cxn>
              <a:cxn ang="0">
                <a:pos x="60" y="93"/>
              </a:cxn>
              <a:cxn ang="0">
                <a:pos x="65" y="92"/>
              </a:cxn>
              <a:cxn ang="0">
                <a:pos x="59" y="91"/>
              </a:cxn>
              <a:cxn ang="0">
                <a:pos x="68" y="75"/>
              </a:cxn>
              <a:cxn ang="0">
                <a:pos x="66" y="73"/>
              </a:cxn>
              <a:cxn ang="0">
                <a:pos x="57" y="88"/>
              </a:cxn>
              <a:cxn ang="0">
                <a:pos x="59" y="91"/>
              </a:cxn>
              <a:cxn ang="0">
                <a:pos x="56" y="84"/>
              </a:cxn>
              <a:cxn ang="0">
                <a:pos x="64" y="72"/>
              </a:cxn>
              <a:cxn ang="0">
                <a:pos x="62" y="70"/>
              </a:cxn>
              <a:cxn ang="0">
                <a:pos x="55" y="81"/>
              </a:cxn>
              <a:cxn ang="0">
                <a:pos x="56" y="84"/>
              </a:cxn>
              <a:cxn ang="0">
                <a:pos x="54" y="78"/>
              </a:cxn>
              <a:cxn ang="0">
                <a:pos x="60" y="68"/>
              </a:cxn>
              <a:cxn ang="0">
                <a:pos x="58" y="66"/>
              </a:cxn>
              <a:cxn ang="0">
                <a:pos x="53" y="74"/>
              </a:cxn>
              <a:cxn ang="0">
                <a:pos x="54" y="78"/>
              </a:cxn>
              <a:cxn ang="0">
                <a:pos x="51" y="71"/>
              </a:cxn>
              <a:cxn ang="0">
                <a:pos x="55" y="64"/>
              </a:cxn>
              <a:cxn ang="0">
                <a:pos x="53" y="62"/>
              </a:cxn>
              <a:cxn ang="0">
                <a:pos x="50" y="68"/>
              </a:cxn>
              <a:cxn ang="0">
                <a:pos x="51" y="71"/>
              </a:cxn>
              <a:cxn ang="0">
                <a:pos x="49" y="65"/>
              </a:cxn>
              <a:cxn ang="0">
                <a:pos x="51" y="60"/>
              </a:cxn>
              <a:cxn ang="0">
                <a:pos x="49" y="59"/>
              </a:cxn>
              <a:cxn ang="0">
                <a:pos x="48" y="61"/>
              </a:cxn>
              <a:cxn ang="0">
                <a:pos x="49" y="65"/>
              </a:cxn>
              <a:cxn ang="0">
                <a:pos x="46" y="58"/>
              </a:cxn>
              <a:cxn ang="0">
                <a:pos x="45" y="55"/>
              </a:cxn>
              <a:cxn ang="0">
                <a:pos x="47" y="57"/>
              </a:cxn>
              <a:cxn ang="0">
                <a:pos x="46" y="58"/>
              </a:cxn>
              <a:cxn ang="0">
                <a:pos x="60" y="17"/>
              </a:cxn>
              <a:cxn ang="0">
                <a:pos x="42" y="54"/>
              </a:cxn>
              <a:cxn ang="0">
                <a:pos x="37" y="13"/>
              </a:cxn>
              <a:cxn ang="0">
                <a:pos x="0" y="54"/>
              </a:cxn>
              <a:cxn ang="0">
                <a:pos x="42" y="95"/>
              </a:cxn>
              <a:cxn ang="0">
                <a:pos x="56" y="92"/>
              </a:cxn>
              <a:cxn ang="0">
                <a:pos x="42" y="54"/>
              </a:cxn>
              <a:cxn ang="0">
                <a:pos x="69" y="23"/>
              </a:cxn>
              <a:cxn ang="0">
                <a:pos x="60" y="17"/>
              </a:cxn>
              <a:cxn ang="0">
                <a:pos x="43" y="0"/>
              </a:cxn>
              <a:cxn ang="0">
                <a:pos x="39" y="0"/>
              </a:cxn>
              <a:cxn ang="0">
                <a:pos x="43" y="41"/>
              </a:cxn>
              <a:cxn ang="0">
                <a:pos x="62" y="4"/>
              </a:cxn>
              <a:cxn ang="0">
                <a:pos x="43" y="0"/>
              </a:cxn>
            </a:cxnLst>
            <a:rect l="txL" t="txT" r="txR" b="tx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3" name="Freeform 19"/>
          <p:cNvSpPr>
            <a:spLocks noEditPoints="1"/>
          </p:cNvSpPr>
          <p:nvPr/>
        </p:nvSpPr>
        <p:spPr>
          <a:xfrm>
            <a:off x="6164263" y="2095500"/>
            <a:ext cx="354012" cy="398463"/>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4" name="Freeform 20"/>
          <p:cNvSpPr/>
          <p:nvPr/>
        </p:nvSpPr>
        <p:spPr>
          <a:xfrm>
            <a:off x="5467350" y="1108075"/>
            <a:ext cx="327025" cy="311150"/>
          </a:xfrm>
          <a:custGeom>
            <a:avLst/>
            <a:gdLst>
              <a:gd name="txL" fmla="*/ 0 w 86"/>
              <a:gd name="txT" fmla="*/ 0 h 77"/>
              <a:gd name="txR" fmla="*/ 86 w 86"/>
              <a:gd name="txB" fmla="*/ 77 h 77"/>
            </a:gdLst>
            <a:ahLst/>
            <a:cxnLst>
              <a:cxn ang="0">
                <a:pos x="30" y="0"/>
              </a:cxn>
              <a:cxn ang="0">
                <a:pos x="34" y="28"/>
              </a:cxn>
              <a:cxn ang="0">
                <a:pos x="8" y="28"/>
              </a:cxn>
              <a:cxn ang="0">
                <a:pos x="7" y="28"/>
              </a:cxn>
              <a:cxn ang="0">
                <a:pos x="0" y="35"/>
              </a:cxn>
              <a:cxn ang="0">
                <a:pos x="0" y="35"/>
              </a:cxn>
              <a:cxn ang="0">
                <a:pos x="4" y="41"/>
              </a:cxn>
              <a:cxn ang="0">
                <a:pos x="1" y="47"/>
              </a:cxn>
              <a:cxn ang="0">
                <a:pos x="1" y="47"/>
              </a:cxn>
              <a:cxn ang="0">
                <a:pos x="6" y="54"/>
              </a:cxn>
              <a:cxn ang="0">
                <a:pos x="4" y="58"/>
              </a:cxn>
              <a:cxn ang="0">
                <a:pos x="4" y="58"/>
              </a:cxn>
              <a:cxn ang="0">
                <a:pos x="11" y="65"/>
              </a:cxn>
              <a:cxn ang="0">
                <a:pos x="11" y="65"/>
              </a:cxn>
              <a:cxn ang="0">
                <a:pos x="9" y="70"/>
              </a:cxn>
              <a:cxn ang="0">
                <a:pos x="9" y="70"/>
              </a:cxn>
              <a:cxn ang="0">
                <a:pos x="16" y="76"/>
              </a:cxn>
              <a:cxn ang="0">
                <a:pos x="29" y="76"/>
              </a:cxn>
              <a:cxn ang="0">
                <a:pos x="46" y="76"/>
              </a:cxn>
              <a:cxn ang="0">
                <a:pos x="46" y="76"/>
              </a:cxn>
              <a:cxn ang="0">
                <a:pos x="52" y="71"/>
              </a:cxn>
              <a:cxn ang="0">
                <a:pos x="66" y="69"/>
              </a:cxn>
              <a:cxn ang="0">
                <a:pos x="66" y="77"/>
              </a:cxn>
              <a:cxn ang="0">
                <a:pos x="86" y="77"/>
              </a:cxn>
              <a:cxn ang="0">
                <a:pos x="86" y="25"/>
              </a:cxn>
              <a:cxn ang="0">
                <a:pos x="66" y="25"/>
              </a:cxn>
              <a:cxn ang="0">
                <a:pos x="66" y="32"/>
              </a:cxn>
              <a:cxn ang="0">
                <a:pos x="62" y="32"/>
              </a:cxn>
              <a:cxn ang="0">
                <a:pos x="30" y="0"/>
              </a:cxn>
            </a:cxnLst>
            <a:rect l="txL" t="txT" r="txR" b="tx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5" name="Freeform 21"/>
          <p:cNvSpPr>
            <a:spLocks noEditPoints="1"/>
          </p:cNvSpPr>
          <p:nvPr/>
        </p:nvSpPr>
        <p:spPr>
          <a:xfrm>
            <a:off x="6227763" y="1611313"/>
            <a:ext cx="238125" cy="346075"/>
          </a:xfrm>
          <a:custGeom>
            <a:avLst/>
            <a:gdLst>
              <a:gd name="txL" fmla="*/ 0 w 63"/>
              <a:gd name="txT" fmla="*/ 0 h 86"/>
              <a:gd name="txR" fmla="*/ 63 w 63"/>
              <a:gd name="txB" fmla="*/ 86 h 86"/>
            </a:gdLst>
            <a:ahLst/>
            <a:cxnLst>
              <a:cxn ang="0">
                <a:pos x="63" y="8"/>
              </a:cxn>
              <a:cxn ang="0">
                <a:pos x="0" y="86"/>
              </a:cxn>
              <a:cxn ang="0">
                <a:pos x="8" y="15"/>
              </a:cxn>
              <a:cxn ang="0">
                <a:pos x="54" y="30"/>
              </a:cxn>
              <a:cxn ang="0">
                <a:pos x="8" y="15"/>
              </a:cxn>
              <a:cxn ang="0">
                <a:pos x="9" y="41"/>
              </a:cxn>
              <a:cxn ang="0">
                <a:pos x="18" y="41"/>
              </a:cxn>
              <a:cxn ang="0">
                <a:pos x="50" y="64"/>
              </a:cxn>
              <a:cxn ang="0">
                <a:pos x="50" y="74"/>
              </a:cxn>
              <a:cxn ang="0">
                <a:pos x="50" y="64"/>
              </a:cxn>
              <a:cxn ang="0">
                <a:pos x="33" y="69"/>
              </a:cxn>
              <a:cxn ang="0">
                <a:pos x="42" y="69"/>
              </a:cxn>
              <a:cxn ang="0">
                <a:pos x="26" y="64"/>
              </a:cxn>
              <a:cxn ang="0">
                <a:pos x="26" y="74"/>
              </a:cxn>
              <a:cxn ang="0">
                <a:pos x="26" y="64"/>
              </a:cxn>
              <a:cxn ang="0">
                <a:pos x="9" y="69"/>
              </a:cxn>
              <a:cxn ang="0">
                <a:pos x="18" y="69"/>
              </a:cxn>
              <a:cxn ang="0">
                <a:pos x="50" y="50"/>
              </a:cxn>
              <a:cxn ang="0">
                <a:pos x="50" y="60"/>
              </a:cxn>
              <a:cxn ang="0">
                <a:pos x="50" y="50"/>
              </a:cxn>
              <a:cxn ang="0">
                <a:pos x="33" y="55"/>
              </a:cxn>
              <a:cxn ang="0">
                <a:pos x="42" y="55"/>
              </a:cxn>
              <a:cxn ang="0">
                <a:pos x="26" y="50"/>
              </a:cxn>
              <a:cxn ang="0">
                <a:pos x="26" y="60"/>
              </a:cxn>
              <a:cxn ang="0">
                <a:pos x="26" y="50"/>
              </a:cxn>
              <a:cxn ang="0">
                <a:pos x="9" y="55"/>
              </a:cxn>
              <a:cxn ang="0">
                <a:pos x="18" y="55"/>
              </a:cxn>
              <a:cxn ang="0">
                <a:pos x="50" y="37"/>
              </a:cxn>
              <a:cxn ang="0">
                <a:pos x="50" y="46"/>
              </a:cxn>
              <a:cxn ang="0">
                <a:pos x="50" y="37"/>
              </a:cxn>
              <a:cxn ang="0">
                <a:pos x="33" y="41"/>
              </a:cxn>
              <a:cxn ang="0">
                <a:pos x="42" y="41"/>
              </a:cxn>
              <a:cxn ang="0">
                <a:pos x="26" y="37"/>
              </a:cxn>
              <a:cxn ang="0">
                <a:pos x="26" y="46"/>
              </a:cxn>
              <a:cxn ang="0">
                <a:pos x="26" y="37"/>
              </a:cxn>
            </a:cxnLst>
            <a:rect l="txL" t="txT" r="txR" b="txB"/>
            <a:pathLst>
              <a:path w="63" h="86">
                <a:moveTo>
                  <a:pt x="0" y="8"/>
                </a:moveTo>
                <a:cubicBezTo>
                  <a:pt x="21" y="0"/>
                  <a:pt x="42" y="1"/>
                  <a:pt x="63" y="8"/>
                </a:cubicBezTo>
                <a:cubicBezTo>
                  <a:pt x="63" y="34"/>
                  <a:pt x="63" y="60"/>
                  <a:pt x="63" y="86"/>
                </a:cubicBezTo>
                <a:cubicBezTo>
                  <a:pt x="42" y="86"/>
                  <a:pt x="21" y="86"/>
                  <a:pt x="0" y="86"/>
                </a:cubicBezTo>
                <a:cubicBezTo>
                  <a:pt x="0" y="60"/>
                  <a:pt x="0" y="34"/>
                  <a:pt x="0" y="8"/>
                </a:cubicBezTo>
                <a:close/>
                <a:moveTo>
                  <a:pt x="8" y="15"/>
                </a:moveTo>
                <a:cubicBezTo>
                  <a:pt x="8" y="30"/>
                  <a:pt x="8" y="30"/>
                  <a:pt x="8" y="30"/>
                </a:cubicBezTo>
                <a:cubicBezTo>
                  <a:pt x="54" y="30"/>
                  <a:pt x="54" y="30"/>
                  <a:pt x="54" y="30"/>
                </a:cubicBezTo>
                <a:cubicBezTo>
                  <a:pt x="54" y="15"/>
                  <a:pt x="54" y="15"/>
                  <a:pt x="54" y="15"/>
                </a:cubicBezTo>
                <a:cubicBezTo>
                  <a:pt x="8" y="15"/>
                  <a:pt x="8" y="15"/>
                  <a:pt x="8" y="15"/>
                </a:cubicBezTo>
                <a:close/>
                <a:moveTo>
                  <a:pt x="13" y="37"/>
                </a:moveTo>
                <a:cubicBezTo>
                  <a:pt x="11" y="37"/>
                  <a:pt x="9" y="39"/>
                  <a:pt x="9" y="41"/>
                </a:cubicBezTo>
                <a:cubicBezTo>
                  <a:pt x="9" y="44"/>
                  <a:pt x="11" y="46"/>
                  <a:pt x="13" y="46"/>
                </a:cubicBezTo>
                <a:cubicBezTo>
                  <a:pt x="16" y="46"/>
                  <a:pt x="18" y="44"/>
                  <a:pt x="18" y="41"/>
                </a:cubicBezTo>
                <a:cubicBezTo>
                  <a:pt x="18" y="39"/>
                  <a:pt x="16" y="37"/>
                  <a:pt x="13" y="37"/>
                </a:cubicBezTo>
                <a:close/>
                <a:moveTo>
                  <a:pt x="50" y="64"/>
                </a:moveTo>
                <a:cubicBezTo>
                  <a:pt x="47" y="64"/>
                  <a:pt x="45" y="66"/>
                  <a:pt x="45" y="69"/>
                </a:cubicBezTo>
                <a:cubicBezTo>
                  <a:pt x="45" y="72"/>
                  <a:pt x="47" y="74"/>
                  <a:pt x="50" y="74"/>
                </a:cubicBezTo>
                <a:cubicBezTo>
                  <a:pt x="53" y="74"/>
                  <a:pt x="55" y="72"/>
                  <a:pt x="55" y="69"/>
                </a:cubicBezTo>
                <a:cubicBezTo>
                  <a:pt x="55" y="66"/>
                  <a:pt x="53" y="64"/>
                  <a:pt x="50" y="64"/>
                </a:cubicBezTo>
                <a:close/>
                <a:moveTo>
                  <a:pt x="37" y="64"/>
                </a:moveTo>
                <a:cubicBezTo>
                  <a:pt x="35" y="64"/>
                  <a:pt x="33" y="66"/>
                  <a:pt x="33" y="69"/>
                </a:cubicBezTo>
                <a:cubicBezTo>
                  <a:pt x="33" y="72"/>
                  <a:pt x="35" y="74"/>
                  <a:pt x="37" y="74"/>
                </a:cubicBezTo>
                <a:cubicBezTo>
                  <a:pt x="40" y="74"/>
                  <a:pt x="42" y="72"/>
                  <a:pt x="42" y="69"/>
                </a:cubicBezTo>
                <a:cubicBezTo>
                  <a:pt x="42" y="66"/>
                  <a:pt x="40" y="64"/>
                  <a:pt x="37" y="64"/>
                </a:cubicBezTo>
                <a:close/>
                <a:moveTo>
                  <a:pt x="26" y="64"/>
                </a:moveTo>
                <a:cubicBezTo>
                  <a:pt x="23" y="64"/>
                  <a:pt x="21" y="66"/>
                  <a:pt x="21" y="69"/>
                </a:cubicBezTo>
                <a:cubicBezTo>
                  <a:pt x="21" y="72"/>
                  <a:pt x="23" y="74"/>
                  <a:pt x="26" y="74"/>
                </a:cubicBezTo>
                <a:cubicBezTo>
                  <a:pt x="28" y="74"/>
                  <a:pt x="30" y="72"/>
                  <a:pt x="30" y="69"/>
                </a:cubicBezTo>
                <a:cubicBezTo>
                  <a:pt x="30" y="66"/>
                  <a:pt x="28" y="64"/>
                  <a:pt x="26" y="64"/>
                </a:cubicBezTo>
                <a:close/>
                <a:moveTo>
                  <a:pt x="13" y="64"/>
                </a:moveTo>
                <a:cubicBezTo>
                  <a:pt x="11" y="64"/>
                  <a:pt x="9" y="66"/>
                  <a:pt x="9" y="69"/>
                </a:cubicBezTo>
                <a:cubicBezTo>
                  <a:pt x="9" y="72"/>
                  <a:pt x="11" y="74"/>
                  <a:pt x="13" y="74"/>
                </a:cubicBezTo>
                <a:cubicBezTo>
                  <a:pt x="16" y="74"/>
                  <a:pt x="18" y="72"/>
                  <a:pt x="18" y="69"/>
                </a:cubicBezTo>
                <a:cubicBezTo>
                  <a:pt x="18" y="66"/>
                  <a:pt x="16" y="64"/>
                  <a:pt x="13" y="64"/>
                </a:cubicBezTo>
                <a:close/>
                <a:moveTo>
                  <a:pt x="50" y="50"/>
                </a:moveTo>
                <a:cubicBezTo>
                  <a:pt x="47" y="50"/>
                  <a:pt x="45" y="52"/>
                  <a:pt x="45" y="55"/>
                </a:cubicBezTo>
                <a:cubicBezTo>
                  <a:pt x="45" y="58"/>
                  <a:pt x="47" y="60"/>
                  <a:pt x="50" y="60"/>
                </a:cubicBezTo>
                <a:cubicBezTo>
                  <a:pt x="53" y="60"/>
                  <a:pt x="55" y="58"/>
                  <a:pt x="55" y="55"/>
                </a:cubicBezTo>
                <a:cubicBezTo>
                  <a:pt x="55" y="52"/>
                  <a:pt x="53" y="50"/>
                  <a:pt x="50" y="50"/>
                </a:cubicBezTo>
                <a:close/>
                <a:moveTo>
                  <a:pt x="37" y="50"/>
                </a:moveTo>
                <a:cubicBezTo>
                  <a:pt x="35" y="50"/>
                  <a:pt x="33" y="52"/>
                  <a:pt x="33" y="55"/>
                </a:cubicBezTo>
                <a:cubicBezTo>
                  <a:pt x="33" y="58"/>
                  <a:pt x="35" y="60"/>
                  <a:pt x="37" y="60"/>
                </a:cubicBezTo>
                <a:cubicBezTo>
                  <a:pt x="40" y="60"/>
                  <a:pt x="42" y="58"/>
                  <a:pt x="42" y="55"/>
                </a:cubicBezTo>
                <a:cubicBezTo>
                  <a:pt x="42" y="52"/>
                  <a:pt x="40" y="50"/>
                  <a:pt x="37" y="50"/>
                </a:cubicBezTo>
                <a:close/>
                <a:moveTo>
                  <a:pt x="26" y="50"/>
                </a:moveTo>
                <a:cubicBezTo>
                  <a:pt x="23" y="50"/>
                  <a:pt x="21" y="52"/>
                  <a:pt x="21" y="55"/>
                </a:cubicBezTo>
                <a:cubicBezTo>
                  <a:pt x="21" y="58"/>
                  <a:pt x="23" y="60"/>
                  <a:pt x="26" y="60"/>
                </a:cubicBezTo>
                <a:cubicBezTo>
                  <a:pt x="28" y="60"/>
                  <a:pt x="30" y="58"/>
                  <a:pt x="30" y="55"/>
                </a:cubicBezTo>
                <a:cubicBezTo>
                  <a:pt x="30" y="52"/>
                  <a:pt x="28" y="50"/>
                  <a:pt x="26" y="50"/>
                </a:cubicBezTo>
                <a:close/>
                <a:moveTo>
                  <a:pt x="13" y="50"/>
                </a:moveTo>
                <a:cubicBezTo>
                  <a:pt x="11" y="50"/>
                  <a:pt x="9" y="52"/>
                  <a:pt x="9" y="55"/>
                </a:cubicBezTo>
                <a:cubicBezTo>
                  <a:pt x="9" y="58"/>
                  <a:pt x="11" y="60"/>
                  <a:pt x="13" y="60"/>
                </a:cubicBezTo>
                <a:cubicBezTo>
                  <a:pt x="16" y="60"/>
                  <a:pt x="18" y="58"/>
                  <a:pt x="18" y="55"/>
                </a:cubicBezTo>
                <a:cubicBezTo>
                  <a:pt x="18" y="52"/>
                  <a:pt x="16" y="50"/>
                  <a:pt x="13" y="50"/>
                </a:cubicBezTo>
                <a:close/>
                <a:moveTo>
                  <a:pt x="50" y="37"/>
                </a:moveTo>
                <a:cubicBezTo>
                  <a:pt x="47" y="37"/>
                  <a:pt x="45" y="39"/>
                  <a:pt x="45" y="41"/>
                </a:cubicBezTo>
                <a:cubicBezTo>
                  <a:pt x="45" y="44"/>
                  <a:pt x="47" y="46"/>
                  <a:pt x="50" y="46"/>
                </a:cubicBezTo>
                <a:cubicBezTo>
                  <a:pt x="53" y="46"/>
                  <a:pt x="55" y="44"/>
                  <a:pt x="55" y="41"/>
                </a:cubicBezTo>
                <a:cubicBezTo>
                  <a:pt x="55" y="39"/>
                  <a:pt x="53" y="37"/>
                  <a:pt x="50" y="37"/>
                </a:cubicBezTo>
                <a:close/>
                <a:moveTo>
                  <a:pt x="37" y="37"/>
                </a:moveTo>
                <a:cubicBezTo>
                  <a:pt x="35" y="37"/>
                  <a:pt x="33" y="39"/>
                  <a:pt x="33" y="41"/>
                </a:cubicBezTo>
                <a:cubicBezTo>
                  <a:pt x="33" y="44"/>
                  <a:pt x="35" y="46"/>
                  <a:pt x="37" y="46"/>
                </a:cubicBezTo>
                <a:cubicBezTo>
                  <a:pt x="40" y="46"/>
                  <a:pt x="42" y="44"/>
                  <a:pt x="42" y="41"/>
                </a:cubicBezTo>
                <a:cubicBezTo>
                  <a:pt x="42" y="39"/>
                  <a:pt x="40" y="37"/>
                  <a:pt x="37" y="37"/>
                </a:cubicBezTo>
                <a:close/>
                <a:moveTo>
                  <a:pt x="26" y="37"/>
                </a:moveTo>
                <a:cubicBezTo>
                  <a:pt x="23" y="37"/>
                  <a:pt x="21" y="39"/>
                  <a:pt x="21" y="41"/>
                </a:cubicBezTo>
                <a:cubicBezTo>
                  <a:pt x="21" y="44"/>
                  <a:pt x="23" y="46"/>
                  <a:pt x="26" y="46"/>
                </a:cubicBezTo>
                <a:cubicBezTo>
                  <a:pt x="28" y="46"/>
                  <a:pt x="30" y="44"/>
                  <a:pt x="30" y="41"/>
                </a:cubicBezTo>
                <a:cubicBezTo>
                  <a:pt x="30" y="39"/>
                  <a:pt x="28" y="37"/>
                  <a:pt x="26" y="3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6" name="Freeform 22"/>
          <p:cNvSpPr>
            <a:spLocks noEditPoints="1"/>
          </p:cNvSpPr>
          <p:nvPr/>
        </p:nvSpPr>
        <p:spPr>
          <a:xfrm>
            <a:off x="5521325" y="2120900"/>
            <a:ext cx="242888" cy="385763"/>
          </a:xfrm>
          <a:custGeom>
            <a:avLst/>
            <a:gdLst>
              <a:gd name="txL" fmla="*/ 0 w 64"/>
              <a:gd name="txT" fmla="*/ 0 h 96"/>
              <a:gd name="txR" fmla="*/ 64 w 64"/>
              <a:gd name="txB" fmla="*/ 96 h 96"/>
            </a:gdLst>
            <a:ahLst/>
            <a:cxnLst>
              <a:cxn ang="0">
                <a:pos x="56" y="0"/>
              </a:cxn>
              <a:cxn ang="0">
                <a:pos x="64" y="88"/>
              </a:cxn>
              <a:cxn ang="0">
                <a:pos x="9" y="96"/>
              </a:cxn>
              <a:cxn ang="0">
                <a:pos x="0" y="8"/>
              </a:cxn>
              <a:cxn ang="0">
                <a:pos x="7" y="13"/>
              </a:cxn>
              <a:cxn ang="0">
                <a:pos x="57" y="47"/>
              </a:cxn>
              <a:cxn ang="0">
                <a:pos x="7" y="13"/>
              </a:cxn>
              <a:cxn ang="0">
                <a:pos x="20" y="8"/>
              </a:cxn>
              <a:cxn ang="0">
                <a:pos x="43" y="4"/>
              </a:cxn>
              <a:cxn ang="0">
                <a:pos x="27" y="51"/>
              </a:cxn>
              <a:cxn ang="0">
                <a:pos x="24" y="59"/>
              </a:cxn>
              <a:cxn ang="0">
                <a:pos x="36" y="62"/>
              </a:cxn>
              <a:cxn ang="0">
                <a:pos x="39" y="54"/>
              </a:cxn>
              <a:cxn ang="0">
                <a:pos x="27" y="51"/>
              </a:cxn>
              <a:cxn ang="0">
                <a:pos x="8" y="55"/>
              </a:cxn>
              <a:cxn ang="0">
                <a:pos x="22" y="58"/>
              </a:cxn>
              <a:cxn ang="0">
                <a:pos x="55" y="55"/>
              </a:cxn>
              <a:cxn ang="0">
                <a:pos x="41" y="58"/>
              </a:cxn>
              <a:cxn ang="0">
                <a:pos x="55" y="55"/>
              </a:cxn>
              <a:cxn ang="0">
                <a:pos x="8" y="65"/>
              </a:cxn>
              <a:cxn ang="0">
                <a:pos x="22" y="71"/>
              </a:cxn>
              <a:cxn ang="0">
                <a:pos x="38" y="65"/>
              </a:cxn>
              <a:cxn ang="0">
                <a:pos x="25" y="71"/>
              </a:cxn>
              <a:cxn ang="0">
                <a:pos x="38" y="65"/>
              </a:cxn>
              <a:cxn ang="0">
                <a:pos x="41" y="65"/>
              </a:cxn>
              <a:cxn ang="0">
                <a:pos x="55" y="71"/>
              </a:cxn>
              <a:cxn ang="0">
                <a:pos x="22" y="73"/>
              </a:cxn>
              <a:cxn ang="0">
                <a:pos x="8" y="80"/>
              </a:cxn>
              <a:cxn ang="0">
                <a:pos x="22" y="73"/>
              </a:cxn>
              <a:cxn ang="0">
                <a:pos x="25" y="73"/>
              </a:cxn>
              <a:cxn ang="0">
                <a:pos x="38" y="80"/>
              </a:cxn>
              <a:cxn ang="0">
                <a:pos x="55" y="73"/>
              </a:cxn>
              <a:cxn ang="0">
                <a:pos x="41" y="80"/>
              </a:cxn>
              <a:cxn ang="0">
                <a:pos x="55" y="73"/>
              </a:cxn>
              <a:cxn ang="0">
                <a:pos x="8" y="82"/>
              </a:cxn>
              <a:cxn ang="0">
                <a:pos x="22" y="89"/>
              </a:cxn>
              <a:cxn ang="0">
                <a:pos x="38" y="82"/>
              </a:cxn>
              <a:cxn ang="0">
                <a:pos x="25" y="89"/>
              </a:cxn>
              <a:cxn ang="0">
                <a:pos x="38" y="82"/>
              </a:cxn>
              <a:cxn ang="0">
                <a:pos x="41" y="82"/>
              </a:cxn>
              <a:cxn ang="0">
                <a:pos x="55" y="89"/>
              </a:cxn>
            </a:cxnLst>
            <a:rect l="txL" t="txT" r="txR" b="txB"/>
            <a:pathLst>
              <a:path w="64" h="96">
                <a:moveTo>
                  <a:pt x="9" y="0"/>
                </a:moveTo>
                <a:cubicBezTo>
                  <a:pt x="56" y="0"/>
                  <a:pt x="56" y="0"/>
                  <a:pt x="56" y="0"/>
                </a:cubicBezTo>
                <a:cubicBezTo>
                  <a:pt x="60" y="0"/>
                  <a:pt x="64" y="3"/>
                  <a:pt x="64" y="8"/>
                </a:cubicBezTo>
                <a:cubicBezTo>
                  <a:pt x="64" y="88"/>
                  <a:pt x="64" y="88"/>
                  <a:pt x="64" y="88"/>
                </a:cubicBezTo>
                <a:cubicBezTo>
                  <a:pt x="64" y="93"/>
                  <a:pt x="60" y="96"/>
                  <a:pt x="56" y="96"/>
                </a:cubicBezTo>
                <a:cubicBezTo>
                  <a:pt x="9" y="96"/>
                  <a:pt x="9" y="96"/>
                  <a:pt x="9" y="96"/>
                </a:cubicBezTo>
                <a:cubicBezTo>
                  <a:pt x="4" y="96"/>
                  <a:pt x="0" y="93"/>
                  <a:pt x="0" y="88"/>
                </a:cubicBezTo>
                <a:cubicBezTo>
                  <a:pt x="0" y="8"/>
                  <a:pt x="0" y="8"/>
                  <a:pt x="0" y="8"/>
                </a:cubicBezTo>
                <a:cubicBezTo>
                  <a:pt x="0" y="3"/>
                  <a:pt x="4" y="0"/>
                  <a:pt x="9" y="0"/>
                </a:cubicBezTo>
                <a:close/>
                <a:moveTo>
                  <a:pt x="7" y="13"/>
                </a:moveTo>
                <a:cubicBezTo>
                  <a:pt x="7" y="47"/>
                  <a:pt x="7" y="47"/>
                  <a:pt x="7" y="47"/>
                </a:cubicBezTo>
                <a:cubicBezTo>
                  <a:pt x="57" y="47"/>
                  <a:pt x="57" y="47"/>
                  <a:pt x="57" y="47"/>
                </a:cubicBezTo>
                <a:cubicBezTo>
                  <a:pt x="57" y="13"/>
                  <a:pt x="57" y="13"/>
                  <a:pt x="57" y="13"/>
                </a:cubicBezTo>
                <a:cubicBezTo>
                  <a:pt x="7" y="13"/>
                  <a:pt x="7" y="13"/>
                  <a:pt x="7" y="13"/>
                </a:cubicBezTo>
                <a:close/>
                <a:moveTo>
                  <a:pt x="20" y="4"/>
                </a:moveTo>
                <a:cubicBezTo>
                  <a:pt x="20" y="8"/>
                  <a:pt x="20" y="8"/>
                  <a:pt x="20" y="8"/>
                </a:cubicBezTo>
                <a:cubicBezTo>
                  <a:pt x="43" y="8"/>
                  <a:pt x="43" y="8"/>
                  <a:pt x="43" y="8"/>
                </a:cubicBezTo>
                <a:cubicBezTo>
                  <a:pt x="43" y="4"/>
                  <a:pt x="43" y="4"/>
                  <a:pt x="43" y="4"/>
                </a:cubicBezTo>
                <a:cubicBezTo>
                  <a:pt x="20" y="4"/>
                  <a:pt x="20" y="4"/>
                  <a:pt x="20" y="4"/>
                </a:cubicBezTo>
                <a:close/>
                <a:moveTo>
                  <a:pt x="27" y="51"/>
                </a:moveTo>
                <a:cubicBezTo>
                  <a:pt x="25" y="51"/>
                  <a:pt x="24" y="53"/>
                  <a:pt x="24" y="54"/>
                </a:cubicBezTo>
                <a:cubicBezTo>
                  <a:pt x="24" y="59"/>
                  <a:pt x="24" y="59"/>
                  <a:pt x="24" y="59"/>
                </a:cubicBezTo>
                <a:cubicBezTo>
                  <a:pt x="24" y="61"/>
                  <a:pt x="25" y="62"/>
                  <a:pt x="27" y="62"/>
                </a:cubicBezTo>
                <a:cubicBezTo>
                  <a:pt x="36" y="62"/>
                  <a:pt x="36" y="62"/>
                  <a:pt x="36" y="62"/>
                </a:cubicBezTo>
                <a:cubicBezTo>
                  <a:pt x="38" y="62"/>
                  <a:pt x="39" y="61"/>
                  <a:pt x="39" y="59"/>
                </a:cubicBezTo>
                <a:cubicBezTo>
                  <a:pt x="39" y="54"/>
                  <a:pt x="39" y="54"/>
                  <a:pt x="39" y="54"/>
                </a:cubicBezTo>
                <a:cubicBezTo>
                  <a:pt x="39" y="53"/>
                  <a:pt x="38" y="51"/>
                  <a:pt x="36" y="51"/>
                </a:cubicBezTo>
                <a:cubicBezTo>
                  <a:pt x="27" y="51"/>
                  <a:pt x="27" y="51"/>
                  <a:pt x="27" y="51"/>
                </a:cubicBezTo>
                <a:close/>
                <a:moveTo>
                  <a:pt x="22" y="55"/>
                </a:moveTo>
                <a:cubicBezTo>
                  <a:pt x="8" y="55"/>
                  <a:pt x="8" y="55"/>
                  <a:pt x="8" y="55"/>
                </a:cubicBezTo>
                <a:cubicBezTo>
                  <a:pt x="8" y="58"/>
                  <a:pt x="8" y="58"/>
                  <a:pt x="8" y="58"/>
                </a:cubicBezTo>
                <a:cubicBezTo>
                  <a:pt x="22" y="58"/>
                  <a:pt x="22" y="58"/>
                  <a:pt x="22" y="58"/>
                </a:cubicBezTo>
                <a:cubicBezTo>
                  <a:pt x="22" y="55"/>
                  <a:pt x="22" y="55"/>
                  <a:pt x="22" y="55"/>
                </a:cubicBezTo>
                <a:close/>
                <a:moveTo>
                  <a:pt x="55" y="55"/>
                </a:moveTo>
                <a:cubicBezTo>
                  <a:pt x="41" y="55"/>
                  <a:pt x="41" y="55"/>
                  <a:pt x="41" y="55"/>
                </a:cubicBezTo>
                <a:cubicBezTo>
                  <a:pt x="41" y="58"/>
                  <a:pt x="41" y="58"/>
                  <a:pt x="41" y="58"/>
                </a:cubicBezTo>
                <a:cubicBezTo>
                  <a:pt x="55" y="58"/>
                  <a:pt x="55" y="58"/>
                  <a:pt x="55" y="58"/>
                </a:cubicBezTo>
                <a:cubicBezTo>
                  <a:pt x="55" y="55"/>
                  <a:pt x="55" y="55"/>
                  <a:pt x="55" y="55"/>
                </a:cubicBezTo>
                <a:close/>
                <a:moveTo>
                  <a:pt x="22" y="65"/>
                </a:moveTo>
                <a:cubicBezTo>
                  <a:pt x="8" y="65"/>
                  <a:pt x="8" y="65"/>
                  <a:pt x="8" y="65"/>
                </a:cubicBezTo>
                <a:cubicBezTo>
                  <a:pt x="8" y="71"/>
                  <a:pt x="8" y="71"/>
                  <a:pt x="8" y="71"/>
                </a:cubicBezTo>
                <a:cubicBezTo>
                  <a:pt x="22" y="71"/>
                  <a:pt x="22" y="71"/>
                  <a:pt x="22" y="71"/>
                </a:cubicBezTo>
                <a:cubicBezTo>
                  <a:pt x="22" y="65"/>
                  <a:pt x="22" y="65"/>
                  <a:pt x="22" y="65"/>
                </a:cubicBezTo>
                <a:close/>
                <a:moveTo>
                  <a:pt x="38" y="65"/>
                </a:moveTo>
                <a:cubicBezTo>
                  <a:pt x="25" y="65"/>
                  <a:pt x="25" y="65"/>
                  <a:pt x="25" y="65"/>
                </a:cubicBezTo>
                <a:cubicBezTo>
                  <a:pt x="25" y="71"/>
                  <a:pt x="25" y="71"/>
                  <a:pt x="25" y="71"/>
                </a:cubicBezTo>
                <a:cubicBezTo>
                  <a:pt x="38" y="71"/>
                  <a:pt x="38" y="71"/>
                  <a:pt x="38" y="71"/>
                </a:cubicBezTo>
                <a:cubicBezTo>
                  <a:pt x="38" y="65"/>
                  <a:pt x="38" y="65"/>
                  <a:pt x="38" y="65"/>
                </a:cubicBezTo>
                <a:close/>
                <a:moveTo>
                  <a:pt x="55" y="65"/>
                </a:moveTo>
                <a:cubicBezTo>
                  <a:pt x="41" y="65"/>
                  <a:pt x="41" y="65"/>
                  <a:pt x="41" y="65"/>
                </a:cubicBezTo>
                <a:cubicBezTo>
                  <a:pt x="41" y="71"/>
                  <a:pt x="41" y="71"/>
                  <a:pt x="41" y="71"/>
                </a:cubicBezTo>
                <a:cubicBezTo>
                  <a:pt x="55" y="71"/>
                  <a:pt x="55" y="71"/>
                  <a:pt x="55" y="71"/>
                </a:cubicBezTo>
                <a:cubicBezTo>
                  <a:pt x="55" y="65"/>
                  <a:pt x="55" y="65"/>
                  <a:pt x="55" y="65"/>
                </a:cubicBezTo>
                <a:close/>
                <a:moveTo>
                  <a:pt x="22" y="73"/>
                </a:moveTo>
                <a:cubicBezTo>
                  <a:pt x="8" y="73"/>
                  <a:pt x="8" y="73"/>
                  <a:pt x="8" y="73"/>
                </a:cubicBezTo>
                <a:cubicBezTo>
                  <a:pt x="8" y="80"/>
                  <a:pt x="8" y="80"/>
                  <a:pt x="8" y="80"/>
                </a:cubicBezTo>
                <a:cubicBezTo>
                  <a:pt x="22" y="80"/>
                  <a:pt x="22" y="80"/>
                  <a:pt x="22" y="80"/>
                </a:cubicBezTo>
                <a:cubicBezTo>
                  <a:pt x="22" y="73"/>
                  <a:pt x="22" y="73"/>
                  <a:pt x="22" y="73"/>
                </a:cubicBezTo>
                <a:close/>
                <a:moveTo>
                  <a:pt x="38" y="73"/>
                </a:moveTo>
                <a:cubicBezTo>
                  <a:pt x="25" y="73"/>
                  <a:pt x="25" y="73"/>
                  <a:pt x="25" y="73"/>
                </a:cubicBezTo>
                <a:cubicBezTo>
                  <a:pt x="25" y="80"/>
                  <a:pt x="25" y="80"/>
                  <a:pt x="25" y="80"/>
                </a:cubicBezTo>
                <a:cubicBezTo>
                  <a:pt x="38" y="80"/>
                  <a:pt x="38" y="80"/>
                  <a:pt x="38" y="80"/>
                </a:cubicBezTo>
                <a:cubicBezTo>
                  <a:pt x="38" y="73"/>
                  <a:pt x="38" y="73"/>
                  <a:pt x="38" y="73"/>
                </a:cubicBezTo>
                <a:close/>
                <a:moveTo>
                  <a:pt x="55" y="73"/>
                </a:moveTo>
                <a:cubicBezTo>
                  <a:pt x="41" y="73"/>
                  <a:pt x="41" y="73"/>
                  <a:pt x="41" y="73"/>
                </a:cubicBezTo>
                <a:cubicBezTo>
                  <a:pt x="41" y="80"/>
                  <a:pt x="41" y="80"/>
                  <a:pt x="41" y="80"/>
                </a:cubicBezTo>
                <a:cubicBezTo>
                  <a:pt x="55" y="80"/>
                  <a:pt x="55" y="80"/>
                  <a:pt x="55" y="80"/>
                </a:cubicBezTo>
                <a:cubicBezTo>
                  <a:pt x="55" y="73"/>
                  <a:pt x="55" y="73"/>
                  <a:pt x="55" y="73"/>
                </a:cubicBezTo>
                <a:close/>
                <a:moveTo>
                  <a:pt x="22" y="82"/>
                </a:moveTo>
                <a:cubicBezTo>
                  <a:pt x="8" y="82"/>
                  <a:pt x="8" y="82"/>
                  <a:pt x="8" y="82"/>
                </a:cubicBezTo>
                <a:cubicBezTo>
                  <a:pt x="8" y="89"/>
                  <a:pt x="8" y="89"/>
                  <a:pt x="8" y="89"/>
                </a:cubicBezTo>
                <a:cubicBezTo>
                  <a:pt x="22" y="89"/>
                  <a:pt x="22" y="89"/>
                  <a:pt x="22" y="89"/>
                </a:cubicBezTo>
                <a:cubicBezTo>
                  <a:pt x="22" y="82"/>
                  <a:pt x="22" y="82"/>
                  <a:pt x="22" y="82"/>
                </a:cubicBezTo>
                <a:close/>
                <a:moveTo>
                  <a:pt x="38" y="82"/>
                </a:moveTo>
                <a:cubicBezTo>
                  <a:pt x="25" y="82"/>
                  <a:pt x="25" y="82"/>
                  <a:pt x="25" y="82"/>
                </a:cubicBezTo>
                <a:cubicBezTo>
                  <a:pt x="25" y="89"/>
                  <a:pt x="25" y="89"/>
                  <a:pt x="25" y="89"/>
                </a:cubicBezTo>
                <a:cubicBezTo>
                  <a:pt x="38" y="89"/>
                  <a:pt x="38" y="89"/>
                  <a:pt x="38" y="89"/>
                </a:cubicBezTo>
                <a:cubicBezTo>
                  <a:pt x="38" y="82"/>
                  <a:pt x="38" y="82"/>
                  <a:pt x="38" y="82"/>
                </a:cubicBezTo>
                <a:close/>
                <a:moveTo>
                  <a:pt x="55" y="82"/>
                </a:moveTo>
                <a:cubicBezTo>
                  <a:pt x="41" y="82"/>
                  <a:pt x="41" y="82"/>
                  <a:pt x="41" y="82"/>
                </a:cubicBezTo>
                <a:cubicBezTo>
                  <a:pt x="41" y="89"/>
                  <a:pt x="41" y="89"/>
                  <a:pt x="41" y="89"/>
                </a:cubicBezTo>
                <a:cubicBezTo>
                  <a:pt x="55" y="89"/>
                  <a:pt x="55" y="89"/>
                  <a:pt x="55" y="89"/>
                </a:cubicBezTo>
                <a:lnTo>
                  <a:pt x="55" y="82"/>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7" name="Freeform 23"/>
          <p:cNvSpPr>
            <a:spLocks noEditPoints="1"/>
          </p:cNvSpPr>
          <p:nvPr/>
        </p:nvSpPr>
        <p:spPr>
          <a:xfrm>
            <a:off x="4743450" y="2139950"/>
            <a:ext cx="344488" cy="325438"/>
          </a:xfrm>
          <a:custGeom>
            <a:avLst/>
            <a:gdLst>
              <a:gd name="txL" fmla="*/ 0 w 91"/>
              <a:gd name="txT" fmla="*/ 0 h 81"/>
              <a:gd name="txR" fmla="*/ 91 w 91"/>
              <a:gd name="txB" fmla="*/ 81 h 81"/>
            </a:gdLst>
            <a:ahLst/>
            <a:cxnLst>
              <a:cxn ang="0">
                <a:pos x="91" y="17"/>
              </a:cxn>
              <a:cxn ang="0">
                <a:pos x="91" y="63"/>
              </a:cxn>
              <a:cxn ang="0">
                <a:pos x="86" y="76"/>
              </a:cxn>
              <a:cxn ang="0">
                <a:pos x="74" y="81"/>
              </a:cxn>
              <a:cxn ang="0">
                <a:pos x="18" y="81"/>
              </a:cxn>
              <a:cxn ang="0">
                <a:pos x="5" y="76"/>
              </a:cxn>
              <a:cxn ang="0">
                <a:pos x="0" y="63"/>
              </a:cxn>
              <a:cxn ang="0">
                <a:pos x="0" y="17"/>
              </a:cxn>
              <a:cxn ang="0">
                <a:pos x="0" y="12"/>
              </a:cxn>
              <a:cxn ang="0">
                <a:pos x="5" y="12"/>
              </a:cxn>
              <a:cxn ang="0">
                <a:pos x="15" y="12"/>
              </a:cxn>
              <a:cxn ang="0">
                <a:pos x="15" y="24"/>
              </a:cxn>
              <a:cxn ang="0">
                <a:pos x="21" y="30"/>
              </a:cxn>
              <a:cxn ang="0">
                <a:pos x="21" y="30"/>
              </a:cxn>
              <a:cxn ang="0">
                <a:pos x="24" y="29"/>
              </a:cxn>
              <a:cxn ang="0">
                <a:pos x="21" y="24"/>
              </a:cxn>
              <a:cxn ang="0">
                <a:pos x="21" y="6"/>
              </a:cxn>
              <a:cxn ang="0">
                <a:pos x="27" y="0"/>
              </a:cxn>
              <a:cxn ang="0">
                <a:pos x="27" y="0"/>
              </a:cxn>
              <a:cxn ang="0">
                <a:pos x="33" y="6"/>
              </a:cxn>
              <a:cxn ang="0">
                <a:pos x="33" y="12"/>
              </a:cxn>
              <a:cxn ang="0">
                <a:pos x="59" y="12"/>
              </a:cxn>
              <a:cxn ang="0">
                <a:pos x="59" y="24"/>
              </a:cxn>
              <a:cxn ang="0">
                <a:pos x="65" y="30"/>
              </a:cxn>
              <a:cxn ang="0">
                <a:pos x="65" y="30"/>
              </a:cxn>
              <a:cxn ang="0">
                <a:pos x="68" y="29"/>
              </a:cxn>
              <a:cxn ang="0">
                <a:pos x="65" y="24"/>
              </a:cxn>
              <a:cxn ang="0">
                <a:pos x="65" y="6"/>
              </a:cxn>
              <a:cxn ang="0">
                <a:pos x="70" y="0"/>
              </a:cxn>
              <a:cxn ang="0">
                <a:pos x="70" y="0"/>
              </a:cxn>
              <a:cxn ang="0">
                <a:pos x="76" y="6"/>
              </a:cxn>
              <a:cxn ang="0">
                <a:pos x="76" y="12"/>
              </a:cxn>
              <a:cxn ang="0">
                <a:pos x="86" y="12"/>
              </a:cxn>
              <a:cxn ang="0">
                <a:pos x="91" y="12"/>
              </a:cxn>
              <a:cxn ang="0">
                <a:pos x="91" y="17"/>
              </a:cxn>
              <a:cxn ang="0">
                <a:pos x="45" y="68"/>
              </a:cxn>
              <a:cxn ang="0">
                <a:pos x="45" y="40"/>
              </a:cxn>
              <a:cxn ang="0">
                <a:pos x="39" y="40"/>
              </a:cxn>
              <a:cxn ang="0">
                <a:pos x="38" y="42"/>
              </a:cxn>
              <a:cxn ang="0">
                <a:pos x="36" y="43"/>
              </a:cxn>
              <a:cxn ang="0">
                <a:pos x="36" y="47"/>
              </a:cxn>
              <a:cxn ang="0">
                <a:pos x="38" y="47"/>
              </a:cxn>
              <a:cxn ang="0">
                <a:pos x="38" y="68"/>
              </a:cxn>
              <a:cxn ang="0">
                <a:pos x="45" y="68"/>
              </a:cxn>
              <a:cxn ang="0">
                <a:pos x="55" y="68"/>
              </a:cxn>
              <a:cxn ang="0">
                <a:pos x="55" y="40"/>
              </a:cxn>
              <a:cxn ang="0">
                <a:pos x="49" y="40"/>
              </a:cxn>
              <a:cxn ang="0">
                <a:pos x="48" y="42"/>
              </a:cxn>
              <a:cxn ang="0">
                <a:pos x="46" y="43"/>
              </a:cxn>
              <a:cxn ang="0">
                <a:pos x="46" y="47"/>
              </a:cxn>
              <a:cxn ang="0">
                <a:pos x="48" y="47"/>
              </a:cxn>
              <a:cxn ang="0">
                <a:pos x="48" y="68"/>
              </a:cxn>
              <a:cxn ang="0">
                <a:pos x="55" y="68"/>
              </a:cxn>
              <a:cxn ang="0">
                <a:pos x="81" y="36"/>
              </a:cxn>
              <a:cxn ang="0">
                <a:pos x="10" y="36"/>
              </a:cxn>
              <a:cxn ang="0">
                <a:pos x="10" y="63"/>
              </a:cxn>
              <a:cxn ang="0">
                <a:pos x="12" y="69"/>
              </a:cxn>
              <a:cxn ang="0">
                <a:pos x="18" y="71"/>
              </a:cxn>
              <a:cxn ang="0">
                <a:pos x="74" y="71"/>
              </a:cxn>
              <a:cxn ang="0">
                <a:pos x="79" y="69"/>
              </a:cxn>
              <a:cxn ang="0">
                <a:pos x="81" y="63"/>
              </a:cxn>
              <a:cxn ang="0">
                <a:pos x="81" y="36"/>
              </a:cxn>
            </a:cxnLst>
            <a:rect l="txL" t="txT" r="txR" b="txB"/>
            <a:pathLst>
              <a:path w="91" h="81">
                <a:moveTo>
                  <a:pt x="91" y="17"/>
                </a:moveTo>
                <a:cubicBezTo>
                  <a:pt x="91" y="63"/>
                  <a:pt x="91" y="63"/>
                  <a:pt x="91" y="63"/>
                </a:cubicBezTo>
                <a:cubicBezTo>
                  <a:pt x="91" y="68"/>
                  <a:pt x="89" y="72"/>
                  <a:pt x="86" y="76"/>
                </a:cubicBezTo>
                <a:cubicBezTo>
                  <a:pt x="83" y="79"/>
                  <a:pt x="79" y="81"/>
                  <a:pt x="74" y="81"/>
                </a:cubicBezTo>
                <a:cubicBezTo>
                  <a:pt x="18" y="81"/>
                  <a:pt x="18" y="81"/>
                  <a:pt x="18"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29"/>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5" y="30"/>
                </a:cubicBezTo>
                <a:cubicBezTo>
                  <a:pt x="65" y="30"/>
                  <a:pt x="65" y="30"/>
                  <a:pt x="65" y="30"/>
                </a:cubicBezTo>
                <a:cubicBezTo>
                  <a:pt x="66" y="30"/>
                  <a:pt x="67" y="30"/>
                  <a:pt x="68" y="29"/>
                </a:cubicBezTo>
                <a:cubicBezTo>
                  <a:pt x="66" y="28"/>
                  <a:pt x="65" y="27"/>
                  <a:pt x="65" y="24"/>
                </a:cubicBezTo>
                <a:cubicBezTo>
                  <a:pt x="65" y="6"/>
                  <a:pt x="65" y="6"/>
                  <a:pt x="65" y="6"/>
                </a:cubicBezTo>
                <a:cubicBezTo>
                  <a:pt x="65"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5" y="68"/>
                </a:moveTo>
                <a:cubicBezTo>
                  <a:pt x="45" y="40"/>
                  <a:pt x="45" y="40"/>
                  <a:pt x="45" y="40"/>
                </a:cubicBezTo>
                <a:cubicBezTo>
                  <a:pt x="39" y="40"/>
                  <a:pt x="39" y="40"/>
                  <a:pt x="39" y="40"/>
                </a:cubicBezTo>
                <a:cubicBezTo>
                  <a:pt x="39" y="40"/>
                  <a:pt x="39" y="41"/>
                  <a:pt x="38" y="42"/>
                </a:cubicBezTo>
                <a:cubicBezTo>
                  <a:pt x="38" y="43"/>
                  <a:pt x="37" y="43"/>
                  <a:pt x="36" y="43"/>
                </a:cubicBezTo>
                <a:cubicBezTo>
                  <a:pt x="36" y="47"/>
                  <a:pt x="36" y="47"/>
                  <a:pt x="36" y="47"/>
                </a:cubicBezTo>
                <a:cubicBezTo>
                  <a:pt x="38" y="47"/>
                  <a:pt x="38" y="47"/>
                  <a:pt x="38" y="47"/>
                </a:cubicBezTo>
                <a:cubicBezTo>
                  <a:pt x="38" y="68"/>
                  <a:pt x="38" y="68"/>
                  <a:pt x="38" y="68"/>
                </a:cubicBezTo>
                <a:cubicBezTo>
                  <a:pt x="45" y="68"/>
                  <a:pt x="45" y="68"/>
                  <a:pt x="45" y="68"/>
                </a:cubicBezTo>
                <a:close/>
                <a:moveTo>
                  <a:pt x="55" y="68"/>
                </a:moveTo>
                <a:cubicBezTo>
                  <a:pt x="55" y="40"/>
                  <a:pt x="55" y="40"/>
                  <a:pt x="55" y="40"/>
                </a:cubicBezTo>
                <a:cubicBezTo>
                  <a:pt x="49" y="40"/>
                  <a:pt x="49" y="40"/>
                  <a:pt x="49" y="40"/>
                </a:cubicBezTo>
                <a:cubicBezTo>
                  <a:pt x="49" y="40"/>
                  <a:pt x="49" y="41"/>
                  <a:pt x="48" y="42"/>
                </a:cubicBezTo>
                <a:cubicBezTo>
                  <a:pt x="48" y="43"/>
                  <a:pt x="47" y="43"/>
                  <a:pt x="46" y="43"/>
                </a:cubicBezTo>
                <a:cubicBezTo>
                  <a:pt x="46" y="47"/>
                  <a:pt x="46" y="47"/>
                  <a:pt x="46" y="47"/>
                </a:cubicBezTo>
                <a:cubicBezTo>
                  <a:pt x="48" y="47"/>
                  <a:pt x="48" y="47"/>
                  <a:pt x="48" y="47"/>
                </a:cubicBezTo>
                <a:cubicBezTo>
                  <a:pt x="48" y="68"/>
                  <a:pt x="48" y="68"/>
                  <a:pt x="48" y="68"/>
                </a:cubicBezTo>
                <a:cubicBezTo>
                  <a:pt x="55" y="68"/>
                  <a:pt x="55" y="68"/>
                  <a:pt x="55" y="68"/>
                </a:cubicBezTo>
                <a:close/>
                <a:moveTo>
                  <a:pt x="81" y="36"/>
                </a:moveTo>
                <a:cubicBezTo>
                  <a:pt x="10" y="36"/>
                  <a:pt x="10" y="36"/>
                  <a:pt x="10" y="36"/>
                </a:cubicBezTo>
                <a:cubicBezTo>
                  <a:pt x="10" y="63"/>
                  <a:pt x="10" y="63"/>
                  <a:pt x="10" y="63"/>
                </a:cubicBezTo>
                <a:cubicBezTo>
                  <a:pt x="10" y="65"/>
                  <a:pt x="11" y="67"/>
                  <a:pt x="12" y="69"/>
                </a:cubicBezTo>
                <a:cubicBezTo>
                  <a:pt x="14" y="70"/>
                  <a:pt x="15" y="71"/>
                  <a:pt x="18" y="71"/>
                </a:cubicBezTo>
                <a:cubicBezTo>
                  <a:pt x="74" y="71"/>
                  <a:pt x="74" y="71"/>
                  <a:pt x="74" y="71"/>
                </a:cubicBezTo>
                <a:cubicBezTo>
                  <a:pt x="76" y="71"/>
                  <a:pt x="78" y="70"/>
                  <a:pt x="79" y="69"/>
                </a:cubicBezTo>
                <a:cubicBezTo>
                  <a:pt x="80" y="67"/>
                  <a:pt x="81" y="65"/>
                  <a:pt x="81" y="63"/>
                </a:cubicBezTo>
                <a:lnTo>
                  <a:pt x="81" y="3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8" name="Freeform 24"/>
          <p:cNvSpPr>
            <a:spLocks noEditPoints="1"/>
          </p:cNvSpPr>
          <p:nvPr/>
        </p:nvSpPr>
        <p:spPr>
          <a:xfrm>
            <a:off x="4089400" y="2089150"/>
            <a:ext cx="309563" cy="417513"/>
          </a:xfrm>
          <a:custGeom>
            <a:avLst/>
            <a:gdLst>
              <a:gd name="txL" fmla="*/ 0 w 82"/>
              <a:gd name="txT" fmla="*/ 0 h 104"/>
              <a:gd name="txR" fmla="*/ 82 w 82"/>
              <a:gd name="txB" fmla="*/ 104 h 104"/>
            </a:gdLst>
            <a:ahLst/>
            <a:cxnLst>
              <a:cxn ang="0">
                <a:pos x="49" y="72"/>
              </a:cxn>
              <a:cxn ang="0">
                <a:pos x="43" y="72"/>
              </a:cxn>
              <a:cxn ang="0">
                <a:pos x="60" y="99"/>
              </a:cxn>
              <a:cxn ang="0">
                <a:pos x="69" y="104"/>
              </a:cxn>
              <a:cxn ang="0">
                <a:pos x="77" y="69"/>
              </a:cxn>
              <a:cxn ang="0">
                <a:pos x="77" y="27"/>
              </a:cxn>
              <a:cxn ang="0">
                <a:pos x="52" y="35"/>
              </a:cxn>
              <a:cxn ang="0">
                <a:pos x="32" y="38"/>
              </a:cxn>
              <a:cxn ang="0">
                <a:pos x="24" y="38"/>
              </a:cxn>
              <a:cxn ang="0">
                <a:pos x="8" y="54"/>
              </a:cxn>
              <a:cxn ang="0">
                <a:pos x="12" y="90"/>
              </a:cxn>
              <a:cxn ang="0">
                <a:pos x="19" y="104"/>
              </a:cxn>
              <a:cxn ang="0">
                <a:pos x="41" y="104"/>
              </a:cxn>
              <a:cxn ang="0">
                <a:pos x="41" y="0"/>
              </a:cxn>
              <a:cxn ang="0">
                <a:pos x="58" y="18"/>
              </a:cxn>
              <a:cxn ang="0">
                <a:pos x="41" y="35"/>
              </a:cxn>
              <a:cxn ang="0">
                <a:pos x="24" y="18"/>
              </a:cxn>
              <a:cxn ang="0">
                <a:pos x="41" y="0"/>
              </a:cxn>
              <a:cxn ang="0">
                <a:pos x="51" y="18"/>
              </a:cxn>
              <a:cxn ang="0">
                <a:pos x="41" y="28"/>
              </a:cxn>
              <a:cxn ang="0">
                <a:pos x="31" y="18"/>
              </a:cxn>
              <a:cxn ang="0">
                <a:pos x="41" y="8"/>
              </a:cxn>
              <a:cxn ang="0">
                <a:pos x="41" y="58"/>
              </a:cxn>
              <a:cxn ang="0">
                <a:pos x="41" y="85"/>
              </a:cxn>
              <a:cxn ang="0">
                <a:pos x="41" y="58"/>
              </a:cxn>
              <a:cxn ang="0">
                <a:pos x="21" y="54"/>
              </a:cxn>
              <a:cxn ang="0">
                <a:pos x="28" y="49"/>
              </a:cxn>
              <a:cxn ang="0">
                <a:pos x="32" y="54"/>
              </a:cxn>
              <a:cxn ang="0">
                <a:pos x="26" y="54"/>
              </a:cxn>
              <a:cxn ang="0">
                <a:pos x="24" y="57"/>
              </a:cxn>
              <a:cxn ang="0">
                <a:pos x="62" y="57"/>
              </a:cxn>
              <a:cxn ang="0">
                <a:pos x="57" y="55"/>
              </a:cxn>
              <a:cxn ang="0">
                <a:pos x="53" y="53"/>
              </a:cxn>
              <a:cxn ang="0">
                <a:pos x="48" y="50"/>
              </a:cxn>
              <a:cxn ang="0">
                <a:pos x="58" y="50"/>
              </a:cxn>
              <a:cxn ang="0">
                <a:pos x="62" y="57"/>
              </a:cxn>
              <a:cxn ang="0">
                <a:pos x="38" y="72"/>
              </a:cxn>
              <a:cxn ang="0">
                <a:pos x="32" y="72"/>
              </a:cxn>
            </a:cxnLst>
            <a:rect l="txL" t="txT" r="txR" b="txB"/>
            <a:pathLst>
              <a:path w="82" h="104">
                <a:moveTo>
                  <a:pt x="46" y="67"/>
                </a:moveTo>
                <a:cubicBezTo>
                  <a:pt x="48" y="67"/>
                  <a:pt x="49" y="69"/>
                  <a:pt x="49" y="72"/>
                </a:cubicBezTo>
                <a:cubicBezTo>
                  <a:pt x="49" y="74"/>
                  <a:pt x="48" y="76"/>
                  <a:pt x="46" y="76"/>
                </a:cubicBezTo>
                <a:cubicBezTo>
                  <a:pt x="44" y="76"/>
                  <a:pt x="43" y="74"/>
                  <a:pt x="43" y="72"/>
                </a:cubicBezTo>
                <a:cubicBezTo>
                  <a:pt x="43" y="69"/>
                  <a:pt x="44" y="67"/>
                  <a:pt x="46" y="67"/>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5"/>
                </a:cubicBezTo>
                <a:cubicBezTo>
                  <a:pt x="79" y="48"/>
                  <a:pt x="82" y="37"/>
                  <a:pt x="77" y="27"/>
                </a:cubicBezTo>
                <a:cubicBezTo>
                  <a:pt x="70" y="28"/>
                  <a:pt x="62" y="32"/>
                  <a:pt x="58" y="38"/>
                </a:cubicBezTo>
                <a:cubicBezTo>
                  <a:pt x="56" y="37"/>
                  <a:pt x="54" y="36"/>
                  <a:pt x="52" y="35"/>
                </a:cubicBezTo>
                <a:cubicBezTo>
                  <a:pt x="51" y="38"/>
                  <a:pt x="51" y="38"/>
                  <a:pt x="51" y="38"/>
                </a:cubicBezTo>
                <a:cubicBezTo>
                  <a:pt x="43" y="37"/>
                  <a:pt x="40" y="37"/>
                  <a:pt x="32" y="38"/>
                </a:cubicBezTo>
                <a:cubicBezTo>
                  <a:pt x="31" y="35"/>
                  <a:pt x="31" y="35"/>
                  <a:pt x="31" y="35"/>
                </a:cubicBezTo>
                <a:cubicBezTo>
                  <a:pt x="28" y="36"/>
                  <a:pt x="26" y="36"/>
                  <a:pt x="24" y="38"/>
                </a:cubicBezTo>
                <a:cubicBezTo>
                  <a:pt x="19" y="32"/>
                  <a:pt x="12" y="28"/>
                  <a:pt x="5" y="27"/>
                </a:cubicBezTo>
                <a:cubicBezTo>
                  <a:pt x="0" y="37"/>
                  <a:pt x="2" y="48"/>
                  <a:pt x="8" y="54"/>
                </a:cubicBezTo>
                <a:cubicBezTo>
                  <a:pt x="6" y="59"/>
                  <a:pt x="5" y="64"/>
                  <a:pt x="5" y="69"/>
                </a:cubicBezTo>
                <a:cubicBezTo>
                  <a:pt x="5" y="77"/>
                  <a:pt x="7" y="84"/>
                  <a:pt x="12" y="90"/>
                </a:cubicBezTo>
                <a:cubicBezTo>
                  <a:pt x="12" y="104"/>
                  <a:pt x="12" y="104"/>
                  <a:pt x="12" y="104"/>
                </a:cubicBezTo>
                <a:cubicBezTo>
                  <a:pt x="19" y="104"/>
                  <a:pt x="19" y="104"/>
                  <a:pt x="19" y="104"/>
                </a:cubicBezTo>
                <a:cubicBezTo>
                  <a:pt x="21" y="99"/>
                  <a:pt x="21" y="99"/>
                  <a:pt x="21" y="99"/>
                </a:cubicBezTo>
                <a:cubicBezTo>
                  <a:pt x="27" y="102"/>
                  <a:pt x="33" y="104"/>
                  <a:pt x="41" y="104"/>
                </a:cubicBezTo>
                <a:cubicBezTo>
                  <a:pt x="48" y="104"/>
                  <a:pt x="54" y="102"/>
                  <a:pt x="60" y="99"/>
                </a:cubicBezTo>
                <a:close/>
                <a:moveTo>
                  <a:pt x="41" y="0"/>
                </a:moveTo>
                <a:cubicBezTo>
                  <a:pt x="46" y="0"/>
                  <a:pt x="50" y="2"/>
                  <a:pt x="53" y="5"/>
                </a:cubicBezTo>
                <a:cubicBezTo>
                  <a:pt x="57" y="9"/>
                  <a:pt x="58" y="13"/>
                  <a:pt x="58" y="18"/>
                </a:cubicBezTo>
                <a:cubicBezTo>
                  <a:pt x="58" y="22"/>
                  <a:pt x="57" y="27"/>
                  <a:pt x="53" y="30"/>
                </a:cubicBezTo>
                <a:cubicBezTo>
                  <a:pt x="50" y="33"/>
                  <a:pt x="46" y="35"/>
                  <a:pt x="41" y="35"/>
                </a:cubicBezTo>
                <a:cubicBezTo>
                  <a:pt x="36" y="35"/>
                  <a:pt x="32" y="33"/>
                  <a:pt x="29" y="30"/>
                </a:cubicBezTo>
                <a:cubicBezTo>
                  <a:pt x="26" y="27"/>
                  <a:pt x="24" y="22"/>
                  <a:pt x="24" y="18"/>
                </a:cubicBezTo>
                <a:cubicBezTo>
                  <a:pt x="24" y="13"/>
                  <a:pt x="26" y="9"/>
                  <a:pt x="29" y="5"/>
                </a:cubicBezTo>
                <a:cubicBezTo>
                  <a:pt x="32" y="2"/>
                  <a:pt x="36" y="0"/>
                  <a:pt x="41" y="0"/>
                </a:cubicBezTo>
                <a:close/>
                <a:moveTo>
                  <a:pt x="48" y="11"/>
                </a:moveTo>
                <a:cubicBezTo>
                  <a:pt x="50" y="12"/>
                  <a:pt x="51" y="15"/>
                  <a:pt x="51" y="18"/>
                </a:cubicBezTo>
                <a:cubicBezTo>
                  <a:pt x="51" y="20"/>
                  <a:pt x="50" y="23"/>
                  <a:pt x="48" y="25"/>
                </a:cubicBezTo>
                <a:cubicBezTo>
                  <a:pt x="46" y="26"/>
                  <a:pt x="44" y="28"/>
                  <a:pt x="41" y="28"/>
                </a:cubicBezTo>
                <a:cubicBezTo>
                  <a:pt x="39" y="28"/>
                  <a:pt x="36" y="26"/>
                  <a:pt x="34" y="25"/>
                </a:cubicBezTo>
                <a:cubicBezTo>
                  <a:pt x="32" y="23"/>
                  <a:pt x="31" y="20"/>
                  <a:pt x="31" y="18"/>
                </a:cubicBezTo>
                <a:cubicBezTo>
                  <a:pt x="31" y="15"/>
                  <a:pt x="32" y="12"/>
                  <a:pt x="34" y="11"/>
                </a:cubicBezTo>
                <a:cubicBezTo>
                  <a:pt x="36" y="9"/>
                  <a:pt x="39" y="8"/>
                  <a:pt x="41" y="8"/>
                </a:cubicBezTo>
                <a:cubicBezTo>
                  <a:pt x="44" y="8"/>
                  <a:pt x="46" y="9"/>
                  <a:pt x="48" y="11"/>
                </a:cubicBezTo>
                <a:close/>
                <a:moveTo>
                  <a:pt x="41" y="58"/>
                </a:moveTo>
                <a:cubicBezTo>
                  <a:pt x="33" y="58"/>
                  <a:pt x="26" y="64"/>
                  <a:pt x="26" y="71"/>
                </a:cubicBezTo>
                <a:cubicBezTo>
                  <a:pt x="26" y="79"/>
                  <a:pt x="33" y="85"/>
                  <a:pt x="41" y="85"/>
                </a:cubicBezTo>
                <a:cubicBezTo>
                  <a:pt x="48" y="85"/>
                  <a:pt x="55" y="79"/>
                  <a:pt x="55" y="71"/>
                </a:cubicBezTo>
                <a:cubicBezTo>
                  <a:pt x="55" y="64"/>
                  <a:pt x="48" y="58"/>
                  <a:pt x="41" y="58"/>
                </a:cubicBezTo>
                <a:close/>
                <a:moveTo>
                  <a:pt x="20" y="57"/>
                </a:moveTo>
                <a:cubicBezTo>
                  <a:pt x="20" y="56"/>
                  <a:pt x="20" y="55"/>
                  <a:pt x="21" y="54"/>
                </a:cubicBezTo>
                <a:cubicBezTo>
                  <a:pt x="21" y="52"/>
                  <a:pt x="22" y="51"/>
                  <a:pt x="24" y="50"/>
                </a:cubicBezTo>
                <a:cubicBezTo>
                  <a:pt x="25" y="49"/>
                  <a:pt x="27" y="49"/>
                  <a:pt x="28" y="49"/>
                </a:cubicBezTo>
                <a:cubicBezTo>
                  <a:pt x="30" y="49"/>
                  <a:pt x="32" y="49"/>
                  <a:pt x="34" y="50"/>
                </a:cubicBezTo>
                <a:cubicBezTo>
                  <a:pt x="32" y="54"/>
                  <a:pt x="32" y="54"/>
                  <a:pt x="32" y="54"/>
                </a:cubicBezTo>
                <a:cubicBezTo>
                  <a:pt x="31" y="53"/>
                  <a:pt x="30" y="53"/>
                  <a:pt x="29" y="53"/>
                </a:cubicBezTo>
                <a:cubicBezTo>
                  <a:pt x="28" y="53"/>
                  <a:pt x="27" y="53"/>
                  <a:pt x="26" y="54"/>
                </a:cubicBezTo>
                <a:cubicBezTo>
                  <a:pt x="26" y="54"/>
                  <a:pt x="25" y="55"/>
                  <a:pt x="25" y="55"/>
                </a:cubicBezTo>
                <a:cubicBezTo>
                  <a:pt x="25" y="56"/>
                  <a:pt x="24" y="57"/>
                  <a:pt x="24" y="57"/>
                </a:cubicBezTo>
                <a:cubicBezTo>
                  <a:pt x="20" y="57"/>
                  <a:pt x="20" y="57"/>
                  <a:pt x="20" y="57"/>
                </a:cubicBezTo>
                <a:close/>
                <a:moveTo>
                  <a:pt x="62" y="57"/>
                </a:moveTo>
                <a:cubicBezTo>
                  <a:pt x="57" y="57"/>
                  <a:pt x="57" y="57"/>
                  <a:pt x="57" y="57"/>
                </a:cubicBezTo>
                <a:cubicBezTo>
                  <a:pt x="57" y="57"/>
                  <a:pt x="57" y="56"/>
                  <a:pt x="57" y="55"/>
                </a:cubicBezTo>
                <a:cubicBezTo>
                  <a:pt x="57" y="55"/>
                  <a:pt x="56" y="54"/>
                  <a:pt x="56" y="54"/>
                </a:cubicBezTo>
                <a:cubicBezTo>
                  <a:pt x="55" y="53"/>
                  <a:pt x="54" y="53"/>
                  <a:pt x="53" y="53"/>
                </a:cubicBezTo>
                <a:cubicBezTo>
                  <a:pt x="52" y="53"/>
                  <a:pt x="51" y="53"/>
                  <a:pt x="50" y="54"/>
                </a:cubicBezTo>
                <a:cubicBezTo>
                  <a:pt x="48" y="50"/>
                  <a:pt x="48" y="50"/>
                  <a:pt x="48" y="50"/>
                </a:cubicBezTo>
                <a:cubicBezTo>
                  <a:pt x="50" y="49"/>
                  <a:pt x="52" y="49"/>
                  <a:pt x="53" y="49"/>
                </a:cubicBezTo>
                <a:cubicBezTo>
                  <a:pt x="55" y="49"/>
                  <a:pt x="57" y="49"/>
                  <a:pt x="58" y="50"/>
                </a:cubicBezTo>
                <a:cubicBezTo>
                  <a:pt x="59" y="51"/>
                  <a:pt x="60" y="52"/>
                  <a:pt x="61" y="54"/>
                </a:cubicBezTo>
                <a:cubicBezTo>
                  <a:pt x="62" y="55"/>
                  <a:pt x="62" y="56"/>
                  <a:pt x="62" y="57"/>
                </a:cubicBezTo>
                <a:close/>
                <a:moveTo>
                  <a:pt x="35" y="67"/>
                </a:moveTo>
                <a:cubicBezTo>
                  <a:pt x="37" y="67"/>
                  <a:pt x="38" y="69"/>
                  <a:pt x="38" y="72"/>
                </a:cubicBezTo>
                <a:cubicBezTo>
                  <a:pt x="38" y="74"/>
                  <a:pt x="37" y="76"/>
                  <a:pt x="35" y="76"/>
                </a:cubicBezTo>
                <a:cubicBezTo>
                  <a:pt x="33" y="76"/>
                  <a:pt x="32" y="74"/>
                  <a:pt x="32" y="72"/>
                </a:cubicBezTo>
                <a:cubicBezTo>
                  <a:pt x="32" y="69"/>
                  <a:pt x="33" y="67"/>
                  <a:pt x="35" y="6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49" name="Freeform 25"/>
          <p:cNvSpPr>
            <a:spLocks noEditPoints="1"/>
          </p:cNvSpPr>
          <p:nvPr/>
        </p:nvSpPr>
        <p:spPr>
          <a:xfrm>
            <a:off x="4803775" y="1520825"/>
            <a:ext cx="295275" cy="450850"/>
          </a:xfrm>
          <a:custGeom>
            <a:avLst/>
            <a:gdLst>
              <a:gd name="txL" fmla="*/ 0 w 78"/>
              <a:gd name="txT" fmla="*/ 0 h 112"/>
              <a:gd name="txR" fmla="*/ 78 w 78"/>
              <a:gd name="txB" fmla="*/ 112 h 112"/>
            </a:gdLst>
            <a:ahLst/>
            <a:cxnLst>
              <a:cxn ang="0">
                <a:pos x="21" y="36"/>
              </a:cxn>
              <a:cxn ang="0">
                <a:pos x="21" y="11"/>
              </a:cxn>
              <a:cxn ang="0">
                <a:pos x="58" y="11"/>
              </a:cxn>
              <a:cxn ang="0">
                <a:pos x="57" y="36"/>
              </a:cxn>
              <a:cxn ang="0">
                <a:pos x="53" y="47"/>
              </a:cxn>
              <a:cxn ang="0">
                <a:pos x="39" y="53"/>
              </a:cxn>
              <a:cxn ang="0">
                <a:pos x="39" y="53"/>
              </a:cxn>
              <a:cxn ang="0">
                <a:pos x="26" y="47"/>
              </a:cxn>
              <a:cxn ang="0">
                <a:pos x="21" y="36"/>
              </a:cxn>
              <a:cxn ang="0">
                <a:pos x="13" y="107"/>
              </a:cxn>
              <a:cxn ang="0">
                <a:pos x="67" y="107"/>
              </a:cxn>
              <a:cxn ang="0">
                <a:pos x="64" y="112"/>
              </a:cxn>
              <a:cxn ang="0">
                <a:pos x="16" y="112"/>
              </a:cxn>
              <a:cxn ang="0">
                <a:pos x="13" y="107"/>
              </a:cxn>
              <a:cxn ang="0">
                <a:pos x="70" y="67"/>
              </a:cxn>
              <a:cxn ang="0">
                <a:pos x="76" y="90"/>
              </a:cxn>
              <a:cxn ang="0">
                <a:pos x="68" y="103"/>
              </a:cxn>
              <a:cxn ang="0">
                <a:pos x="66" y="103"/>
              </a:cxn>
              <a:cxn ang="0">
                <a:pos x="66" y="72"/>
              </a:cxn>
              <a:cxn ang="0">
                <a:pos x="42" y="72"/>
              </a:cxn>
              <a:cxn ang="0">
                <a:pos x="49" y="56"/>
              </a:cxn>
              <a:cxn ang="0">
                <a:pos x="51" y="54"/>
              </a:cxn>
              <a:cxn ang="0">
                <a:pos x="65" y="57"/>
              </a:cxn>
              <a:cxn ang="0">
                <a:pos x="66" y="57"/>
              </a:cxn>
              <a:cxn ang="0">
                <a:pos x="66" y="58"/>
              </a:cxn>
              <a:cxn ang="0">
                <a:pos x="70" y="67"/>
              </a:cxn>
              <a:cxn ang="0">
                <a:pos x="70" y="67"/>
              </a:cxn>
              <a:cxn ang="0">
                <a:pos x="14" y="103"/>
              </a:cxn>
              <a:cxn ang="0">
                <a:pos x="11" y="103"/>
              </a:cxn>
              <a:cxn ang="0">
                <a:pos x="3" y="90"/>
              </a:cxn>
              <a:cxn ang="0">
                <a:pos x="9" y="67"/>
              </a:cxn>
              <a:cxn ang="0">
                <a:pos x="14" y="58"/>
              </a:cxn>
              <a:cxn ang="0">
                <a:pos x="14" y="57"/>
              </a:cxn>
              <a:cxn ang="0">
                <a:pos x="14" y="57"/>
              </a:cxn>
              <a:cxn ang="0">
                <a:pos x="28" y="54"/>
              </a:cxn>
              <a:cxn ang="0">
                <a:pos x="30" y="56"/>
              </a:cxn>
              <a:cxn ang="0">
                <a:pos x="38" y="72"/>
              </a:cxn>
              <a:cxn ang="0">
                <a:pos x="14" y="72"/>
              </a:cxn>
              <a:cxn ang="0">
                <a:pos x="14" y="103"/>
              </a:cxn>
            </a:cxnLst>
            <a:rect l="txL" t="txT" r="txR" b="tx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0" name="Freeform 26"/>
          <p:cNvSpPr>
            <a:spLocks noEditPoints="1"/>
          </p:cNvSpPr>
          <p:nvPr/>
        </p:nvSpPr>
        <p:spPr>
          <a:xfrm>
            <a:off x="4779963" y="1085850"/>
            <a:ext cx="322262" cy="384175"/>
          </a:xfrm>
          <a:custGeom>
            <a:avLst/>
            <a:gdLst>
              <a:gd name="txL" fmla="*/ 0 w 85"/>
              <a:gd name="txT" fmla="*/ 0 h 95"/>
              <a:gd name="txR" fmla="*/ 85 w 85"/>
              <a:gd name="txB" fmla="*/ 95 h 95"/>
            </a:gdLst>
            <a:ahLst/>
            <a:cxnLst>
              <a:cxn ang="0">
                <a:pos x="50" y="91"/>
              </a:cxn>
              <a:cxn ang="0">
                <a:pos x="58" y="80"/>
              </a:cxn>
              <a:cxn ang="0">
                <a:pos x="57" y="74"/>
              </a:cxn>
              <a:cxn ang="0">
                <a:pos x="44" y="62"/>
              </a:cxn>
              <a:cxn ang="0">
                <a:pos x="38" y="61"/>
              </a:cxn>
              <a:cxn ang="0">
                <a:pos x="30" y="66"/>
              </a:cxn>
              <a:cxn ang="0">
                <a:pos x="18" y="35"/>
              </a:cxn>
              <a:cxn ang="0">
                <a:pos x="26" y="30"/>
              </a:cxn>
              <a:cxn ang="0">
                <a:pos x="28" y="24"/>
              </a:cxn>
              <a:cxn ang="0">
                <a:pos x="23" y="7"/>
              </a:cxn>
              <a:cxn ang="0">
                <a:pos x="19" y="4"/>
              </a:cxn>
              <a:cxn ang="0">
                <a:pos x="5" y="5"/>
              </a:cxn>
              <a:cxn ang="0">
                <a:pos x="0" y="10"/>
              </a:cxn>
              <a:cxn ang="0">
                <a:pos x="43" y="93"/>
              </a:cxn>
              <a:cxn ang="0">
                <a:pos x="50" y="91"/>
              </a:cxn>
              <a:cxn ang="0">
                <a:pos x="46" y="52"/>
              </a:cxn>
              <a:cxn ang="0">
                <a:pos x="32" y="52"/>
              </a:cxn>
              <a:cxn ang="0">
                <a:pos x="33" y="49"/>
              </a:cxn>
              <a:cxn ang="0">
                <a:pos x="41" y="37"/>
              </a:cxn>
              <a:cxn ang="0">
                <a:pos x="42" y="31"/>
              </a:cxn>
              <a:cxn ang="0">
                <a:pos x="41" y="29"/>
              </a:cxn>
              <a:cxn ang="0">
                <a:pos x="40" y="31"/>
              </a:cxn>
              <a:cxn ang="0">
                <a:pos x="39" y="35"/>
              </a:cxn>
              <a:cxn ang="0">
                <a:pos x="34" y="35"/>
              </a:cxn>
              <a:cxn ang="0">
                <a:pos x="35" y="30"/>
              </a:cxn>
              <a:cxn ang="0">
                <a:pos x="42" y="25"/>
              </a:cxn>
              <a:cxn ang="0">
                <a:pos x="47" y="27"/>
              </a:cxn>
              <a:cxn ang="0">
                <a:pos x="48" y="33"/>
              </a:cxn>
              <a:cxn ang="0">
                <a:pos x="47" y="36"/>
              </a:cxn>
              <a:cxn ang="0">
                <a:pos x="39" y="49"/>
              </a:cxn>
              <a:cxn ang="0">
                <a:pos x="46" y="49"/>
              </a:cxn>
              <a:cxn ang="0">
                <a:pos x="46" y="52"/>
              </a:cxn>
              <a:cxn ang="0">
                <a:pos x="63" y="49"/>
              </a:cxn>
              <a:cxn ang="0">
                <a:pos x="60" y="49"/>
              </a:cxn>
              <a:cxn ang="0">
                <a:pos x="60" y="52"/>
              </a:cxn>
              <a:cxn ang="0">
                <a:pos x="54" y="52"/>
              </a:cxn>
              <a:cxn ang="0">
                <a:pos x="55" y="49"/>
              </a:cxn>
              <a:cxn ang="0">
                <a:pos x="47" y="49"/>
              </a:cxn>
              <a:cxn ang="0">
                <a:pos x="47" y="45"/>
              </a:cxn>
              <a:cxn ang="0">
                <a:pos x="55" y="26"/>
              </a:cxn>
              <a:cxn ang="0">
                <a:pos x="63" y="26"/>
              </a:cxn>
              <a:cxn ang="0">
                <a:pos x="61" y="45"/>
              </a:cxn>
              <a:cxn ang="0">
                <a:pos x="64" y="45"/>
              </a:cxn>
              <a:cxn ang="0">
                <a:pos x="63" y="49"/>
              </a:cxn>
              <a:cxn ang="0">
                <a:pos x="55" y="45"/>
              </a:cxn>
              <a:cxn ang="0">
                <a:pos x="52" y="45"/>
              </a:cxn>
              <a:cxn ang="0">
                <a:pos x="56" y="34"/>
              </a:cxn>
              <a:cxn ang="0">
                <a:pos x="55" y="45"/>
              </a:cxn>
              <a:cxn ang="0">
                <a:pos x="43" y="0"/>
              </a:cxn>
              <a:cxn ang="0">
                <a:pos x="72" y="12"/>
              </a:cxn>
              <a:cxn ang="0">
                <a:pos x="85" y="41"/>
              </a:cxn>
              <a:cxn ang="0">
                <a:pos x="72" y="70"/>
              </a:cxn>
              <a:cxn ang="0">
                <a:pos x="65" y="75"/>
              </a:cxn>
              <a:cxn ang="0">
                <a:pos x="64" y="72"/>
              </a:cxn>
              <a:cxn ang="0">
                <a:pos x="59" y="68"/>
              </a:cxn>
              <a:cxn ang="0">
                <a:pos x="66" y="63"/>
              </a:cxn>
              <a:cxn ang="0">
                <a:pos x="75" y="41"/>
              </a:cxn>
              <a:cxn ang="0">
                <a:pos x="66" y="18"/>
              </a:cxn>
              <a:cxn ang="0">
                <a:pos x="43" y="9"/>
              </a:cxn>
              <a:cxn ang="0">
                <a:pos x="31" y="11"/>
              </a:cxn>
              <a:cxn ang="0">
                <a:pos x="30" y="5"/>
              </a:cxn>
              <a:cxn ang="0">
                <a:pos x="28" y="2"/>
              </a:cxn>
              <a:cxn ang="0">
                <a:pos x="43" y="0"/>
              </a:cxn>
            </a:cxnLst>
            <a:rect l="txL" t="txT" r="txR" b="tx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1" name="Freeform 27"/>
          <p:cNvSpPr>
            <a:spLocks noEditPoints="1"/>
          </p:cNvSpPr>
          <p:nvPr/>
        </p:nvSpPr>
        <p:spPr>
          <a:xfrm>
            <a:off x="4078288" y="1624013"/>
            <a:ext cx="312737" cy="331787"/>
          </a:xfrm>
          <a:custGeom>
            <a:avLst/>
            <a:gdLst>
              <a:gd name="txL" fmla="*/ 0 w 83"/>
              <a:gd name="txT" fmla="*/ 0 h 82"/>
              <a:gd name="txR" fmla="*/ 83 w 83"/>
              <a:gd name="txB" fmla="*/ 82 h 82"/>
            </a:gdLst>
            <a:ahLst/>
            <a:cxnLst>
              <a:cxn ang="0">
                <a:pos x="12" y="0"/>
              </a:cxn>
              <a:cxn ang="0">
                <a:pos x="14" y="0"/>
              </a:cxn>
              <a:cxn ang="0">
                <a:pos x="14" y="19"/>
              </a:cxn>
              <a:cxn ang="0">
                <a:pos x="23" y="28"/>
              </a:cxn>
              <a:cxn ang="0">
                <a:pos x="58" y="28"/>
              </a:cxn>
              <a:cxn ang="0">
                <a:pos x="67" y="19"/>
              </a:cxn>
              <a:cxn ang="0">
                <a:pos x="67" y="0"/>
              </a:cxn>
              <a:cxn ang="0">
                <a:pos x="69" y="0"/>
              </a:cxn>
              <a:cxn ang="0">
                <a:pos x="83" y="16"/>
              </a:cxn>
              <a:cxn ang="0">
                <a:pos x="83" y="70"/>
              </a:cxn>
              <a:cxn ang="0">
                <a:pos x="71" y="82"/>
              </a:cxn>
              <a:cxn ang="0">
                <a:pos x="12" y="82"/>
              </a:cxn>
              <a:cxn ang="0">
                <a:pos x="0" y="70"/>
              </a:cxn>
              <a:cxn ang="0">
                <a:pos x="0" y="12"/>
              </a:cxn>
              <a:cxn ang="0">
                <a:pos x="12" y="0"/>
              </a:cxn>
              <a:cxn ang="0">
                <a:pos x="22" y="4"/>
              </a:cxn>
              <a:cxn ang="0">
                <a:pos x="22" y="20"/>
              </a:cxn>
              <a:cxn ang="0">
                <a:pos x="33" y="20"/>
              </a:cxn>
              <a:cxn ang="0">
                <a:pos x="33" y="4"/>
              </a:cxn>
              <a:cxn ang="0">
                <a:pos x="22" y="4"/>
              </a:cxn>
              <a:cxn ang="0">
                <a:pos x="8" y="68"/>
              </a:cxn>
              <a:cxn ang="0">
                <a:pos x="8" y="73"/>
              </a:cxn>
              <a:cxn ang="0">
                <a:pos x="13" y="73"/>
              </a:cxn>
              <a:cxn ang="0">
                <a:pos x="13" y="68"/>
              </a:cxn>
              <a:cxn ang="0">
                <a:pos x="8" y="68"/>
              </a:cxn>
              <a:cxn ang="0">
                <a:pos x="69" y="68"/>
              </a:cxn>
              <a:cxn ang="0">
                <a:pos x="69" y="73"/>
              </a:cxn>
              <a:cxn ang="0">
                <a:pos x="74" y="73"/>
              </a:cxn>
              <a:cxn ang="0">
                <a:pos x="74" y="68"/>
              </a:cxn>
              <a:cxn ang="0">
                <a:pos x="69" y="68"/>
              </a:cxn>
            </a:cxnLst>
            <a:rect l="txL" t="txT" r="txR" b="txB"/>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7"/>
                  <a:pt x="77" y="82"/>
                  <a:pt x="71" y="82"/>
                </a:cubicBezTo>
                <a:cubicBezTo>
                  <a:pt x="12" y="82"/>
                  <a:pt x="12" y="82"/>
                  <a:pt x="12" y="82"/>
                </a:cubicBezTo>
                <a:cubicBezTo>
                  <a:pt x="6" y="82"/>
                  <a:pt x="0" y="77"/>
                  <a:pt x="0" y="70"/>
                </a:cubicBezTo>
                <a:cubicBezTo>
                  <a:pt x="0" y="12"/>
                  <a:pt x="0" y="12"/>
                  <a:pt x="0" y="12"/>
                </a:cubicBezTo>
                <a:cubicBezTo>
                  <a:pt x="0" y="6"/>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8"/>
                </a:moveTo>
                <a:cubicBezTo>
                  <a:pt x="8" y="73"/>
                  <a:pt x="8" y="73"/>
                  <a:pt x="8" y="73"/>
                </a:cubicBezTo>
                <a:cubicBezTo>
                  <a:pt x="13" y="73"/>
                  <a:pt x="13" y="73"/>
                  <a:pt x="13" y="73"/>
                </a:cubicBezTo>
                <a:cubicBezTo>
                  <a:pt x="13" y="68"/>
                  <a:pt x="13" y="68"/>
                  <a:pt x="13" y="68"/>
                </a:cubicBezTo>
                <a:cubicBezTo>
                  <a:pt x="8" y="68"/>
                  <a:pt x="8" y="68"/>
                  <a:pt x="8" y="68"/>
                </a:cubicBezTo>
                <a:close/>
                <a:moveTo>
                  <a:pt x="69" y="68"/>
                </a:moveTo>
                <a:cubicBezTo>
                  <a:pt x="69" y="73"/>
                  <a:pt x="69" y="73"/>
                  <a:pt x="69" y="73"/>
                </a:cubicBezTo>
                <a:cubicBezTo>
                  <a:pt x="74" y="73"/>
                  <a:pt x="74" y="73"/>
                  <a:pt x="74" y="73"/>
                </a:cubicBezTo>
                <a:cubicBezTo>
                  <a:pt x="74" y="68"/>
                  <a:pt x="74" y="68"/>
                  <a:pt x="74" y="68"/>
                </a:cubicBezTo>
                <a:lnTo>
                  <a:pt x="69" y="68"/>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2" name="Freeform 28"/>
          <p:cNvSpPr>
            <a:spLocks noEditPoints="1"/>
          </p:cNvSpPr>
          <p:nvPr/>
        </p:nvSpPr>
        <p:spPr>
          <a:xfrm>
            <a:off x="4751388" y="584200"/>
            <a:ext cx="407987" cy="325438"/>
          </a:xfrm>
          <a:custGeom>
            <a:avLst/>
            <a:gdLst>
              <a:gd name="txL" fmla="*/ 0 w 108"/>
              <a:gd name="txT" fmla="*/ 0 h 81"/>
              <a:gd name="txR" fmla="*/ 108 w 108"/>
              <a:gd name="txB" fmla="*/ 81 h 81"/>
            </a:gdLst>
            <a:ahLst/>
            <a:cxnLst>
              <a:cxn ang="0">
                <a:pos x="3" y="54"/>
              </a:cxn>
              <a:cxn ang="0">
                <a:pos x="21" y="47"/>
              </a:cxn>
              <a:cxn ang="0">
                <a:pos x="26" y="43"/>
              </a:cxn>
              <a:cxn ang="0">
                <a:pos x="35" y="62"/>
              </a:cxn>
              <a:cxn ang="0">
                <a:pos x="43" y="43"/>
              </a:cxn>
              <a:cxn ang="0">
                <a:pos x="48" y="47"/>
              </a:cxn>
              <a:cxn ang="0">
                <a:pos x="60" y="51"/>
              </a:cxn>
              <a:cxn ang="0">
                <a:pos x="61" y="50"/>
              </a:cxn>
              <a:cxn ang="0">
                <a:pos x="72" y="46"/>
              </a:cxn>
              <a:cxn ang="0">
                <a:pos x="84" y="60"/>
              </a:cxn>
              <a:cxn ang="0">
                <a:pos x="96" y="46"/>
              </a:cxn>
              <a:cxn ang="0">
                <a:pos x="105" y="48"/>
              </a:cxn>
              <a:cxn ang="0">
                <a:pos x="108" y="71"/>
              </a:cxn>
              <a:cxn ang="0">
                <a:pos x="70" y="71"/>
              </a:cxn>
              <a:cxn ang="0">
                <a:pos x="70" y="81"/>
              </a:cxn>
              <a:cxn ang="0">
                <a:pos x="0" y="81"/>
              </a:cxn>
              <a:cxn ang="0">
                <a:pos x="3" y="54"/>
              </a:cxn>
              <a:cxn ang="0">
                <a:pos x="74" y="26"/>
              </a:cxn>
              <a:cxn ang="0">
                <a:pos x="94" y="24"/>
              </a:cxn>
              <a:cxn ang="0">
                <a:pos x="92" y="37"/>
              </a:cxn>
              <a:cxn ang="0">
                <a:pos x="89" y="41"/>
              </a:cxn>
              <a:cxn ang="0">
                <a:pos x="99" y="42"/>
              </a:cxn>
              <a:cxn ang="0">
                <a:pos x="98" y="31"/>
              </a:cxn>
              <a:cxn ang="0">
                <a:pos x="69" y="31"/>
              </a:cxn>
              <a:cxn ang="0">
                <a:pos x="68" y="42"/>
              </a:cxn>
              <a:cxn ang="0">
                <a:pos x="78" y="41"/>
              </a:cxn>
              <a:cxn ang="0">
                <a:pos x="75" y="37"/>
              </a:cxn>
              <a:cxn ang="0">
                <a:pos x="74" y="26"/>
              </a:cxn>
              <a:cxn ang="0">
                <a:pos x="74" y="26"/>
              </a:cxn>
              <a:cxn ang="0">
                <a:pos x="22" y="30"/>
              </a:cxn>
              <a:cxn ang="0">
                <a:pos x="23" y="15"/>
              </a:cxn>
              <a:cxn ang="0">
                <a:pos x="47" y="15"/>
              </a:cxn>
              <a:cxn ang="0">
                <a:pos x="48" y="31"/>
              </a:cxn>
              <a:cxn ang="0">
                <a:pos x="52" y="25"/>
              </a:cxn>
              <a:cxn ang="0">
                <a:pos x="50" y="8"/>
              </a:cxn>
              <a:cxn ang="0">
                <a:pos x="20" y="6"/>
              </a:cxn>
              <a:cxn ang="0">
                <a:pos x="18" y="27"/>
              </a:cxn>
              <a:cxn ang="0">
                <a:pos x="22" y="30"/>
              </a:cxn>
            </a:cxnLst>
            <a:rect l="txL" t="txT" r="txR" b="tx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3" name="Freeform 29"/>
          <p:cNvSpPr>
            <a:spLocks noEditPoints="1"/>
          </p:cNvSpPr>
          <p:nvPr/>
        </p:nvSpPr>
        <p:spPr>
          <a:xfrm>
            <a:off x="2657475" y="1081088"/>
            <a:ext cx="301625" cy="358775"/>
          </a:xfrm>
          <a:custGeom>
            <a:avLst/>
            <a:gdLst>
              <a:gd name="txL" fmla="*/ 0 w 80"/>
              <a:gd name="txT" fmla="*/ 0 h 89"/>
              <a:gd name="txR" fmla="*/ 80 w 80"/>
              <a:gd name="txB" fmla="*/ 89 h 89"/>
            </a:gdLst>
            <a:ahLst/>
            <a:cxnLst>
              <a:cxn ang="0">
                <a:pos x="70" y="82"/>
              </a:cxn>
              <a:cxn ang="0">
                <a:pos x="57" y="78"/>
              </a:cxn>
              <a:cxn ang="0">
                <a:pos x="54" y="63"/>
              </a:cxn>
              <a:cxn ang="0">
                <a:pos x="54" y="51"/>
              </a:cxn>
              <a:cxn ang="0">
                <a:pos x="60" y="66"/>
              </a:cxn>
              <a:cxn ang="0">
                <a:pos x="66" y="66"/>
              </a:cxn>
              <a:cxn ang="0">
                <a:pos x="64" y="53"/>
              </a:cxn>
              <a:cxn ang="0">
                <a:pos x="54" y="33"/>
              </a:cxn>
              <a:cxn ang="0">
                <a:pos x="54" y="12"/>
              </a:cxn>
              <a:cxn ang="0">
                <a:pos x="57" y="7"/>
              </a:cxn>
              <a:cxn ang="0">
                <a:pos x="70" y="11"/>
              </a:cxn>
              <a:cxn ang="0">
                <a:pos x="79" y="34"/>
              </a:cxn>
              <a:cxn ang="0">
                <a:pos x="66" y="22"/>
              </a:cxn>
              <a:cxn ang="0">
                <a:pos x="61" y="23"/>
              </a:cxn>
              <a:cxn ang="0">
                <a:pos x="66" y="37"/>
              </a:cxn>
              <a:cxn ang="0">
                <a:pos x="80" y="57"/>
              </a:cxn>
              <a:cxn ang="0">
                <a:pos x="70" y="78"/>
              </a:cxn>
              <a:cxn ang="0">
                <a:pos x="48" y="0"/>
              </a:cxn>
              <a:cxn ang="0">
                <a:pos x="48" y="26"/>
              </a:cxn>
              <a:cxn ang="0">
                <a:pos x="48" y="56"/>
              </a:cxn>
              <a:cxn ang="0">
                <a:pos x="48" y="78"/>
              </a:cxn>
              <a:cxn ang="0">
                <a:pos x="45" y="89"/>
              </a:cxn>
              <a:cxn ang="0">
                <a:pos x="0" y="45"/>
              </a:cxn>
              <a:cxn ang="0">
                <a:pos x="45" y="0"/>
              </a:cxn>
              <a:cxn ang="0">
                <a:pos x="29" y="61"/>
              </a:cxn>
              <a:cxn ang="0">
                <a:pos x="38" y="75"/>
              </a:cxn>
              <a:cxn ang="0">
                <a:pos x="21" y="59"/>
              </a:cxn>
              <a:cxn ang="0">
                <a:pos x="13" y="54"/>
              </a:cxn>
              <a:cxn ang="0">
                <a:pos x="27" y="74"/>
              </a:cxn>
              <a:cxn ang="0">
                <a:pos x="13" y="35"/>
              </a:cxn>
              <a:cxn ang="0">
                <a:pos x="21" y="31"/>
              </a:cxn>
              <a:cxn ang="0">
                <a:pos x="21" y="21"/>
              </a:cxn>
              <a:cxn ang="0">
                <a:pos x="29" y="28"/>
              </a:cxn>
              <a:cxn ang="0">
                <a:pos x="38" y="14"/>
              </a:cxn>
              <a:cxn ang="0">
                <a:pos x="29" y="28"/>
              </a:cxn>
              <a:cxn ang="0">
                <a:pos x="27" y="36"/>
              </a:cxn>
              <a:cxn ang="0">
                <a:pos x="27" y="53"/>
              </a:cxn>
              <a:cxn ang="0">
                <a:pos x="38" y="34"/>
              </a:cxn>
              <a:cxn ang="0">
                <a:pos x="14" y="45"/>
              </a:cxn>
              <a:cxn ang="0">
                <a:pos x="20" y="45"/>
              </a:cxn>
            </a:cxnLst>
            <a:rect l="txL" t="txT" r="txR" b="txB"/>
            <a:pathLst>
              <a:path w="80" h="89">
                <a:moveTo>
                  <a:pt x="70" y="78"/>
                </a:moveTo>
                <a:cubicBezTo>
                  <a:pt x="70" y="82"/>
                  <a:pt x="70" y="82"/>
                  <a:pt x="70" y="82"/>
                </a:cubicBezTo>
                <a:cubicBezTo>
                  <a:pt x="57" y="82"/>
                  <a:pt x="57" y="82"/>
                  <a:pt x="57" y="82"/>
                </a:cubicBezTo>
                <a:cubicBezTo>
                  <a:pt x="57" y="78"/>
                  <a:pt x="57" y="78"/>
                  <a:pt x="57" y="78"/>
                </a:cubicBezTo>
                <a:cubicBezTo>
                  <a:pt x="56" y="77"/>
                  <a:pt x="55" y="77"/>
                  <a:pt x="54" y="77"/>
                </a:cubicBezTo>
                <a:cubicBezTo>
                  <a:pt x="54" y="63"/>
                  <a:pt x="54" y="63"/>
                  <a:pt x="54" y="63"/>
                </a:cubicBezTo>
                <a:cubicBezTo>
                  <a:pt x="54" y="56"/>
                  <a:pt x="54" y="56"/>
                  <a:pt x="54" y="56"/>
                </a:cubicBezTo>
                <a:cubicBezTo>
                  <a:pt x="54" y="51"/>
                  <a:pt x="54" y="51"/>
                  <a:pt x="54" y="51"/>
                </a:cubicBezTo>
                <a:cubicBezTo>
                  <a:pt x="60" y="51"/>
                  <a:pt x="60" y="51"/>
                  <a:pt x="60" y="51"/>
                </a:cubicBezTo>
                <a:cubicBezTo>
                  <a:pt x="60" y="66"/>
                  <a:pt x="60" y="66"/>
                  <a:pt x="60" y="66"/>
                </a:cubicBezTo>
                <a:cubicBezTo>
                  <a:pt x="60" y="68"/>
                  <a:pt x="61" y="69"/>
                  <a:pt x="63" y="69"/>
                </a:cubicBezTo>
                <a:cubicBezTo>
                  <a:pt x="65" y="69"/>
                  <a:pt x="66" y="68"/>
                  <a:pt x="66" y="66"/>
                </a:cubicBezTo>
                <a:cubicBezTo>
                  <a:pt x="66" y="59"/>
                  <a:pt x="66" y="59"/>
                  <a:pt x="66" y="59"/>
                </a:cubicBezTo>
                <a:cubicBezTo>
                  <a:pt x="66" y="57"/>
                  <a:pt x="65" y="55"/>
                  <a:pt x="64" y="53"/>
                </a:cubicBezTo>
                <a:cubicBezTo>
                  <a:pt x="63" y="52"/>
                  <a:pt x="59" y="49"/>
                  <a:pt x="54" y="43"/>
                </a:cubicBezTo>
                <a:cubicBezTo>
                  <a:pt x="54" y="33"/>
                  <a:pt x="54" y="33"/>
                  <a:pt x="54" y="33"/>
                </a:cubicBezTo>
                <a:cubicBezTo>
                  <a:pt x="54" y="26"/>
                  <a:pt x="54" y="26"/>
                  <a:pt x="54" y="26"/>
                </a:cubicBezTo>
                <a:cubicBezTo>
                  <a:pt x="54" y="12"/>
                  <a:pt x="54" y="12"/>
                  <a:pt x="54" y="12"/>
                </a:cubicBezTo>
                <a:cubicBezTo>
                  <a:pt x="55" y="12"/>
                  <a:pt x="56" y="11"/>
                  <a:pt x="57" y="11"/>
                </a:cubicBezTo>
                <a:cubicBezTo>
                  <a:pt x="57" y="7"/>
                  <a:pt x="57" y="7"/>
                  <a:pt x="57" y="7"/>
                </a:cubicBezTo>
                <a:cubicBezTo>
                  <a:pt x="70" y="7"/>
                  <a:pt x="70" y="7"/>
                  <a:pt x="70" y="7"/>
                </a:cubicBezTo>
                <a:cubicBezTo>
                  <a:pt x="70" y="11"/>
                  <a:pt x="70" y="11"/>
                  <a:pt x="70" y="11"/>
                </a:cubicBezTo>
                <a:cubicBezTo>
                  <a:pt x="76" y="13"/>
                  <a:pt x="79" y="16"/>
                  <a:pt x="79" y="22"/>
                </a:cubicBezTo>
                <a:cubicBezTo>
                  <a:pt x="79" y="34"/>
                  <a:pt x="79" y="34"/>
                  <a:pt x="79" y="34"/>
                </a:cubicBezTo>
                <a:cubicBezTo>
                  <a:pt x="66" y="34"/>
                  <a:pt x="66" y="34"/>
                  <a:pt x="66" y="34"/>
                </a:cubicBezTo>
                <a:cubicBezTo>
                  <a:pt x="66" y="22"/>
                  <a:pt x="66" y="22"/>
                  <a:pt x="66" y="22"/>
                </a:cubicBezTo>
                <a:cubicBezTo>
                  <a:pt x="66" y="20"/>
                  <a:pt x="65" y="20"/>
                  <a:pt x="63" y="20"/>
                </a:cubicBezTo>
                <a:cubicBezTo>
                  <a:pt x="62" y="20"/>
                  <a:pt x="61" y="21"/>
                  <a:pt x="61" y="23"/>
                </a:cubicBezTo>
                <a:cubicBezTo>
                  <a:pt x="61" y="28"/>
                  <a:pt x="61" y="28"/>
                  <a:pt x="61" y="28"/>
                </a:cubicBezTo>
                <a:cubicBezTo>
                  <a:pt x="61" y="30"/>
                  <a:pt x="63" y="33"/>
                  <a:pt x="66" y="37"/>
                </a:cubicBezTo>
                <a:cubicBezTo>
                  <a:pt x="73" y="43"/>
                  <a:pt x="77" y="47"/>
                  <a:pt x="78" y="50"/>
                </a:cubicBezTo>
                <a:cubicBezTo>
                  <a:pt x="80" y="52"/>
                  <a:pt x="80" y="54"/>
                  <a:pt x="80" y="57"/>
                </a:cubicBezTo>
                <a:cubicBezTo>
                  <a:pt x="80" y="65"/>
                  <a:pt x="80" y="65"/>
                  <a:pt x="80" y="65"/>
                </a:cubicBezTo>
                <a:cubicBezTo>
                  <a:pt x="80" y="72"/>
                  <a:pt x="77" y="77"/>
                  <a:pt x="70" y="78"/>
                </a:cubicBezTo>
                <a:close/>
                <a:moveTo>
                  <a:pt x="45" y="0"/>
                </a:moveTo>
                <a:cubicBezTo>
                  <a:pt x="46" y="0"/>
                  <a:pt x="47" y="0"/>
                  <a:pt x="48" y="0"/>
                </a:cubicBezTo>
                <a:cubicBezTo>
                  <a:pt x="48" y="11"/>
                  <a:pt x="48" y="11"/>
                  <a:pt x="48" y="11"/>
                </a:cubicBezTo>
                <a:cubicBezTo>
                  <a:pt x="48" y="26"/>
                  <a:pt x="48" y="26"/>
                  <a:pt x="48" y="26"/>
                </a:cubicBezTo>
                <a:cubicBezTo>
                  <a:pt x="48" y="33"/>
                  <a:pt x="48" y="33"/>
                  <a:pt x="48" y="33"/>
                </a:cubicBezTo>
                <a:cubicBezTo>
                  <a:pt x="48" y="56"/>
                  <a:pt x="48" y="56"/>
                  <a:pt x="48" y="56"/>
                </a:cubicBezTo>
                <a:cubicBezTo>
                  <a:pt x="48" y="63"/>
                  <a:pt x="48" y="63"/>
                  <a:pt x="48" y="63"/>
                </a:cubicBezTo>
                <a:cubicBezTo>
                  <a:pt x="48" y="78"/>
                  <a:pt x="48" y="78"/>
                  <a:pt x="48" y="78"/>
                </a:cubicBezTo>
                <a:cubicBezTo>
                  <a:pt x="48" y="89"/>
                  <a:pt x="48" y="89"/>
                  <a:pt x="48" y="89"/>
                </a:cubicBezTo>
                <a:cubicBezTo>
                  <a:pt x="47" y="89"/>
                  <a:pt x="46" y="89"/>
                  <a:pt x="45" y="89"/>
                </a:cubicBezTo>
                <a:cubicBezTo>
                  <a:pt x="33" y="89"/>
                  <a:pt x="22" y="84"/>
                  <a:pt x="13" y="76"/>
                </a:cubicBezTo>
                <a:cubicBezTo>
                  <a:pt x="5" y="68"/>
                  <a:pt x="0" y="57"/>
                  <a:pt x="0" y="45"/>
                </a:cubicBezTo>
                <a:cubicBezTo>
                  <a:pt x="0" y="32"/>
                  <a:pt x="5" y="21"/>
                  <a:pt x="13" y="13"/>
                </a:cubicBezTo>
                <a:cubicBezTo>
                  <a:pt x="22" y="5"/>
                  <a:pt x="33" y="0"/>
                  <a:pt x="45" y="0"/>
                </a:cubicBezTo>
                <a:close/>
                <a:moveTo>
                  <a:pt x="38" y="63"/>
                </a:moveTo>
                <a:cubicBezTo>
                  <a:pt x="35" y="62"/>
                  <a:pt x="32" y="62"/>
                  <a:pt x="29" y="61"/>
                </a:cubicBezTo>
                <a:cubicBezTo>
                  <a:pt x="31" y="65"/>
                  <a:pt x="32" y="68"/>
                  <a:pt x="34" y="70"/>
                </a:cubicBezTo>
                <a:cubicBezTo>
                  <a:pt x="35" y="72"/>
                  <a:pt x="37" y="74"/>
                  <a:pt x="38" y="75"/>
                </a:cubicBezTo>
                <a:cubicBezTo>
                  <a:pt x="38" y="63"/>
                  <a:pt x="38" y="63"/>
                  <a:pt x="38" y="63"/>
                </a:cubicBezTo>
                <a:close/>
                <a:moveTo>
                  <a:pt x="21" y="59"/>
                </a:moveTo>
                <a:cubicBezTo>
                  <a:pt x="21" y="59"/>
                  <a:pt x="21" y="59"/>
                  <a:pt x="21" y="59"/>
                </a:cubicBezTo>
                <a:cubicBezTo>
                  <a:pt x="18" y="57"/>
                  <a:pt x="15" y="56"/>
                  <a:pt x="13" y="54"/>
                </a:cubicBezTo>
                <a:cubicBezTo>
                  <a:pt x="14" y="60"/>
                  <a:pt x="17" y="65"/>
                  <a:pt x="21" y="69"/>
                </a:cubicBezTo>
                <a:cubicBezTo>
                  <a:pt x="23" y="70"/>
                  <a:pt x="25" y="72"/>
                  <a:pt x="27" y="74"/>
                </a:cubicBezTo>
                <a:cubicBezTo>
                  <a:pt x="25" y="69"/>
                  <a:pt x="23" y="64"/>
                  <a:pt x="21" y="59"/>
                </a:cubicBezTo>
                <a:close/>
                <a:moveTo>
                  <a:pt x="13" y="35"/>
                </a:moveTo>
                <a:cubicBezTo>
                  <a:pt x="15" y="34"/>
                  <a:pt x="18" y="32"/>
                  <a:pt x="21" y="31"/>
                </a:cubicBezTo>
                <a:cubicBezTo>
                  <a:pt x="21" y="31"/>
                  <a:pt x="21" y="31"/>
                  <a:pt x="21" y="31"/>
                </a:cubicBezTo>
                <a:cubicBezTo>
                  <a:pt x="23" y="25"/>
                  <a:pt x="25" y="20"/>
                  <a:pt x="27" y="16"/>
                </a:cubicBezTo>
                <a:cubicBezTo>
                  <a:pt x="25" y="17"/>
                  <a:pt x="23" y="19"/>
                  <a:pt x="21" y="21"/>
                </a:cubicBezTo>
                <a:cubicBezTo>
                  <a:pt x="17" y="25"/>
                  <a:pt x="14" y="30"/>
                  <a:pt x="13" y="35"/>
                </a:cubicBezTo>
                <a:close/>
                <a:moveTo>
                  <a:pt x="29" y="28"/>
                </a:moveTo>
                <a:cubicBezTo>
                  <a:pt x="32" y="28"/>
                  <a:pt x="35" y="27"/>
                  <a:pt x="38" y="27"/>
                </a:cubicBezTo>
                <a:cubicBezTo>
                  <a:pt x="38" y="14"/>
                  <a:pt x="38" y="14"/>
                  <a:pt x="38" y="14"/>
                </a:cubicBezTo>
                <a:cubicBezTo>
                  <a:pt x="37" y="15"/>
                  <a:pt x="35" y="17"/>
                  <a:pt x="34" y="19"/>
                </a:cubicBezTo>
                <a:cubicBezTo>
                  <a:pt x="32" y="22"/>
                  <a:pt x="31" y="25"/>
                  <a:pt x="29" y="28"/>
                </a:cubicBezTo>
                <a:close/>
                <a:moveTo>
                  <a:pt x="38" y="34"/>
                </a:moveTo>
                <a:cubicBezTo>
                  <a:pt x="34" y="34"/>
                  <a:pt x="31" y="35"/>
                  <a:pt x="27" y="36"/>
                </a:cubicBezTo>
                <a:cubicBezTo>
                  <a:pt x="27" y="39"/>
                  <a:pt x="27" y="42"/>
                  <a:pt x="27" y="45"/>
                </a:cubicBezTo>
                <a:cubicBezTo>
                  <a:pt x="27" y="48"/>
                  <a:pt x="27" y="51"/>
                  <a:pt x="27" y="53"/>
                </a:cubicBezTo>
                <a:cubicBezTo>
                  <a:pt x="31" y="54"/>
                  <a:pt x="34" y="55"/>
                  <a:pt x="38" y="56"/>
                </a:cubicBezTo>
                <a:cubicBezTo>
                  <a:pt x="38" y="34"/>
                  <a:pt x="38" y="34"/>
                  <a:pt x="38" y="34"/>
                </a:cubicBezTo>
                <a:close/>
                <a:moveTo>
                  <a:pt x="20" y="39"/>
                </a:moveTo>
                <a:cubicBezTo>
                  <a:pt x="16" y="41"/>
                  <a:pt x="14" y="43"/>
                  <a:pt x="14" y="45"/>
                </a:cubicBezTo>
                <a:cubicBezTo>
                  <a:pt x="14" y="47"/>
                  <a:pt x="16" y="49"/>
                  <a:pt x="20" y="50"/>
                </a:cubicBezTo>
                <a:cubicBezTo>
                  <a:pt x="20" y="49"/>
                  <a:pt x="20" y="47"/>
                  <a:pt x="20" y="45"/>
                </a:cubicBezTo>
                <a:cubicBezTo>
                  <a:pt x="20" y="43"/>
                  <a:pt x="20" y="41"/>
                  <a:pt x="20" y="3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4" name="Freeform 30"/>
          <p:cNvSpPr>
            <a:spLocks noEditPoints="1"/>
          </p:cNvSpPr>
          <p:nvPr/>
        </p:nvSpPr>
        <p:spPr>
          <a:xfrm>
            <a:off x="6180138" y="561975"/>
            <a:ext cx="338137" cy="376238"/>
          </a:xfrm>
          <a:custGeom>
            <a:avLst/>
            <a:gdLst>
              <a:gd name="txL" fmla="*/ 0 w 90"/>
              <a:gd name="txT" fmla="*/ 0 h 93"/>
              <a:gd name="txR" fmla="*/ 90 w 90"/>
              <a:gd name="txB" fmla="*/ 93 h 93"/>
            </a:gdLst>
            <a:ahLst/>
            <a:cxnLst>
              <a:cxn ang="0">
                <a:pos x="86" y="38"/>
              </a:cxn>
              <a:cxn ang="0">
                <a:pos x="90" y="46"/>
              </a:cxn>
              <a:cxn ang="0">
                <a:pos x="90" y="83"/>
              </a:cxn>
              <a:cxn ang="0">
                <a:pos x="81" y="93"/>
              </a:cxn>
              <a:cxn ang="0">
                <a:pos x="9" y="93"/>
              </a:cxn>
              <a:cxn ang="0">
                <a:pos x="0" y="83"/>
              </a:cxn>
              <a:cxn ang="0">
                <a:pos x="0" y="46"/>
              </a:cxn>
              <a:cxn ang="0">
                <a:pos x="2" y="40"/>
              </a:cxn>
              <a:cxn ang="0">
                <a:pos x="2" y="40"/>
              </a:cxn>
              <a:cxn ang="0">
                <a:pos x="2" y="40"/>
              </a:cxn>
              <a:cxn ang="0">
                <a:pos x="3" y="39"/>
              </a:cxn>
              <a:cxn ang="0">
                <a:pos x="39" y="3"/>
              </a:cxn>
              <a:cxn ang="0">
                <a:pos x="50" y="3"/>
              </a:cxn>
              <a:cxn ang="0">
                <a:pos x="86" y="38"/>
              </a:cxn>
              <a:cxn ang="0">
                <a:pos x="15" y="30"/>
              </a:cxn>
              <a:cxn ang="0">
                <a:pos x="15" y="52"/>
              </a:cxn>
              <a:cxn ang="0">
                <a:pos x="45" y="75"/>
              </a:cxn>
              <a:cxn ang="0">
                <a:pos x="72" y="54"/>
              </a:cxn>
              <a:cxn ang="0">
                <a:pos x="72" y="30"/>
              </a:cxn>
              <a:cxn ang="0">
                <a:pos x="15" y="30"/>
              </a:cxn>
              <a:cxn ang="0">
                <a:pos x="25" y="35"/>
              </a:cxn>
              <a:cxn ang="0">
                <a:pos x="25" y="39"/>
              </a:cxn>
              <a:cxn ang="0">
                <a:pos x="63" y="39"/>
              </a:cxn>
              <a:cxn ang="0">
                <a:pos x="63" y="35"/>
              </a:cxn>
              <a:cxn ang="0">
                <a:pos x="25" y="35"/>
              </a:cxn>
              <a:cxn ang="0">
                <a:pos x="25" y="51"/>
              </a:cxn>
              <a:cxn ang="0">
                <a:pos x="25" y="55"/>
              </a:cxn>
              <a:cxn ang="0">
                <a:pos x="63" y="55"/>
              </a:cxn>
              <a:cxn ang="0">
                <a:pos x="63" y="51"/>
              </a:cxn>
              <a:cxn ang="0">
                <a:pos x="25" y="51"/>
              </a:cxn>
              <a:cxn ang="0">
                <a:pos x="25" y="43"/>
              </a:cxn>
              <a:cxn ang="0">
                <a:pos x="25" y="47"/>
              </a:cxn>
              <a:cxn ang="0">
                <a:pos x="63" y="47"/>
              </a:cxn>
              <a:cxn ang="0">
                <a:pos x="63" y="43"/>
              </a:cxn>
              <a:cxn ang="0">
                <a:pos x="25" y="43"/>
              </a:cxn>
              <a:cxn ang="0">
                <a:pos x="10" y="87"/>
              </a:cxn>
              <a:cxn ang="0">
                <a:pos x="28" y="69"/>
              </a:cxn>
              <a:cxn ang="0">
                <a:pos x="28" y="67"/>
              </a:cxn>
              <a:cxn ang="0">
                <a:pos x="25" y="67"/>
              </a:cxn>
              <a:cxn ang="0">
                <a:pos x="7" y="84"/>
              </a:cxn>
              <a:cxn ang="0">
                <a:pos x="7" y="87"/>
              </a:cxn>
              <a:cxn ang="0">
                <a:pos x="10" y="87"/>
              </a:cxn>
              <a:cxn ang="0">
                <a:pos x="84" y="84"/>
              </a:cxn>
              <a:cxn ang="0">
                <a:pos x="66" y="67"/>
              </a:cxn>
              <a:cxn ang="0">
                <a:pos x="63" y="67"/>
              </a:cxn>
              <a:cxn ang="0">
                <a:pos x="63" y="69"/>
              </a:cxn>
              <a:cxn ang="0">
                <a:pos x="81" y="87"/>
              </a:cxn>
              <a:cxn ang="0">
                <a:pos x="84" y="87"/>
              </a:cxn>
              <a:cxn ang="0">
                <a:pos x="84" y="84"/>
              </a:cxn>
            </a:cxnLst>
            <a:rect l="txL" t="txT" r="txR" b="tx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5" name="Freeform 31"/>
          <p:cNvSpPr>
            <a:spLocks noEditPoints="1"/>
          </p:cNvSpPr>
          <p:nvPr/>
        </p:nvSpPr>
        <p:spPr>
          <a:xfrm>
            <a:off x="3375025" y="1054100"/>
            <a:ext cx="344488" cy="373063"/>
          </a:xfrm>
          <a:custGeom>
            <a:avLst/>
            <a:gdLst>
              <a:gd name="txL" fmla="*/ 0 w 91"/>
              <a:gd name="txT" fmla="*/ 0 h 93"/>
              <a:gd name="txR" fmla="*/ 91 w 91"/>
              <a:gd name="txB" fmla="*/ 93 h 93"/>
            </a:gdLst>
            <a:ahLst/>
            <a:cxnLst>
              <a:cxn ang="0">
                <a:pos x="81" y="44"/>
              </a:cxn>
              <a:cxn ang="0">
                <a:pos x="88" y="37"/>
              </a:cxn>
              <a:cxn ang="0">
                <a:pos x="88" y="23"/>
              </a:cxn>
              <a:cxn ang="0">
                <a:pos x="68" y="4"/>
              </a:cxn>
              <a:cxn ang="0">
                <a:pos x="54" y="4"/>
              </a:cxn>
              <a:cxn ang="0">
                <a:pos x="47" y="10"/>
              </a:cxn>
              <a:cxn ang="0">
                <a:pos x="81" y="44"/>
              </a:cxn>
              <a:cxn ang="0">
                <a:pos x="52" y="23"/>
              </a:cxn>
              <a:cxn ang="0">
                <a:pos x="68" y="39"/>
              </a:cxn>
              <a:cxn ang="0">
                <a:pos x="77" y="47"/>
              </a:cxn>
              <a:cxn ang="0">
                <a:pos x="43" y="81"/>
              </a:cxn>
              <a:cxn ang="0">
                <a:pos x="35" y="72"/>
              </a:cxn>
              <a:cxn ang="0">
                <a:pos x="19" y="58"/>
              </a:cxn>
              <a:cxn ang="0">
                <a:pos x="42" y="36"/>
              </a:cxn>
              <a:cxn ang="0">
                <a:pos x="40" y="34"/>
              </a:cxn>
              <a:cxn ang="0">
                <a:pos x="16" y="57"/>
              </a:cxn>
              <a:cxn ang="0">
                <a:pos x="10" y="48"/>
              </a:cxn>
              <a:cxn ang="0">
                <a:pos x="44" y="14"/>
              </a:cxn>
              <a:cxn ang="0">
                <a:pos x="52" y="23"/>
              </a:cxn>
              <a:cxn ang="0">
                <a:pos x="4" y="68"/>
              </a:cxn>
              <a:cxn ang="0">
                <a:pos x="0" y="86"/>
              </a:cxn>
              <a:cxn ang="0">
                <a:pos x="7" y="93"/>
              </a:cxn>
              <a:cxn ang="0">
                <a:pos x="25" y="89"/>
              </a:cxn>
              <a:cxn ang="0">
                <a:pos x="4" y="68"/>
              </a:cxn>
            </a:cxnLst>
            <a:rect l="txL" t="txT" r="txR" b="tx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6" name="Freeform 32"/>
          <p:cNvSpPr>
            <a:spLocks noEditPoints="1"/>
          </p:cNvSpPr>
          <p:nvPr/>
        </p:nvSpPr>
        <p:spPr>
          <a:xfrm>
            <a:off x="2641600" y="2120900"/>
            <a:ext cx="355600" cy="374650"/>
          </a:xfrm>
          <a:custGeom>
            <a:avLst/>
            <a:gdLst>
              <a:gd name="txL" fmla="*/ 0 w 94"/>
              <a:gd name="txT" fmla="*/ 0 h 93"/>
              <a:gd name="txR" fmla="*/ 94 w 94"/>
              <a:gd name="txB" fmla="*/ 93 h 93"/>
            </a:gdLst>
            <a:ahLst/>
            <a:cxnLst>
              <a:cxn ang="0">
                <a:pos x="84" y="26"/>
              </a:cxn>
              <a:cxn ang="0">
                <a:pos x="85" y="22"/>
              </a:cxn>
              <a:cxn ang="0">
                <a:pos x="85" y="14"/>
              </a:cxn>
              <a:cxn ang="0">
                <a:pos x="79" y="9"/>
              </a:cxn>
              <a:cxn ang="0">
                <a:pos x="35" y="11"/>
              </a:cxn>
              <a:cxn ang="0">
                <a:pos x="36" y="24"/>
              </a:cxn>
              <a:cxn ang="0">
                <a:pos x="80" y="26"/>
              </a:cxn>
              <a:cxn ang="0">
                <a:pos x="35" y="62"/>
              </a:cxn>
              <a:cxn ang="0">
                <a:pos x="66" y="73"/>
              </a:cxn>
              <a:cxn ang="0">
                <a:pos x="55" y="45"/>
              </a:cxn>
              <a:cxn ang="0">
                <a:pos x="70" y="66"/>
              </a:cxn>
              <a:cxn ang="0">
                <a:pos x="62" y="59"/>
              </a:cxn>
              <a:cxn ang="0">
                <a:pos x="70" y="66"/>
              </a:cxn>
              <a:cxn ang="0">
                <a:pos x="69" y="67"/>
              </a:cxn>
              <a:cxn ang="0">
                <a:pos x="59" y="61"/>
              </a:cxn>
              <a:cxn ang="0">
                <a:pos x="70" y="55"/>
              </a:cxn>
              <a:cxn ang="0">
                <a:pos x="69" y="54"/>
              </a:cxn>
              <a:cxn ang="0">
                <a:pos x="68" y="55"/>
              </a:cxn>
              <a:cxn ang="0">
                <a:pos x="71" y="58"/>
              </a:cxn>
              <a:cxn ang="0">
                <a:pos x="68" y="55"/>
              </a:cxn>
              <a:cxn ang="0">
                <a:pos x="71" y="59"/>
              </a:cxn>
              <a:cxn ang="0">
                <a:pos x="66" y="56"/>
              </a:cxn>
              <a:cxn ang="0">
                <a:pos x="65" y="57"/>
              </a:cxn>
              <a:cxn ang="0">
                <a:pos x="71" y="63"/>
              </a:cxn>
              <a:cxn ang="0">
                <a:pos x="65" y="57"/>
              </a:cxn>
              <a:cxn ang="0">
                <a:pos x="71" y="64"/>
              </a:cxn>
              <a:cxn ang="0">
                <a:pos x="63" y="59"/>
              </a:cxn>
              <a:cxn ang="0">
                <a:pos x="70" y="46"/>
              </a:cxn>
              <a:cxn ang="0">
                <a:pos x="70" y="48"/>
              </a:cxn>
              <a:cxn ang="0">
                <a:pos x="55" y="58"/>
              </a:cxn>
              <a:cxn ang="0">
                <a:pos x="58" y="40"/>
              </a:cxn>
              <a:cxn ang="0">
                <a:pos x="60" y="39"/>
              </a:cxn>
              <a:cxn ang="0">
                <a:pos x="70" y="46"/>
              </a:cxn>
              <a:cxn ang="0">
                <a:pos x="67" y="47"/>
              </a:cxn>
              <a:cxn ang="0">
                <a:pos x="61" y="42"/>
              </a:cxn>
              <a:cxn ang="0">
                <a:pos x="70" y="71"/>
              </a:cxn>
              <a:cxn ang="0">
                <a:pos x="68" y="71"/>
              </a:cxn>
              <a:cxn ang="0">
                <a:pos x="55" y="61"/>
              </a:cxn>
              <a:cxn ang="0">
                <a:pos x="69" y="51"/>
              </a:cxn>
              <a:cxn ang="0">
                <a:pos x="71" y="52"/>
              </a:cxn>
              <a:cxn ang="0">
                <a:pos x="74" y="61"/>
              </a:cxn>
              <a:cxn ang="0">
                <a:pos x="70" y="71"/>
              </a:cxn>
              <a:cxn ang="0">
                <a:pos x="93" y="11"/>
              </a:cxn>
              <a:cxn ang="0">
                <a:pos x="94" y="24"/>
              </a:cxn>
              <a:cxn ang="0">
                <a:pos x="88" y="89"/>
              </a:cxn>
              <a:cxn ang="0">
                <a:pos x="21" y="93"/>
              </a:cxn>
              <a:cxn ang="0">
                <a:pos x="17" y="68"/>
              </a:cxn>
              <a:cxn ang="0">
                <a:pos x="0" y="64"/>
              </a:cxn>
              <a:cxn ang="0">
                <a:pos x="12" y="4"/>
              </a:cxn>
              <a:cxn ang="0">
                <a:pos x="22" y="0"/>
              </a:cxn>
              <a:cxn ang="0">
                <a:pos x="79" y="0"/>
              </a:cxn>
              <a:cxn ang="0">
                <a:pos x="27" y="34"/>
              </a:cxn>
              <a:cxn ang="0">
                <a:pos x="80" y="34"/>
              </a:cxn>
              <a:cxn ang="0">
                <a:pos x="26" y="85"/>
              </a:cxn>
              <a:cxn ang="0">
                <a:pos x="26" y="60"/>
              </a:cxn>
              <a:cxn ang="0">
                <a:pos x="27" y="34"/>
              </a:cxn>
              <a:cxn ang="0">
                <a:pos x="17" y="24"/>
              </a:cxn>
              <a:cxn ang="0">
                <a:pos x="27" y="26"/>
              </a:cxn>
              <a:cxn ang="0">
                <a:pos x="28" y="18"/>
              </a:cxn>
              <a:cxn ang="0">
                <a:pos x="22" y="9"/>
              </a:cxn>
              <a:cxn ang="0">
                <a:pos x="16" y="13"/>
              </a:cxn>
              <a:cxn ang="0">
                <a:pos x="17" y="60"/>
              </a:cxn>
            </a:cxnLst>
            <a:rect l="txL" t="txT" r="txR" b="txB"/>
            <a:pathLst>
              <a:path w="94" h="93">
                <a:moveTo>
                  <a:pt x="80" y="26"/>
                </a:moveTo>
                <a:cubicBezTo>
                  <a:pt x="84" y="26"/>
                  <a:pt x="84" y="26"/>
                  <a:pt x="84" y="26"/>
                </a:cubicBezTo>
                <a:cubicBezTo>
                  <a:pt x="85" y="26"/>
                  <a:pt x="85" y="26"/>
                  <a:pt x="85" y="26"/>
                </a:cubicBezTo>
                <a:cubicBezTo>
                  <a:pt x="85" y="26"/>
                  <a:pt x="85" y="24"/>
                  <a:pt x="85" y="22"/>
                </a:cubicBezTo>
                <a:cubicBezTo>
                  <a:pt x="86" y="21"/>
                  <a:pt x="86" y="20"/>
                  <a:pt x="86" y="18"/>
                </a:cubicBezTo>
                <a:cubicBezTo>
                  <a:pt x="86" y="17"/>
                  <a:pt x="86" y="15"/>
                  <a:pt x="85" y="14"/>
                </a:cubicBezTo>
                <a:cubicBezTo>
                  <a:pt x="84" y="11"/>
                  <a:pt x="83" y="9"/>
                  <a:pt x="79" y="9"/>
                </a:cubicBezTo>
                <a:cubicBezTo>
                  <a:pt x="79" y="9"/>
                  <a:pt x="79" y="9"/>
                  <a:pt x="79" y="9"/>
                </a:cubicBezTo>
                <a:cubicBezTo>
                  <a:pt x="34" y="9"/>
                  <a:pt x="34" y="9"/>
                  <a:pt x="34" y="9"/>
                </a:cubicBezTo>
                <a:cubicBezTo>
                  <a:pt x="35" y="9"/>
                  <a:pt x="35" y="10"/>
                  <a:pt x="35" y="11"/>
                </a:cubicBezTo>
                <a:cubicBezTo>
                  <a:pt x="36" y="13"/>
                  <a:pt x="36" y="16"/>
                  <a:pt x="37" y="18"/>
                </a:cubicBezTo>
                <a:cubicBezTo>
                  <a:pt x="37" y="20"/>
                  <a:pt x="36" y="22"/>
                  <a:pt x="36" y="24"/>
                </a:cubicBezTo>
                <a:cubicBezTo>
                  <a:pt x="36" y="25"/>
                  <a:pt x="36" y="25"/>
                  <a:pt x="36" y="26"/>
                </a:cubicBezTo>
                <a:cubicBezTo>
                  <a:pt x="80" y="26"/>
                  <a:pt x="80" y="26"/>
                  <a:pt x="80" y="26"/>
                </a:cubicBezTo>
                <a:close/>
                <a:moveTo>
                  <a:pt x="52" y="45"/>
                </a:moveTo>
                <a:cubicBezTo>
                  <a:pt x="42" y="45"/>
                  <a:pt x="35" y="52"/>
                  <a:pt x="35" y="62"/>
                </a:cubicBezTo>
                <a:cubicBezTo>
                  <a:pt x="35" y="72"/>
                  <a:pt x="42" y="79"/>
                  <a:pt x="52" y="79"/>
                </a:cubicBezTo>
                <a:cubicBezTo>
                  <a:pt x="58" y="79"/>
                  <a:pt x="63" y="77"/>
                  <a:pt x="66" y="73"/>
                </a:cubicBezTo>
                <a:cubicBezTo>
                  <a:pt x="52" y="62"/>
                  <a:pt x="52" y="62"/>
                  <a:pt x="52" y="62"/>
                </a:cubicBezTo>
                <a:cubicBezTo>
                  <a:pt x="55" y="45"/>
                  <a:pt x="55" y="45"/>
                  <a:pt x="55" y="45"/>
                </a:cubicBezTo>
                <a:cubicBezTo>
                  <a:pt x="54" y="45"/>
                  <a:pt x="53" y="45"/>
                  <a:pt x="52" y="45"/>
                </a:cubicBezTo>
                <a:close/>
                <a:moveTo>
                  <a:pt x="70" y="66"/>
                </a:moveTo>
                <a:cubicBezTo>
                  <a:pt x="61" y="60"/>
                  <a:pt x="61" y="60"/>
                  <a:pt x="61" y="60"/>
                </a:cubicBezTo>
                <a:cubicBezTo>
                  <a:pt x="62" y="59"/>
                  <a:pt x="62" y="59"/>
                  <a:pt x="62" y="59"/>
                </a:cubicBezTo>
                <a:cubicBezTo>
                  <a:pt x="70" y="66"/>
                  <a:pt x="70" y="66"/>
                  <a:pt x="70" y="66"/>
                </a:cubicBezTo>
                <a:cubicBezTo>
                  <a:pt x="70" y="66"/>
                  <a:pt x="70" y="66"/>
                  <a:pt x="70" y="66"/>
                </a:cubicBezTo>
                <a:close/>
                <a:moveTo>
                  <a:pt x="60" y="60"/>
                </a:moveTo>
                <a:cubicBezTo>
                  <a:pt x="69" y="67"/>
                  <a:pt x="69" y="67"/>
                  <a:pt x="69" y="67"/>
                </a:cubicBezTo>
                <a:cubicBezTo>
                  <a:pt x="69" y="68"/>
                  <a:pt x="69" y="68"/>
                  <a:pt x="69" y="68"/>
                </a:cubicBezTo>
                <a:cubicBezTo>
                  <a:pt x="59" y="61"/>
                  <a:pt x="59" y="61"/>
                  <a:pt x="59" y="61"/>
                </a:cubicBezTo>
                <a:cubicBezTo>
                  <a:pt x="60" y="60"/>
                  <a:pt x="60" y="60"/>
                  <a:pt x="60" y="60"/>
                </a:cubicBezTo>
                <a:close/>
                <a:moveTo>
                  <a:pt x="70" y="55"/>
                </a:moveTo>
                <a:cubicBezTo>
                  <a:pt x="69" y="54"/>
                  <a:pt x="69" y="54"/>
                  <a:pt x="69" y="54"/>
                </a:cubicBezTo>
                <a:cubicBezTo>
                  <a:pt x="69" y="54"/>
                  <a:pt x="69" y="54"/>
                  <a:pt x="69" y="54"/>
                </a:cubicBezTo>
                <a:cubicBezTo>
                  <a:pt x="69" y="54"/>
                  <a:pt x="70" y="55"/>
                  <a:pt x="70" y="55"/>
                </a:cubicBezTo>
                <a:close/>
                <a:moveTo>
                  <a:pt x="68" y="55"/>
                </a:moveTo>
                <a:cubicBezTo>
                  <a:pt x="67" y="55"/>
                  <a:pt x="67" y="55"/>
                  <a:pt x="67" y="55"/>
                </a:cubicBezTo>
                <a:cubicBezTo>
                  <a:pt x="71" y="58"/>
                  <a:pt x="71" y="58"/>
                  <a:pt x="71" y="58"/>
                </a:cubicBezTo>
                <a:cubicBezTo>
                  <a:pt x="71" y="58"/>
                  <a:pt x="71" y="57"/>
                  <a:pt x="70" y="57"/>
                </a:cubicBezTo>
                <a:cubicBezTo>
                  <a:pt x="68" y="55"/>
                  <a:pt x="68" y="55"/>
                  <a:pt x="68" y="55"/>
                </a:cubicBezTo>
                <a:close/>
                <a:moveTo>
                  <a:pt x="66" y="56"/>
                </a:moveTo>
                <a:cubicBezTo>
                  <a:pt x="71" y="59"/>
                  <a:pt x="71" y="59"/>
                  <a:pt x="71" y="59"/>
                </a:cubicBezTo>
                <a:cubicBezTo>
                  <a:pt x="71" y="60"/>
                  <a:pt x="71" y="60"/>
                  <a:pt x="71" y="60"/>
                </a:cubicBezTo>
                <a:cubicBezTo>
                  <a:pt x="66" y="56"/>
                  <a:pt x="66" y="56"/>
                  <a:pt x="66" y="56"/>
                </a:cubicBezTo>
                <a:cubicBezTo>
                  <a:pt x="66" y="56"/>
                  <a:pt x="66" y="56"/>
                  <a:pt x="66" y="56"/>
                </a:cubicBezTo>
                <a:close/>
                <a:moveTo>
                  <a:pt x="65" y="57"/>
                </a:moveTo>
                <a:cubicBezTo>
                  <a:pt x="71" y="62"/>
                  <a:pt x="71" y="62"/>
                  <a:pt x="71" y="62"/>
                </a:cubicBezTo>
                <a:cubicBezTo>
                  <a:pt x="71" y="62"/>
                  <a:pt x="71" y="62"/>
                  <a:pt x="71" y="63"/>
                </a:cubicBezTo>
                <a:cubicBezTo>
                  <a:pt x="64" y="58"/>
                  <a:pt x="64" y="58"/>
                  <a:pt x="64" y="58"/>
                </a:cubicBezTo>
                <a:cubicBezTo>
                  <a:pt x="65" y="57"/>
                  <a:pt x="65" y="57"/>
                  <a:pt x="65" y="57"/>
                </a:cubicBezTo>
                <a:close/>
                <a:moveTo>
                  <a:pt x="63" y="58"/>
                </a:moveTo>
                <a:cubicBezTo>
                  <a:pt x="71" y="64"/>
                  <a:pt x="71" y="64"/>
                  <a:pt x="71" y="64"/>
                </a:cubicBezTo>
                <a:cubicBezTo>
                  <a:pt x="71" y="64"/>
                  <a:pt x="71" y="64"/>
                  <a:pt x="70" y="65"/>
                </a:cubicBezTo>
                <a:cubicBezTo>
                  <a:pt x="63" y="59"/>
                  <a:pt x="63" y="59"/>
                  <a:pt x="63" y="59"/>
                </a:cubicBezTo>
                <a:cubicBezTo>
                  <a:pt x="63" y="58"/>
                  <a:pt x="63" y="58"/>
                  <a:pt x="63" y="58"/>
                </a:cubicBezTo>
                <a:close/>
                <a:moveTo>
                  <a:pt x="70" y="46"/>
                </a:moveTo>
                <a:cubicBezTo>
                  <a:pt x="71" y="47"/>
                  <a:pt x="71" y="47"/>
                  <a:pt x="71" y="47"/>
                </a:cubicBezTo>
                <a:cubicBezTo>
                  <a:pt x="70" y="48"/>
                  <a:pt x="70" y="48"/>
                  <a:pt x="70" y="48"/>
                </a:cubicBezTo>
                <a:cubicBezTo>
                  <a:pt x="58" y="56"/>
                  <a:pt x="58" y="56"/>
                  <a:pt x="58" y="56"/>
                </a:cubicBezTo>
                <a:cubicBezTo>
                  <a:pt x="55" y="58"/>
                  <a:pt x="55" y="58"/>
                  <a:pt x="55" y="58"/>
                </a:cubicBezTo>
                <a:cubicBezTo>
                  <a:pt x="56" y="55"/>
                  <a:pt x="56" y="55"/>
                  <a:pt x="56" y="55"/>
                </a:cubicBezTo>
                <a:cubicBezTo>
                  <a:pt x="58" y="40"/>
                  <a:pt x="58" y="40"/>
                  <a:pt x="58" y="40"/>
                </a:cubicBezTo>
                <a:cubicBezTo>
                  <a:pt x="59" y="39"/>
                  <a:pt x="59" y="39"/>
                  <a:pt x="59" y="39"/>
                </a:cubicBezTo>
                <a:cubicBezTo>
                  <a:pt x="60" y="39"/>
                  <a:pt x="60" y="39"/>
                  <a:pt x="60" y="39"/>
                </a:cubicBezTo>
                <a:cubicBezTo>
                  <a:pt x="62" y="40"/>
                  <a:pt x="64" y="40"/>
                  <a:pt x="66" y="42"/>
                </a:cubicBezTo>
                <a:cubicBezTo>
                  <a:pt x="68" y="43"/>
                  <a:pt x="69" y="44"/>
                  <a:pt x="70" y="46"/>
                </a:cubicBezTo>
                <a:close/>
                <a:moveTo>
                  <a:pt x="64" y="44"/>
                </a:moveTo>
                <a:cubicBezTo>
                  <a:pt x="66" y="44"/>
                  <a:pt x="67" y="45"/>
                  <a:pt x="67" y="47"/>
                </a:cubicBezTo>
                <a:cubicBezTo>
                  <a:pt x="59" y="52"/>
                  <a:pt x="59" y="52"/>
                  <a:pt x="59" y="52"/>
                </a:cubicBezTo>
                <a:cubicBezTo>
                  <a:pt x="61" y="42"/>
                  <a:pt x="61" y="42"/>
                  <a:pt x="61" y="42"/>
                </a:cubicBezTo>
                <a:cubicBezTo>
                  <a:pt x="62" y="42"/>
                  <a:pt x="63" y="43"/>
                  <a:pt x="64" y="44"/>
                </a:cubicBezTo>
                <a:close/>
                <a:moveTo>
                  <a:pt x="70" y="71"/>
                </a:moveTo>
                <a:cubicBezTo>
                  <a:pt x="69" y="72"/>
                  <a:pt x="69" y="72"/>
                  <a:pt x="69" y="72"/>
                </a:cubicBezTo>
                <a:cubicBezTo>
                  <a:pt x="68" y="71"/>
                  <a:pt x="68" y="71"/>
                  <a:pt x="68" y="71"/>
                </a:cubicBezTo>
                <a:cubicBezTo>
                  <a:pt x="56" y="62"/>
                  <a:pt x="56" y="62"/>
                  <a:pt x="56" y="62"/>
                </a:cubicBezTo>
                <a:cubicBezTo>
                  <a:pt x="55" y="61"/>
                  <a:pt x="55" y="61"/>
                  <a:pt x="55" y="61"/>
                </a:cubicBezTo>
                <a:cubicBezTo>
                  <a:pt x="56" y="60"/>
                  <a:pt x="56" y="60"/>
                  <a:pt x="56" y="60"/>
                </a:cubicBezTo>
                <a:cubicBezTo>
                  <a:pt x="69" y="51"/>
                  <a:pt x="69" y="51"/>
                  <a:pt x="69" y="51"/>
                </a:cubicBezTo>
                <a:cubicBezTo>
                  <a:pt x="70" y="50"/>
                  <a:pt x="70" y="50"/>
                  <a:pt x="70" y="50"/>
                </a:cubicBezTo>
                <a:cubicBezTo>
                  <a:pt x="71" y="52"/>
                  <a:pt x="71" y="52"/>
                  <a:pt x="71" y="52"/>
                </a:cubicBezTo>
                <a:cubicBezTo>
                  <a:pt x="72" y="53"/>
                  <a:pt x="72" y="54"/>
                  <a:pt x="73" y="56"/>
                </a:cubicBezTo>
                <a:cubicBezTo>
                  <a:pt x="73" y="57"/>
                  <a:pt x="74" y="59"/>
                  <a:pt x="74" y="61"/>
                </a:cubicBezTo>
                <a:cubicBezTo>
                  <a:pt x="74" y="63"/>
                  <a:pt x="73" y="64"/>
                  <a:pt x="73" y="66"/>
                </a:cubicBezTo>
                <a:cubicBezTo>
                  <a:pt x="72" y="68"/>
                  <a:pt x="71" y="69"/>
                  <a:pt x="70" y="71"/>
                </a:cubicBezTo>
                <a:close/>
                <a:moveTo>
                  <a:pt x="79" y="0"/>
                </a:moveTo>
                <a:cubicBezTo>
                  <a:pt x="87" y="1"/>
                  <a:pt x="91" y="5"/>
                  <a:pt x="93" y="11"/>
                </a:cubicBezTo>
                <a:cubicBezTo>
                  <a:pt x="94" y="13"/>
                  <a:pt x="94" y="16"/>
                  <a:pt x="94" y="18"/>
                </a:cubicBezTo>
                <a:cubicBezTo>
                  <a:pt x="94" y="20"/>
                  <a:pt x="94" y="22"/>
                  <a:pt x="94" y="24"/>
                </a:cubicBezTo>
                <a:cubicBezTo>
                  <a:pt x="93" y="28"/>
                  <a:pt x="91" y="31"/>
                  <a:pt x="88" y="33"/>
                </a:cubicBezTo>
                <a:cubicBezTo>
                  <a:pt x="88" y="89"/>
                  <a:pt x="88" y="89"/>
                  <a:pt x="88" y="89"/>
                </a:cubicBezTo>
                <a:cubicBezTo>
                  <a:pt x="84" y="93"/>
                  <a:pt x="84" y="93"/>
                  <a:pt x="84" y="93"/>
                </a:cubicBezTo>
                <a:cubicBezTo>
                  <a:pt x="21" y="93"/>
                  <a:pt x="21" y="93"/>
                  <a:pt x="21" y="93"/>
                </a:cubicBezTo>
                <a:cubicBezTo>
                  <a:pt x="17" y="89"/>
                  <a:pt x="17" y="89"/>
                  <a:pt x="17" y="89"/>
                </a:cubicBezTo>
                <a:cubicBezTo>
                  <a:pt x="17" y="68"/>
                  <a:pt x="17" y="68"/>
                  <a:pt x="17" y="68"/>
                </a:cubicBezTo>
                <a:cubicBezTo>
                  <a:pt x="4" y="68"/>
                  <a:pt x="4" y="68"/>
                  <a:pt x="4" y="68"/>
                </a:cubicBezTo>
                <a:cubicBezTo>
                  <a:pt x="0" y="64"/>
                  <a:pt x="0" y="64"/>
                  <a:pt x="0" y="64"/>
                </a:cubicBezTo>
                <a:cubicBezTo>
                  <a:pt x="8" y="12"/>
                  <a:pt x="8" y="12"/>
                  <a:pt x="8" y="12"/>
                </a:cubicBezTo>
                <a:cubicBezTo>
                  <a:pt x="8" y="9"/>
                  <a:pt x="10" y="6"/>
                  <a:pt x="12" y="4"/>
                </a:cubicBezTo>
                <a:cubicBezTo>
                  <a:pt x="15" y="2"/>
                  <a:pt x="18" y="0"/>
                  <a:pt x="22" y="0"/>
                </a:cubicBezTo>
                <a:cubicBezTo>
                  <a:pt x="22" y="0"/>
                  <a:pt x="22" y="0"/>
                  <a:pt x="22" y="0"/>
                </a:cubicBezTo>
                <a:cubicBezTo>
                  <a:pt x="22" y="0"/>
                  <a:pt x="22" y="0"/>
                  <a:pt x="22" y="0"/>
                </a:cubicBezTo>
                <a:cubicBezTo>
                  <a:pt x="79" y="0"/>
                  <a:pt x="79" y="0"/>
                  <a:pt x="79" y="0"/>
                </a:cubicBezTo>
                <a:cubicBezTo>
                  <a:pt x="79" y="0"/>
                  <a:pt x="79" y="0"/>
                  <a:pt x="79" y="0"/>
                </a:cubicBezTo>
                <a:close/>
                <a:moveTo>
                  <a:pt x="27" y="34"/>
                </a:moveTo>
                <a:cubicBezTo>
                  <a:pt x="27" y="34"/>
                  <a:pt x="27" y="34"/>
                  <a:pt x="27"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4"/>
                  <a:pt x="26" y="34"/>
                  <a:pt x="26" y="34"/>
                </a:cubicBezTo>
                <a:cubicBezTo>
                  <a:pt x="26" y="34"/>
                  <a:pt x="27" y="34"/>
                  <a:pt x="27" y="34"/>
                </a:cubicBezTo>
                <a:close/>
                <a:moveTo>
                  <a:pt x="17" y="60"/>
                </a:moveTo>
                <a:cubicBezTo>
                  <a:pt x="17" y="24"/>
                  <a:pt x="17" y="24"/>
                  <a:pt x="17" y="24"/>
                </a:cubicBezTo>
                <a:cubicBezTo>
                  <a:pt x="25" y="23"/>
                  <a:pt x="25" y="23"/>
                  <a:pt x="25" y="23"/>
                </a:cubicBezTo>
                <a:cubicBezTo>
                  <a:pt x="25" y="23"/>
                  <a:pt x="26" y="26"/>
                  <a:pt x="27" y="26"/>
                </a:cubicBezTo>
                <a:cubicBezTo>
                  <a:pt x="27" y="26"/>
                  <a:pt x="28" y="24"/>
                  <a:pt x="28" y="22"/>
                </a:cubicBezTo>
                <a:cubicBezTo>
                  <a:pt x="28" y="21"/>
                  <a:pt x="28" y="20"/>
                  <a:pt x="28" y="18"/>
                </a:cubicBezTo>
                <a:cubicBezTo>
                  <a:pt x="28" y="17"/>
                  <a:pt x="28" y="15"/>
                  <a:pt x="28" y="14"/>
                </a:cubicBezTo>
                <a:cubicBezTo>
                  <a:pt x="27" y="11"/>
                  <a:pt x="25" y="9"/>
                  <a:pt x="22" y="9"/>
                </a:cubicBezTo>
                <a:cubicBezTo>
                  <a:pt x="20" y="9"/>
                  <a:pt x="19" y="9"/>
                  <a:pt x="18" y="10"/>
                </a:cubicBezTo>
                <a:cubicBezTo>
                  <a:pt x="17" y="11"/>
                  <a:pt x="16" y="12"/>
                  <a:pt x="16" y="13"/>
                </a:cubicBezTo>
                <a:cubicBezTo>
                  <a:pt x="8" y="60"/>
                  <a:pt x="8" y="60"/>
                  <a:pt x="8" y="60"/>
                </a:cubicBezTo>
                <a:lnTo>
                  <a:pt x="17" y="6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7" name="Freeform 33"/>
          <p:cNvSpPr>
            <a:spLocks noEditPoints="1"/>
          </p:cNvSpPr>
          <p:nvPr/>
        </p:nvSpPr>
        <p:spPr>
          <a:xfrm>
            <a:off x="5437188" y="601663"/>
            <a:ext cx="439737" cy="301625"/>
          </a:xfrm>
          <a:custGeom>
            <a:avLst/>
            <a:gdLst>
              <a:gd name="txL" fmla="*/ 0 w 116"/>
              <a:gd name="txT" fmla="*/ 0 h 75"/>
              <a:gd name="txR" fmla="*/ 116 w 116"/>
              <a:gd name="txB" fmla="*/ 75 h 75"/>
            </a:gdLst>
            <a:ahLst/>
            <a:cxnLst>
              <a:cxn ang="0">
                <a:pos x="72" y="27"/>
              </a:cxn>
              <a:cxn ang="0">
                <a:pos x="69" y="19"/>
              </a:cxn>
              <a:cxn ang="0">
                <a:pos x="65" y="20"/>
              </a:cxn>
              <a:cxn ang="0">
                <a:pos x="46" y="18"/>
              </a:cxn>
              <a:cxn ang="0">
                <a:pos x="46" y="29"/>
              </a:cxn>
              <a:cxn ang="0">
                <a:pos x="79" y="9"/>
              </a:cxn>
              <a:cxn ang="0">
                <a:pos x="72" y="29"/>
              </a:cxn>
              <a:cxn ang="0">
                <a:pos x="7" y="23"/>
              </a:cxn>
              <a:cxn ang="0">
                <a:pos x="29" y="36"/>
              </a:cxn>
              <a:cxn ang="0">
                <a:pos x="18" y="46"/>
              </a:cxn>
              <a:cxn ang="0">
                <a:pos x="10" y="42"/>
              </a:cxn>
              <a:cxn ang="0">
                <a:pos x="25" y="46"/>
              </a:cxn>
              <a:cxn ang="0">
                <a:pos x="4" y="48"/>
              </a:cxn>
              <a:cxn ang="0">
                <a:pos x="3" y="48"/>
              </a:cxn>
              <a:cxn ang="0">
                <a:pos x="0" y="62"/>
              </a:cxn>
              <a:cxn ang="0">
                <a:pos x="1" y="63"/>
              </a:cxn>
              <a:cxn ang="0">
                <a:pos x="26" y="73"/>
              </a:cxn>
              <a:cxn ang="0">
                <a:pos x="28" y="75"/>
              </a:cxn>
              <a:cxn ang="0">
                <a:pos x="92" y="75"/>
              </a:cxn>
              <a:cxn ang="0">
                <a:pos x="92" y="63"/>
              </a:cxn>
              <a:cxn ang="0">
                <a:pos x="116" y="63"/>
              </a:cxn>
              <a:cxn ang="0">
                <a:pos x="116" y="55"/>
              </a:cxn>
              <a:cxn ang="0">
                <a:pos x="113" y="48"/>
              </a:cxn>
              <a:cxn ang="0">
                <a:pos x="105" y="46"/>
              </a:cxn>
              <a:cxn ang="0">
                <a:pos x="98" y="59"/>
              </a:cxn>
              <a:cxn ang="0">
                <a:pos x="91" y="46"/>
              </a:cxn>
              <a:cxn ang="0">
                <a:pos x="72" y="45"/>
              </a:cxn>
              <a:cxn ang="0">
                <a:pos x="69" y="50"/>
              </a:cxn>
              <a:cxn ang="0">
                <a:pos x="64" y="67"/>
              </a:cxn>
              <a:cxn ang="0">
                <a:pos x="64" y="52"/>
              </a:cxn>
              <a:cxn ang="0">
                <a:pos x="60" y="48"/>
              </a:cxn>
              <a:cxn ang="0">
                <a:pos x="56" y="48"/>
              </a:cxn>
              <a:cxn ang="0">
                <a:pos x="57" y="54"/>
              </a:cxn>
              <a:cxn ang="0">
                <a:pos x="49" y="50"/>
              </a:cxn>
              <a:cxn ang="0">
                <a:pos x="46" y="45"/>
              </a:cxn>
              <a:cxn ang="0">
                <a:pos x="33" y="48"/>
              </a:cxn>
              <a:cxn ang="0">
                <a:pos x="87" y="36"/>
              </a:cxn>
              <a:cxn ang="0">
                <a:pos x="109" y="21"/>
              </a:cxn>
              <a:cxn ang="0">
                <a:pos x="105" y="42"/>
              </a:cxn>
              <a:cxn ang="0">
                <a:pos x="98" y="46"/>
              </a:cxn>
              <a:cxn ang="0">
                <a:pos x="87" y="36"/>
              </a:cxn>
            </a:cxnLst>
            <a:rect l="txL" t="txT" r="txR" b="tx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8" name="Freeform 34"/>
          <p:cNvSpPr>
            <a:spLocks noEditPoints="1"/>
          </p:cNvSpPr>
          <p:nvPr/>
        </p:nvSpPr>
        <p:spPr>
          <a:xfrm>
            <a:off x="3416300" y="1562100"/>
            <a:ext cx="254000" cy="427038"/>
          </a:xfrm>
          <a:custGeom>
            <a:avLst/>
            <a:gdLst>
              <a:gd name="txL" fmla="*/ 0 w 67"/>
              <a:gd name="txT" fmla="*/ 0 h 106"/>
              <a:gd name="txR" fmla="*/ 67 w 67"/>
              <a:gd name="txB" fmla="*/ 106 h 106"/>
            </a:gdLst>
            <a:ahLst/>
            <a:cxnLst>
              <a:cxn ang="0">
                <a:pos x="57" y="10"/>
              </a:cxn>
              <a:cxn ang="0">
                <a:pos x="62" y="51"/>
              </a:cxn>
              <a:cxn ang="0">
                <a:pos x="51" y="65"/>
              </a:cxn>
              <a:cxn ang="0">
                <a:pos x="55" y="65"/>
              </a:cxn>
              <a:cxn ang="0">
                <a:pos x="57" y="73"/>
              </a:cxn>
              <a:cxn ang="0">
                <a:pos x="56" y="79"/>
              </a:cxn>
              <a:cxn ang="0">
                <a:pos x="57" y="86"/>
              </a:cxn>
              <a:cxn ang="0">
                <a:pos x="55" y="93"/>
              </a:cxn>
              <a:cxn ang="0">
                <a:pos x="15" y="97"/>
              </a:cxn>
              <a:cxn ang="0">
                <a:pos x="12" y="94"/>
              </a:cxn>
              <a:cxn ang="0">
                <a:pos x="12" y="83"/>
              </a:cxn>
              <a:cxn ang="0">
                <a:pos x="12" y="82"/>
              </a:cxn>
              <a:cxn ang="0">
                <a:pos x="12" y="71"/>
              </a:cxn>
              <a:cxn ang="0">
                <a:pos x="14" y="69"/>
              </a:cxn>
              <a:cxn ang="0">
                <a:pos x="16" y="62"/>
              </a:cxn>
              <a:cxn ang="0">
                <a:pos x="0" y="34"/>
              </a:cxn>
              <a:cxn ang="0">
                <a:pos x="33" y="0"/>
              </a:cxn>
              <a:cxn ang="0">
                <a:pos x="28" y="40"/>
              </a:cxn>
              <a:cxn ang="0">
                <a:pos x="30" y="39"/>
              </a:cxn>
              <a:cxn ang="0">
                <a:pos x="33" y="41"/>
              </a:cxn>
              <a:cxn ang="0">
                <a:pos x="36" y="39"/>
              </a:cxn>
              <a:cxn ang="0">
                <a:pos x="39" y="41"/>
              </a:cxn>
              <a:cxn ang="0">
                <a:pos x="43" y="38"/>
              </a:cxn>
              <a:cxn ang="0">
                <a:pos x="39" y="51"/>
              </a:cxn>
              <a:cxn ang="0">
                <a:pos x="44" y="66"/>
              </a:cxn>
              <a:cxn ang="0">
                <a:pos x="44" y="58"/>
              </a:cxn>
              <a:cxn ang="0">
                <a:pos x="56" y="47"/>
              </a:cxn>
              <a:cxn ang="0">
                <a:pos x="52" y="15"/>
              </a:cxn>
              <a:cxn ang="0">
                <a:pos x="14" y="15"/>
              </a:cxn>
              <a:cxn ang="0">
                <a:pos x="11" y="47"/>
              </a:cxn>
              <a:cxn ang="0">
                <a:pos x="23" y="58"/>
              </a:cxn>
              <a:cxn ang="0">
                <a:pos x="23" y="67"/>
              </a:cxn>
              <a:cxn ang="0">
                <a:pos x="29" y="51"/>
              </a:cxn>
              <a:cxn ang="0">
                <a:pos x="25" y="38"/>
              </a:cxn>
              <a:cxn ang="0">
                <a:pos x="40" y="42"/>
              </a:cxn>
              <a:cxn ang="0">
                <a:pos x="36" y="41"/>
              </a:cxn>
              <a:cxn ang="0">
                <a:pos x="30" y="41"/>
              </a:cxn>
              <a:cxn ang="0">
                <a:pos x="27" y="42"/>
              </a:cxn>
              <a:cxn ang="0">
                <a:pos x="32" y="50"/>
              </a:cxn>
              <a:cxn ang="0">
                <a:pos x="32" y="67"/>
              </a:cxn>
              <a:cxn ang="0">
                <a:pos x="35" y="51"/>
              </a:cxn>
              <a:cxn ang="0">
                <a:pos x="35" y="50"/>
              </a:cxn>
              <a:cxn ang="0">
                <a:pos x="43" y="96"/>
              </a:cxn>
              <a:cxn ang="0">
                <a:pos x="34" y="106"/>
              </a:cxn>
              <a:cxn ang="0">
                <a:pos x="43" y="96"/>
              </a:cxn>
              <a:cxn ang="0">
                <a:pos x="17" y="88"/>
              </a:cxn>
              <a:cxn ang="0">
                <a:pos x="17" y="89"/>
              </a:cxn>
              <a:cxn ang="0">
                <a:pos x="50" y="86"/>
              </a:cxn>
              <a:cxn ang="0">
                <a:pos x="50" y="73"/>
              </a:cxn>
              <a:cxn ang="0">
                <a:pos x="17" y="76"/>
              </a:cxn>
              <a:cxn ang="0">
                <a:pos x="50" y="74"/>
              </a:cxn>
              <a:cxn ang="0">
                <a:pos x="50" y="73"/>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59" name="Freeform 35"/>
          <p:cNvSpPr>
            <a:spLocks noEditPoints="1"/>
          </p:cNvSpPr>
          <p:nvPr/>
        </p:nvSpPr>
        <p:spPr>
          <a:xfrm>
            <a:off x="2627313" y="1630363"/>
            <a:ext cx="393700" cy="319087"/>
          </a:xfrm>
          <a:custGeom>
            <a:avLst/>
            <a:gdLst>
              <a:gd name="txL" fmla="*/ 0 w 104"/>
              <a:gd name="txT" fmla="*/ 0 h 79"/>
              <a:gd name="txR" fmla="*/ 104 w 104"/>
              <a:gd name="txB" fmla="*/ 79 h 79"/>
            </a:gdLst>
            <a:ahLst/>
            <a:cxnLst>
              <a:cxn ang="0">
                <a:pos x="16" y="2"/>
              </a:cxn>
              <a:cxn ang="0">
                <a:pos x="27" y="4"/>
              </a:cxn>
              <a:cxn ang="0">
                <a:pos x="19" y="48"/>
              </a:cxn>
              <a:cxn ang="0">
                <a:pos x="4" y="45"/>
              </a:cxn>
              <a:cxn ang="0">
                <a:pos x="16" y="2"/>
              </a:cxn>
              <a:cxn ang="0">
                <a:pos x="18" y="65"/>
              </a:cxn>
              <a:cxn ang="0">
                <a:pos x="16" y="72"/>
              </a:cxn>
              <a:cxn ang="0">
                <a:pos x="101" y="72"/>
              </a:cxn>
              <a:cxn ang="0">
                <a:pos x="104" y="72"/>
              </a:cxn>
              <a:cxn ang="0">
                <a:pos x="104" y="68"/>
              </a:cxn>
              <a:cxn ang="0">
                <a:pos x="104" y="26"/>
              </a:cxn>
              <a:cxn ang="0">
                <a:pos x="104" y="24"/>
              </a:cxn>
              <a:cxn ang="0">
                <a:pos x="103" y="23"/>
              </a:cxn>
              <a:cxn ang="0">
                <a:pos x="90" y="10"/>
              </a:cxn>
              <a:cxn ang="0">
                <a:pos x="89" y="9"/>
              </a:cxn>
              <a:cxn ang="0">
                <a:pos x="87" y="9"/>
              </a:cxn>
              <a:cxn ang="0">
                <a:pos x="31" y="9"/>
              </a:cxn>
              <a:cxn ang="0">
                <a:pos x="31" y="17"/>
              </a:cxn>
              <a:cxn ang="0">
                <a:pos x="84" y="17"/>
              </a:cxn>
              <a:cxn ang="0">
                <a:pos x="83" y="28"/>
              </a:cxn>
              <a:cxn ang="0">
                <a:pos x="83" y="30"/>
              </a:cxn>
              <a:cxn ang="0">
                <a:pos x="85" y="30"/>
              </a:cxn>
              <a:cxn ang="0">
                <a:pos x="97" y="29"/>
              </a:cxn>
              <a:cxn ang="0">
                <a:pos x="97" y="65"/>
              </a:cxn>
              <a:cxn ang="0">
                <a:pos x="18" y="65"/>
              </a:cxn>
              <a:cxn ang="0">
                <a:pos x="95" y="26"/>
              </a:cxn>
              <a:cxn ang="0">
                <a:pos x="86" y="26"/>
              </a:cxn>
              <a:cxn ang="0">
                <a:pos x="87" y="18"/>
              </a:cxn>
              <a:cxn ang="0">
                <a:pos x="95" y="26"/>
              </a:cxn>
              <a:cxn ang="0">
                <a:pos x="32" y="43"/>
              </a:cxn>
              <a:cxn ang="0">
                <a:pos x="74" y="43"/>
              </a:cxn>
              <a:cxn ang="0">
                <a:pos x="74" y="45"/>
              </a:cxn>
              <a:cxn ang="0">
                <a:pos x="32" y="45"/>
              </a:cxn>
              <a:cxn ang="0">
                <a:pos x="32" y="43"/>
              </a:cxn>
              <a:cxn ang="0">
                <a:pos x="32" y="32"/>
              </a:cxn>
              <a:cxn ang="0">
                <a:pos x="71" y="32"/>
              </a:cxn>
              <a:cxn ang="0">
                <a:pos x="71" y="35"/>
              </a:cxn>
              <a:cxn ang="0">
                <a:pos x="32" y="35"/>
              </a:cxn>
              <a:cxn ang="0">
                <a:pos x="32" y="32"/>
              </a:cxn>
              <a:cxn ang="0">
                <a:pos x="32" y="22"/>
              </a:cxn>
              <a:cxn ang="0">
                <a:pos x="71" y="22"/>
              </a:cxn>
              <a:cxn ang="0">
                <a:pos x="71" y="25"/>
              </a:cxn>
              <a:cxn ang="0">
                <a:pos x="32" y="25"/>
              </a:cxn>
              <a:cxn ang="0">
                <a:pos x="32" y="22"/>
              </a:cxn>
              <a:cxn ang="0">
                <a:pos x="3" y="66"/>
              </a:cxn>
              <a:cxn ang="0">
                <a:pos x="9" y="68"/>
              </a:cxn>
              <a:cxn ang="0">
                <a:pos x="9" y="74"/>
              </a:cxn>
              <a:cxn ang="0">
                <a:pos x="5" y="79"/>
              </a:cxn>
              <a:cxn ang="0">
                <a:pos x="2" y="78"/>
              </a:cxn>
              <a:cxn ang="0">
                <a:pos x="0" y="72"/>
              </a:cxn>
              <a:cxn ang="0">
                <a:pos x="3" y="66"/>
              </a:cxn>
              <a:cxn ang="0">
                <a:pos x="4" y="48"/>
              </a:cxn>
              <a:cxn ang="0">
                <a:pos x="2" y="65"/>
              </a:cxn>
              <a:cxn ang="0">
                <a:pos x="12" y="67"/>
              </a:cxn>
              <a:cxn ang="0">
                <a:pos x="17" y="51"/>
              </a:cxn>
              <a:cxn ang="0">
                <a:pos x="4" y="48"/>
              </a:cxn>
            </a:cxnLst>
            <a:rect l="txL" t="txT" r="txR" b="tx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0" name="Freeform 36"/>
          <p:cNvSpPr>
            <a:spLocks noEditPoints="1"/>
          </p:cNvSpPr>
          <p:nvPr/>
        </p:nvSpPr>
        <p:spPr>
          <a:xfrm>
            <a:off x="1927225" y="1574800"/>
            <a:ext cx="366713" cy="390525"/>
          </a:xfrm>
          <a:custGeom>
            <a:avLst/>
            <a:gdLst>
              <a:gd name="txL" fmla="*/ 0 w 97"/>
              <a:gd name="txT" fmla="*/ 0 h 97"/>
              <a:gd name="txR" fmla="*/ 97 w 97"/>
              <a:gd name="txB" fmla="*/ 97 h 97"/>
            </a:gdLst>
            <a:ahLst/>
            <a:cxnLst>
              <a:cxn ang="0">
                <a:pos x="49" y="0"/>
              </a:cxn>
              <a:cxn ang="0">
                <a:pos x="83" y="14"/>
              </a:cxn>
              <a:cxn ang="0">
                <a:pos x="97" y="49"/>
              </a:cxn>
              <a:cxn ang="0">
                <a:pos x="83" y="83"/>
              </a:cxn>
              <a:cxn ang="0">
                <a:pos x="49" y="97"/>
              </a:cxn>
              <a:cxn ang="0">
                <a:pos x="14" y="83"/>
              </a:cxn>
              <a:cxn ang="0">
                <a:pos x="0" y="49"/>
              </a:cxn>
              <a:cxn ang="0">
                <a:pos x="14" y="14"/>
              </a:cxn>
              <a:cxn ang="0">
                <a:pos x="49" y="0"/>
              </a:cxn>
              <a:cxn ang="0">
                <a:pos x="55" y="47"/>
              </a:cxn>
              <a:cxn ang="0">
                <a:pos x="54" y="45"/>
              </a:cxn>
              <a:cxn ang="0">
                <a:pos x="68" y="24"/>
              </a:cxn>
              <a:cxn ang="0">
                <a:pos x="65" y="21"/>
              </a:cxn>
              <a:cxn ang="0">
                <a:pos x="50" y="43"/>
              </a:cxn>
              <a:cxn ang="0">
                <a:pos x="45" y="43"/>
              </a:cxn>
              <a:cxn ang="0">
                <a:pos x="42" y="52"/>
              </a:cxn>
              <a:cxn ang="0">
                <a:pos x="51" y="56"/>
              </a:cxn>
              <a:cxn ang="0">
                <a:pos x="52" y="55"/>
              </a:cxn>
              <a:cxn ang="0">
                <a:pos x="69" y="61"/>
              </a:cxn>
              <a:cxn ang="0">
                <a:pos x="71" y="56"/>
              </a:cxn>
              <a:cxn ang="0">
                <a:pos x="55" y="50"/>
              </a:cxn>
              <a:cxn ang="0">
                <a:pos x="55" y="47"/>
              </a:cxn>
              <a:cxn ang="0">
                <a:pos x="74" y="24"/>
              </a:cxn>
              <a:cxn ang="0">
                <a:pos x="49" y="13"/>
              </a:cxn>
              <a:cxn ang="0">
                <a:pos x="23" y="24"/>
              </a:cxn>
              <a:cxn ang="0">
                <a:pos x="13" y="49"/>
              </a:cxn>
              <a:cxn ang="0">
                <a:pos x="23" y="74"/>
              </a:cxn>
              <a:cxn ang="0">
                <a:pos x="49" y="84"/>
              </a:cxn>
              <a:cxn ang="0">
                <a:pos x="74" y="74"/>
              </a:cxn>
              <a:cxn ang="0">
                <a:pos x="84" y="49"/>
              </a:cxn>
              <a:cxn ang="0">
                <a:pos x="74" y="24"/>
              </a:cxn>
            </a:cxnLst>
            <a:rect l="txL" t="txT" r="txR" b="tx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1" name="Freeform 37"/>
          <p:cNvSpPr>
            <a:spLocks noEditPoints="1"/>
          </p:cNvSpPr>
          <p:nvPr/>
        </p:nvSpPr>
        <p:spPr>
          <a:xfrm>
            <a:off x="5537200" y="31750"/>
            <a:ext cx="211138" cy="369888"/>
          </a:xfrm>
          <a:custGeom>
            <a:avLst/>
            <a:gdLst>
              <a:gd name="txL" fmla="*/ 0 w 132"/>
              <a:gd name="txT" fmla="*/ 0 h 217"/>
              <a:gd name="txR" fmla="*/ 132 w 132"/>
              <a:gd name="txB" fmla="*/ 217 h 217"/>
            </a:gdLst>
            <a:ahLst/>
            <a:cxnLst>
              <a:cxn ang="0">
                <a:pos x="97" y="47"/>
              </a:cxn>
              <a:cxn ang="0">
                <a:pos x="132" y="170"/>
              </a:cxn>
              <a:cxn ang="0">
                <a:pos x="130" y="182"/>
              </a:cxn>
              <a:cxn ang="0">
                <a:pos x="71" y="217"/>
              </a:cxn>
              <a:cxn ang="0">
                <a:pos x="61" y="217"/>
              </a:cxn>
              <a:cxn ang="0">
                <a:pos x="5" y="182"/>
              </a:cxn>
              <a:cxn ang="0">
                <a:pos x="0" y="170"/>
              </a:cxn>
              <a:cxn ang="0">
                <a:pos x="38" y="47"/>
              </a:cxn>
              <a:cxn ang="0">
                <a:pos x="26" y="40"/>
              </a:cxn>
              <a:cxn ang="0">
                <a:pos x="26" y="24"/>
              </a:cxn>
              <a:cxn ang="0">
                <a:pos x="61" y="0"/>
              </a:cxn>
              <a:cxn ang="0">
                <a:pos x="71" y="0"/>
              </a:cxn>
              <a:cxn ang="0">
                <a:pos x="109" y="24"/>
              </a:cxn>
              <a:cxn ang="0">
                <a:pos x="109" y="40"/>
              </a:cxn>
              <a:cxn ang="0">
                <a:pos x="97" y="47"/>
              </a:cxn>
              <a:cxn ang="0">
                <a:pos x="97" y="47"/>
              </a:cxn>
              <a:cxn ang="0">
                <a:pos x="49" y="187"/>
              </a:cxn>
              <a:cxn ang="0">
                <a:pos x="85" y="187"/>
              </a:cxn>
              <a:cxn ang="0">
                <a:pos x="113" y="168"/>
              </a:cxn>
              <a:cxn ang="0">
                <a:pos x="111" y="161"/>
              </a:cxn>
              <a:cxn ang="0">
                <a:pos x="24" y="161"/>
              </a:cxn>
              <a:cxn ang="0">
                <a:pos x="21" y="168"/>
              </a:cxn>
              <a:cxn ang="0">
                <a:pos x="49" y="187"/>
              </a:cxn>
              <a:cxn ang="0">
                <a:pos x="49" y="187"/>
              </a:cxn>
              <a:cxn ang="0">
                <a:pos x="54" y="40"/>
              </a:cxn>
              <a:cxn ang="0">
                <a:pos x="78" y="40"/>
              </a:cxn>
              <a:cxn ang="0">
                <a:pos x="80" y="35"/>
              </a:cxn>
              <a:cxn ang="0">
                <a:pos x="85" y="33"/>
              </a:cxn>
              <a:cxn ang="0">
                <a:pos x="66" y="19"/>
              </a:cxn>
              <a:cxn ang="0">
                <a:pos x="47" y="33"/>
              </a:cxn>
              <a:cxn ang="0">
                <a:pos x="54" y="35"/>
              </a:cxn>
              <a:cxn ang="0">
                <a:pos x="54" y="40"/>
              </a:cxn>
              <a:cxn ang="0">
                <a:pos x="54" y="40"/>
              </a:cxn>
              <a:cxn ang="0">
                <a:pos x="83" y="68"/>
              </a:cxn>
              <a:cxn ang="0">
                <a:pos x="52" y="68"/>
              </a:cxn>
              <a:cxn ang="0">
                <a:pos x="47" y="83"/>
              </a:cxn>
              <a:cxn ang="0">
                <a:pos x="87" y="83"/>
              </a:cxn>
              <a:cxn ang="0">
                <a:pos x="83" y="68"/>
              </a:cxn>
              <a:cxn ang="0">
                <a:pos x="83" y="68"/>
              </a:cxn>
              <a:cxn ang="0">
                <a:pos x="94" y="111"/>
              </a:cxn>
              <a:cxn ang="0">
                <a:pos x="38" y="111"/>
              </a:cxn>
              <a:cxn ang="0">
                <a:pos x="31" y="132"/>
              </a:cxn>
              <a:cxn ang="0">
                <a:pos x="101" y="132"/>
              </a:cxn>
              <a:cxn ang="0">
                <a:pos x="94" y="111"/>
              </a:cxn>
            </a:cxnLst>
            <a:rect l="txL" t="txT" r="txR" b="txB"/>
            <a:pathLst>
              <a:path w="132" h="217">
                <a:moveTo>
                  <a:pt x="97" y="47"/>
                </a:moveTo>
                <a:lnTo>
                  <a:pt x="132" y="170"/>
                </a:lnTo>
                <a:lnTo>
                  <a:pt x="130" y="182"/>
                </a:lnTo>
                <a:lnTo>
                  <a:pt x="71" y="217"/>
                </a:lnTo>
                <a:lnTo>
                  <a:pt x="61" y="217"/>
                </a:lnTo>
                <a:lnTo>
                  <a:pt x="5" y="182"/>
                </a:lnTo>
                <a:lnTo>
                  <a:pt x="0" y="170"/>
                </a:lnTo>
                <a:lnTo>
                  <a:pt x="38" y="47"/>
                </a:lnTo>
                <a:lnTo>
                  <a:pt x="26" y="40"/>
                </a:lnTo>
                <a:lnTo>
                  <a:pt x="26" y="24"/>
                </a:lnTo>
                <a:lnTo>
                  <a:pt x="61" y="0"/>
                </a:lnTo>
                <a:lnTo>
                  <a:pt x="71" y="0"/>
                </a:lnTo>
                <a:lnTo>
                  <a:pt x="109" y="24"/>
                </a:lnTo>
                <a:lnTo>
                  <a:pt x="109" y="40"/>
                </a:lnTo>
                <a:lnTo>
                  <a:pt x="97" y="47"/>
                </a:lnTo>
                <a:lnTo>
                  <a:pt x="97" y="47"/>
                </a:lnTo>
                <a:close/>
                <a:moveTo>
                  <a:pt x="49" y="187"/>
                </a:moveTo>
                <a:lnTo>
                  <a:pt x="85" y="187"/>
                </a:lnTo>
                <a:lnTo>
                  <a:pt x="113" y="168"/>
                </a:lnTo>
                <a:lnTo>
                  <a:pt x="111" y="161"/>
                </a:lnTo>
                <a:lnTo>
                  <a:pt x="24" y="161"/>
                </a:lnTo>
                <a:lnTo>
                  <a:pt x="21" y="168"/>
                </a:lnTo>
                <a:lnTo>
                  <a:pt x="49" y="187"/>
                </a:lnTo>
                <a:lnTo>
                  <a:pt x="49" y="187"/>
                </a:lnTo>
                <a:close/>
                <a:moveTo>
                  <a:pt x="54" y="40"/>
                </a:moveTo>
                <a:lnTo>
                  <a:pt x="78" y="40"/>
                </a:lnTo>
                <a:lnTo>
                  <a:pt x="80" y="35"/>
                </a:lnTo>
                <a:lnTo>
                  <a:pt x="85" y="33"/>
                </a:lnTo>
                <a:lnTo>
                  <a:pt x="66" y="19"/>
                </a:lnTo>
                <a:lnTo>
                  <a:pt x="47" y="33"/>
                </a:lnTo>
                <a:lnTo>
                  <a:pt x="54" y="35"/>
                </a:lnTo>
                <a:lnTo>
                  <a:pt x="54" y="40"/>
                </a:lnTo>
                <a:lnTo>
                  <a:pt x="54" y="40"/>
                </a:lnTo>
                <a:close/>
                <a:moveTo>
                  <a:pt x="83" y="68"/>
                </a:moveTo>
                <a:lnTo>
                  <a:pt x="52" y="68"/>
                </a:lnTo>
                <a:lnTo>
                  <a:pt x="47" y="83"/>
                </a:lnTo>
                <a:lnTo>
                  <a:pt x="87" y="83"/>
                </a:lnTo>
                <a:lnTo>
                  <a:pt x="83" y="68"/>
                </a:lnTo>
                <a:lnTo>
                  <a:pt x="83" y="68"/>
                </a:lnTo>
                <a:close/>
                <a:moveTo>
                  <a:pt x="94" y="111"/>
                </a:moveTo>
                <a:lnTo>
                  <a:pt x="38" y="111"/>
                </a:lnTo>
                <a:lnTo>
                  <a:pt x="31" y="132"/>
                </a:lnTo>
                <a:lnTo>
                  <a:pt x="101" y="132"/>
                </a:lnTo>
                <a:lnTo>
                  <a:pt x="94" y="11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2" name="Freeform 38"/>
          <p:cNvSpPr>
            <a:spLocks noEditPoints="1"/>
          </p:cNvSpPr>
          <p:nvPr/>
        </p:nvSpPr>
        <p:spPr>
          <a:xfrm>
            <a:off x="6153150" y="7938"/>
            <a:ext cx="393700" cy="401637"/>
          </a:xfrm>
          <a:custGeom>
            <a:avLst/>
            <a:gdLst>
              <a:gd name="txL" fmla="*/ 0 w 104"/>
              <a:gd name="txT" fmla="*/ 0 h 100"/>
              <a:gd name="txR" fmla="*/ 104 w 104"/>
              <a:gd name="txB" fmla="*/ 100 h 100"/>
            </a:gdLst>
            <a:ahLst/>
            <a:cxnLst>
              <a:cxn ang="0">
                <a:pos x="15" y="30"/>
              </a:cxn>
              <a:cxn ang="0">
                <a:pos x="39" y="30"/>
              </a:cxn>
              <a:cxn ang="0">
                <a:pos x="47" y="44"/>
              </a:cxn>
              <a:cxn ang="0">
                <a:pos x="54" y="53"/>
              </a:cxn>
              <a:cxn ang="0">
                <a:pos x="69" y="30"/>
              </a:cxn>
              <a:cxn ang="0">
                <a:pos x="96" y="30"/>
              </a:cxn>
              <a:cxn ang="0">
                <a:pos x="104" y="53"/>
              </a:cxn>
              <a:cxn ang="0">
                <a:pos x="100" y="66"/>
              </a:cxn>
              <a:cxn ang="0">
                <a:pos x="96" y="65"/>
              </a:cxn>
              <a:cxn ang="0">
                <a:pos x="97" y="55"/>
              </a:cxn>
              <a:cxn ang="0">
                <a:pos x="94" y="47"/>
              </a:cxn>
              <a:cxn ang="0">
                <a:pos x="93" y="65"/>
              </a:cxn>
              <a:cxn ang="0">
                <a:pos x="90" y="100"/>
              </a:cxn>
              <a:cxn ang="0">
                <a:pos x="83" y="100"/>
              </a:cxn>
              <a:cxn ang="0">
                <a:pos x="83" y="68"/>
              </a:cxn>
              <a:cxn ang="0">
                <a:pos x="79" y="68"/>
              </a:cxn>
              <a:cxn ang="0">
                <a:pos x="74" y="100"/>
              </a:cxn>
              <a:cxn ang="0">
                <a:pos x="67" y="100"/>
              </a:cxn>
              <a:cxn ang="0">
                <a:pos x="69" y="65"/>
              </a:cxn>
              <a:cxn ang="0">
                <a:pos x="69" y="48"/>
              </a:cxn>
              <a:cxn ang="0">
                <a:pos x="53" y="61"/>
              </a:cxn>
              <a:cxn ang="0">
                <a:pos x="41" y="53"/>
              </a:cxn>
              <a:cxn ang="0">
                <a:pos x="41" y="65"/>
              </a:cxn>
              <a:cxn ang="0">
                <a:pos x="37" y="100"/>
              </a:cxn>
              <a:cxn ang="0">
                <a:pos x="30" y="100"/>
              </a:cxn>
              <a:cxn ang="0">
                <a:pos x="30" y="68"/>
              </a:cxn>
              <a:cxn ang="0">
                <a:pos x="27" y="68"/>
              </a:cxn>
              <a:cxn ang="0">
                <a:pos x="20" y="100"/>
              </a:cxn>
              <a:cxn ang="0">
                <a:pos x="14" y="100"/>
              </a:cxn>
              <a:cxn ang="0">
                <a:pos x="16" y="65"/>
              </a:cxn>
              <a:cxn ang="0">
                <a:pos x="16" y="49"/>
              </a:cxn>
              <a:cxn ang="0">
                <a:pos x="7" y="60"/>
              </a:cxn>
              <a:cxn ang="0">
                <a:pos x="7" y="65"/>
              </a:cxn>
              <a:cxn ang="0">
                <a:pos x="10" y="65"/>
              </a:cxn>
              <a:cxn ang="0">
                <a:pos x="10" y="89"/>
              </a:cxn>
              <a:cxn ang="0">
                <a:pos x="0" y="89"/>
              </a:cxn>
              <a:cxn ang="0">
                <a:pos x="0" y="65"/>
              </a:cxn>
              <a:cxn ang="0">
                <a:pos x="3" y="65"/>
              </a:cxn>
              <a:cxn ang="0">
                <a:pos x="3" y="60"/>
              </a:cxn>
              <a:cxn ang="0">
                <a:pos x="1" y="59"/>
              </a:cxn>
              <a:cxn ang="0">
                <a:pos x="15" y="30"/>
              </a:cxn>
              <a:cxn ang="0">
                <a:pos x="86" y="4"/>
              </a:cxn>
              <a:cxn ang="0">
                <a:pos x="70" y="8"/>
              </a:cxn>
              <a:cxn ang="0">
                <a:pos x="74" y="24"/>
              </a:cxn>
              <a:cxn ang="0">
                <a:pos x="90" y="20"/>
              </a:cxn>
              <a:cxn ang="0">
                <a:pos x="86" y="4"/>
              </a:cxn>
              <a:cxn ang="0">
                <a:pos x="22" y="4"/>
              </a:cxn>
              <a:cxn ang="0">
                <a:pos x="38" y="8"/>
              </a:cxn>
              <a:cxn ang="0">
                <a:pos x="34" y="24"/>
              </a:cxn>
              <a:cxn ang="0">
                <a:pos x="18" y="20"/>
              </a:cxn>
              <a:cxn ang="0">
                <a:pos x="22" y="4"/>
              </a:cxn>
            </a:cxnLst>
            <a:rect l="txL" t="txT" r="txR" b="tx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3" name="Freeform 39"/>
          <p:cNvSpPr>
            <a:spLocks noEditPoints="1"/>
          </p:cNvSpPr>
          <p:nvPr/>
        </p:nvSpPr>
        <p:spPr>
          <a:xfrm>
            <a:off x="8324850" y="2089150"/>
            <a:ext cx="290513" cy="427038"/>
          </a:xfrm>
          <a:custGeom>
            <a:avLst/>
            <a:gdLst>
              <a:gd name="txL" fmla="*/ 0 w 77"/>
              <a:gd name="txT" fmla="*/ 0 h 106"/>
              <a:gd name="txR" fmla="*/ 77 w 77"/>
              <a:gd name="txB" fmla="*/ 106 h 106"/>
            </a:gdLst>
            <a:ahLst/>
            <a:cxnLst>
              <a:cxn ang="0">
                <a:pos x="8" y="0"/>
              </a:cxn>
              <a:cxn ang="0">
                <a:pos x="64" y="0"/>
              </a:cxn>
              <a:cxn ang="0">
                <a:pos x="73" y="9"/>
              </a:cxn>
              <a:cxn ang="0">
                <a:pos x="73" y="62"/>
              </a:cxn>
              <a:cxn ang="0">
                <a:pos x="63" y="60"/>
              </a:cxn>
              <a:cxn ang="0">
                <a:pos x="63" y="56"/>
              </a:cxn>
              <a:cxn ang="0">
                <a:pos x="63" y="11"/>
              </a:cxn>
              <a:cxn ang="0">
                <a:pos x="9" y="11"/>
              </a:cxn>
              <a:cxn ang="0">
                <a:pos x="9" y="87"/>
              </a:cxn>
              <a:cxn ang="0">
                <a:pos x="36" y="87"/>
              </a:cxn>
              <a:cxn ang="0">
                <a:pos x="40" y="96"/>
              </a:cxn>
              <a:cxn ang="0">
                <a:pos x="8" y="96"/>
              </a:cxn>
              <a:cxn ang="0">
                <a:pos x="0" y="88"/>
              </a:cxn>
              <a:cxn ang="0">
                <a:pos x="0" y="9"/>
              </a:cxn>
              <a:cxn ang="0">
                <a:pos x="8" y="0"/>
              </a:cxn>
              <a:cxn ang="0">
                <a:pos x="16" y="47"/>
              </a:cxn>
              <a:cxn ang="0">
                <a:pos x="16" y="54"/>
              </a:cxn>
              <a:cxn ang="0">
                <a:pos x="36" y="54"/>
              </a:cxn>
              <a:cxn ang="0">
                <a:pos x="36" y="47"/>
              </a:cxn>
              <a:cxn ang="0">
                <a:pos x="16" y="47"/>
              </a:cxn>
              <a:cxn ang="0">
                <a:pos x="16" y="34"/>
              </a:cxn>
              <a:cxn ang="0">
                <a:pos x="16" y="41"/>
              </a:cxn>
              <a:cxn ang="0">
                <a:pos x="36" y="41"/>
              </a:cxn>
              <a:cxn ang="0">
                <a:pos x="36" y="34"/>
              </a:cxn>
              <a:cxn ang="0">
                <a:pos x="16" y="34"/>
              </a:cxn>
              <a:cxn ang="0">
                <a:pos x="16" y="21"/>
              </a:cxn>
              <a:cxn ang="0">
                <a:pos x="16" y="28"/>
              </a:cxn>
              <a:cxn ang="0">
                <a:pos x="55" y="28"/>
              </a:cxn>
              <a:cxn ang="0">
                <a:pos x="55" y="21"/>
              </a:cxn>
              <a:cxn ang="0">
                <a:pos x="16" y="21"/>
              </a:cxn>
              <a:cxn ang="0">
                <a:pos x="47" y="42"/>
              </a:cxn>
              <a:cxn ang="0">
                <a:pos x="45" y="70"/>
              </a:cxn>
              <a:cxn ang="0">
                <a:pos x="43" y="69"/>
              </a:cxn>
              <a:cxn ang="0">
                <a:pos x="39" y="71"/>
              </a:cxn>
              <a:cxn ang="0">
                <a:pos x="38" y="74"/>
              </a:cxn>
              <a:cxn ang="0">
                <a:pos x="48" y="98"/>
              </a:cxn>
              <a:cxn ang="0">
                <a:pos x="48" y="106"/>
              </a:cxn>
              <a:cxn ang="0">
                <a:pos x="71" y="106"/>
              </a:cxn>
              <a:cxn ang="0">
                <a:pos x="71" y="97"/>
              </a:cxn>
              <a:cxn ang="0">
                <a:pos x="77" y="73"/>
              </a:cxn>
              <a:cxn ang="0">
                <a:pos x="76" y="69"/>
              </a:cxn>
              <a:cxn ang="0">
                <a:pos x="71" y="68"/>
              </a:cxn>
              <a:cxn ang="0">
                <a:pos x="69" y="70"/>
              </a:cxn>
              <a:cxn ang="0">
                <a:pos x="68" y="68"/>
              </a:cxn>
              <a:cxn ang="0">
                <a:pos x="64" y="67"/>
              </a:cxn>
              <a:cxn ang="0">
                <a:pos x="62" y="68"/>
              </a:cxn>
              <a:cxn ang="0">
                <a:pos x="61" y="66"/>
              </a:cxn>
              <a:cxn ang="0">
                <a:pos x="57" y="66"/>
              </a:cxn>
              <a:cxn ang="0">
                <a:pos x="55" y="41"/>
              </a:cxn>
              <a:cxn ang="0">
                <a:pos x="47" y="42"/>
              </a:cxn>
              <a:cxn ang="0">
                <a:pos x="25" y="4"/>
              </a:cxn>
              <a:cxn ang="0">
                <a:pos x="25" y="7"/>
              </a:cxn>
              <a:cxn ang="0">
                <a:pos x="47" y="7"/>
              </a:cxn>
              <a:cxn ang="0">
                <a:pos x="47" y="4"/>
              </a:cxn>
              <a:cxn ang="0">
                <a:pos x="25" y="4"/>
              </a:cxn>
            </a:cxnLst>
            <a:rect l="txL" t="txT" r="txR" b="tx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4" name="Freeform 40"/>
          <p:cNvSpPr>
            <a:spLocks noEditPoints="1"/>
          </p:cNvSpPr>
          <p:nvPr/>
        </p:nvSpPr>
        <p:spPr>
          <a:xfrm>
            <a:off x="8269288" y="1089025"/>
            <a:ext cx="344487" cy="319088"/>
          </a:xfrm>
          <a:custGeom>
            <a:avLst/>
            <a:gdLst>
              <a:gd name="txL" fmla="*/ 0 w 91"/>
              <a:gd name="txT" fmla="*/ 0 h 79"/>
              <a:gd name="txR" fmla="*/ 91 w 91"/>
              <a:gd name="txB" fmla="*/ 79 h 79"/>
            </a:gdLst>
            <a:ahLst/>
            <a:cxnLst>
              <a:cxn ang="0">
                <a:pos x="7" y="11"/>
              </a:cxn>
              <a:cxn ang="0">
                <a:pos x="17" y="73"/>
              </a:cxn>
              <a:cxn ang="0">
                <a:pos x="39" y="63"/>
              </a:cxn>
              <a:cxn ang="0">
                <a:pos x="91" y="11"/>
              </a:cxn>
              <a:cxn ang="0">
                <a:pos x="49" y="21"/>
              </a:cxn>
              <a:cxn ang="0">
                <a:pos x="91" y="36"/>
              </a:cxn>
              <a:cxn ang="0">
                <a:pos x="0" y="79"/>
              </a:cxn>
              <a:cxn ang="0">
                <a:pos x="17" y="0"/>
              </a:cxn>
              <a:cxn ang="0">
                <a:pos x="12" y="63"/>
              </a:cxn>
              <a:cxn ang="0">
                <a:pos x="28" y="68"/>
              </a:cxn>
              <a:cxn ang="0">
                <a:pos x="34" y="6"/>
              </a:cxn>
              <a:cxn ang="0">
                <a:pos x="17" y="0"/>
              </a:cxn>
              <a:cxn ang="0">
                <a:pos x="74" y="68"/>
              </a:cxn>
              <a:cxn ang="0">
                <a:pos x="84" y="61"/>
              </a:cxn>
              <a:cxn ang="0">
                <a:pos x="61" y="61"/>
              </a:cxn>
              <a:cxn ang="0">
                <a:pos x="71" y="68"/>
              </a:cxn>
              <a:cxn ang="0">
                <a:pos x="61" y="61"/>
              </a:cxn>
              <a:cxn ang="0">
                <a:pos x="49" y="68"/>
              </a:cxn>
              <a:cxn ang="0">
                <a:pos x="59" y="61"/>
              </a:cxn>
              <a:cxn ang="0">
                <a:pos x="74" y="52"/>
              </a:cxn>
              <a:cxn ang="0">
                <a:pos x="84" y="59"/>
              </a:cxn>
              <a:cxn ang="0">
                <a:pos x="74" y="52"/>
              </a:cxn>
              <a:cxn ang="0">
                <a:pos x="61" y="59"/>
              </a:cxn>
              <a:cxn ang="0">
                <a:pos x="71" y="52"/>
              </a:cxn>
              <a:cxn ang="0">
                <a:pos x="49" y="52"/>
              </a:cxn>
              <a:cxn ang="0">
                <a:pos x="58" y="59"/>
              </a:cxn>
              <a:cxn ang="0">
                <a:pos x="49" y="52"/>
              </a:cxn>
              <a:cxn ang="0">
                <a:pos x="74" y="48"/>
              </a:cxn>
              <a:cxn ang="0">
                <a:pos x="84" y="41"/>
              </a:cxn>
              <a:cxn ang="0">
                <a:pos x="61" y="41"/>
              </a:cxn>
              <a:cxn ang="0">
                <a:pos x="71" y="48"/>
              </a:cxn>
              <a:cxn ang="0">
                <a:pos x="61" y="41"/>
              </a:cxn>
              <a:cxn ang="0">
                <a:pos x="49" y="48"/>
              </a:cxn>
              <a:cxn ang="0">
                <a:pos x="58" y="41"/>
              </a:cxn>
            </a:cxnLst>
            <a:rect l="txL" t="txT" r="txR" b="txB"/>
            <a:pathLst>
              <a:path w="91" h="79">
                <a:moveTo>
                  <a:pt x="0" y="11"/>
                </a:moveTo>
                <a:cubicBezTo>
                  <a:pt x="7" y="11"/>
                  <a:pt x="7" y="11"/>
                  <a:pt x="7" y="11"/>
                </a:cubicBezTo>
                <a:cubicBezTo>
                  <a:pt x="7" y="63"/>
                  <a:pt x="7" y="63"/>
                  <a:pt x="7" y="63"/>
                </a:cubicBezTo>
                <a:cubicBezTo>
                  <a:pt x="7" y="68"/>
                  <a:pt x="12" y="73"/>
                  <a:pt x="17" y="73"/>
                </a:cubicBezTo>
                <a:cubicBezTo>
                  <a:pt x="28" y="73"/>
                  <a:pt x="28" y="73"/>
                  <a:pt x="28" y="73"/>
                </a:cubicBezTo>
                <a:cubicBezTo>
                  <a:pt x="34" y="73"/>
                  <a:pt x="39" y="68"/>
                  <a:pt x="39" y="63"/>
                </a:cubicBezTo>
                <a:cubicBezTo>
                  <a:pt x="39" y="11"/>
                  <a:pt x="39" y="11"/>
                  <a:pt x="39" y="11"/>
                </a:cubicBezTo>
                <a:cubicBezTo>
                  <a:pt x="91" y="11"/>
                  <a:pt x="91" y="11"/>
                  <a:pt x="91" y="11"/>
                </a:cubicBezTo>
                <a:cubicBezTo>
                  <a:pt x="91" y="21"/>
                  <a:pt x="91" y="21"/>
                  <a:pt x="91" y="21"/>
                </a:cubicBezTo>
                <a:cubicBezTo>
                  <a:pt x="49" y="21"/>
                  <a:pt x="49" y="21"/>
                  <a:pt x="49" y="21"/>
                </a:cubicBezTo>
                <a:cubicBezTo>
                  <a:pt x="49" y="36"/>
                  <a:pt x="49" y="36"/>
                  <a:pt x="49" y="36"/>
                </a:cubicBezTo>
                <a:cubicBezTo>
                  <a:pt x="91" y="36"/>
                  <a:pt x="91" y="36"/>
                  <a:pt x="91" y="36"/>
                </a:cubicBezTo>
                <a:cubicBezTo>
                  <a:pt x="91" y="79"/>
                  <a:pt x="91" y="79"/>
                  <a:pt x="91" y="79"/>
                </a:cubicBezTo>
                <a:cubicBezTo>
                  <a:pt x="0" y="79"/>
                  <a:pt x="0" y="79"/>
                  <a:pt x="0" y="79"/>
                </a:cubicBezTo>
                <a:cubicBezTo>
                  <a:pt x="0" y="11"/>
                  <a:pt x="0" y="11"/>
                  <a:pt x="0" y="11"/>
                </a:cubicBezTo>
                <a:close/>
                <a:moveTo>
                  <a:pt x="17" y="0"/>
                </a:moveTo>
                <a:cubicBezTo>
                  <a:pt x="14" y="0"/>
                  <a:pt x="12" y="3"/>
                  <a:pt x="12" y="6"/>
                </a:cubicBezTo>
                <a:cubicBezTo>
                  <a:pt x="12" y="63"/>
                  <a:pt x="12" y="63"/>
                  <a:pt x="12" y="63"/>
                </a:cubicBezTo>
                <a:cubicBezTo>
                  <a:pt x="12" y="66"/>
                  <a:pt x="14" y="68"/>
                  <a:pt x="17" y="68"/>
                </a:cubicBezTo>
                <a:cubicBezTo>
                  <a:pt x="28" y="68"/>
                  <a:pt x="28" y="68"/>
                  <a:pt x="28" y="68"/>
                </a:cubicBezTo>
                <a:cubicBezTo>
                  <a:pt x="31" y="68"/>
                  <a:pt x="34" y="66"/>
                  <a:pt x="34" y="63"/>
                </a:cubicBezTo>
                <a:cubicBezTo>
                  <a:pt x="34" y="6"/>
                  <a:pt x="34" y="6"/>
                  <a:pt x="34" y="6"/>
                </a:cubicBezTo>
                <a:cubicBezTo>
                  <a:pt x="34" y="3"/>
                  <a:pt x="31" y="0"/>
                  <a:pt x="28" y="0"/>
                </a:cubicBezTo>
                <a:cubicBezTo>
                  <a:pt x="17" y="0"/>
                  <a:pt x="17" y="0"/>
                  <a:pt x="17" y="0"/>
                </a:cubicBezTo>
                <a:close/>
                <a:moveTo>
                  <a:pt x="74" y="61"/>
                </a:moveTo>
                <a:cubicBezTo>
                  <a:pt x="74" y="68"/>
                  <a:pt x="74" y="68"/>
                  <a:pt x="74" y="68"/>
                </a:cubicBezTo>
                <a:cubicBezTo>
                  <a:pt x="84" y="68"/>
                  <a:pt x="84" y="68"/>
                  <a:pt x="84" y="68"/>
                </a:cubicBezTo>
                <a:cubicBezTo>
                  <a:pt x="84" y="61"/>
                  <a:pt x="84" y="61"/>
                  <a:pt x="84" y="61"/>
                </a:cubicBezTo>
                <a:cubicBezTo>
                  <a:pt x="74" y="61"/>
                  <a:pt x="74" y="61"/>
                  <a:pt x="74" y="61"/>
                </a:cubicBezTo>
                <a:close/>
                <a:moveTo>
                  <a:pt x="61" y="61"/>
                </a:moveTo>
                <a:cubicBezTo>
                  <a:pt x="61" y="68"/>
                  <a:pt x="61" y="68"/>
                  <a:pt x="61" y="68"/>
                </a:cubicBezTo>
                <a:cubicBezTo>
                  <a:pt x="71" y="68"/>
                  <a:pt x="71" y="68"/>
                  <a:pt x="71" y="68"/>
                </a:cubicBezTo>
                <a:cubicBezTo>
                  <a:pt x="71" y="61"/>
                  <a:pt x="71" y="61"/>
                  <a:pt x="71" y="61"/>
                </a:cubicBezTo>
                <a:cubicBezTo>
                  <a:pt x="61" y="61"/>
                  <a:pt x="61" y="61"/>
                  <a:pt x="61" y="61"/>
                </a:cubicBezTo>
                <a:close/>
                <a:moveTo>
                  <a:pt x="49" y="61"/>
                </a:moveTo>
                <a:cubicBezTo>
                  <a:pt x="49" y="68"/>
                  <a:pt x="49" y="68"/>
                  <a:pt x="49" y="68"/>
                </a:cubicBezTo>
                <a:cubicBezTo>
                  <a:pt x="59" y="68"/>
                  <a:pt x="59" y="68"/>
                  <a:pt x="59" y="68"/>
                </a:cubicBezTo>
                <a:cubicBezTo>
                  <a:pt x="59" y="61"/>
                  <a:pt x="59" y="61"/>
                  <a:pt x="59" y="61"/>
                </a:cubicBezTo>
                <a:cubicBezTo>
                  <a:pt x="49" y="61"/>
                  <a:pt x="49" y="61"/>
                  <a:pt x="49" y="61"/>
                </a:cubicBezTo>
                <a:close/>
                <a:moveTo>
                  <a:pt x="74" y="52"/>
                </a:moveTo>
                <a:cubicBezTo>
                  <a:pt x="74" y="59"/>
                  <a:pt x="74" y="59"/>
                  <a:pt x="74" y="59"/>
                </a:cubicBezTo>
                <a:cubicBezTo>
                  <a:pt x="84" y="59"/>
                  <a:pt x="84" y="59"/>
                  <a:pt x="84" y="59"/>
                </a:cubicBezTo>
                <a:cubicBezTo>
                  <a:pt x="84" y="52"/>
                  <a:pt x="84" y="52"/>
                  <a:pt x="84" y="52"/>
                </a:cubicBezTo>
                <a:cubicBezTo>
                  <a:pt x="74" y="52"/>
                  <a:pt x="74" y="52"/>
                  <a:pt x="74" y="52"/>
                </a:cubicBezTo>
                <a:close/>
                <a:moveTo>
                  <a:pt x="61" y="52"/>
                </a:moveTo>
                <a:cubicBezTo>
                  <a:pt x="61" y="59"/>
                  <a:pt x="61" y="59"/>
                  <a:pt x="61" y="59"/>
                </a:cubicBezTo>
                <a:cubicBezTo>
                  <a:pt x="71" y="59"/>
                  <a:pt x="71" y="59"/>
                  <a:pt x="71" y="59"/>
                </a:cubicBezTo>
                <a:cubicBezTo>
                  <a:pt x="71" y="52"/>
                  <a:pt x="71" y="52"/>
                  <a:pt x="71" y="52"/>
                </a:cubicBezTo>
                <a:cubicBezTo>
                  <a:pt x="61" y="52"/>
                  <a:pt x="61" y="52"/>
                  <a:pt x="61" y="52"/>
                </a:cubicBezTo>
                <a:close/>
                <a:moveTo>
                  <a:pt x="49" y="52"/>
                </a:moveTo>
                <a:cubicBezTo>
                  <a:pt x="49" y="59"/>
                  <a:pt x="49" y="59"/>
                  <a:pt x="49" y="59"/>
                </a:cubicBezTo>
                <a:cubicBezTo>
                  <a:pt x="58" y="59"/>
                  <a:pt x="58" y="59"/>
                  <a:pt x="58" y="59"/>
                </a:cubicBezTo>
                <a:cubicBezTo>
                  <a:pt x="58" y="52"/>
                  <a:pt x="58" y="52"/>
                  <a:pt x="58" y="52"/>
                </a:cubicBezTo>
                <a:cubicBezTo>
                  <a:pt x="49" y="52"/>
                  <a:pt x="49" y="52"/>
                  <a:pt x="49" y="52"/>
                </a:cubicBezTo>
                <a:close/>
                <a:moveTo>
                  <a:pt x="74" y="41"/>
                </a:moveTo>
                <a:cubicBezTo>
                  <a:pt x="74" y="48"/>
                  <a:pt x="74" y="48"/>
                  <a:pt x="74" y="48"/>
                </a:cubicBezTo>
                <a:cubicBezTo>
                  <a:pt x="84" y="48"/>
                  <a:pt x="84" y="48"/>
                  <a:pt x="84" y="48"/>
                </a:cubicBezTo>
                <a:cubicBezTo>
                  <a:pt x="84" y="41"/>
                  <a:pt x="84" y="41"/>
                  <a:pt x="84" y="41"/>
                </a:cubicBezTo>
                <a:cubicBezTo>
                  <a:pt x="74" y="41"/>
                  <a:pt x="74" y="41"/>
                  <a:pt x="74" y="41"/>
                </a:cubicBezTo>
                <a:close/>
                <a:moveTo>
                  <a:pt x="61" y="41"/>
                </a:moveTo>
                <a:cubicBezTo>
                  <a:pt x="61" y="48"/>
                  <a:pt x="61" y="48"/>
                  <a:pt x="61" y="48"/>
                </a:cubicBezTo>
                <a:cubicBezTo>
                  <a:pt x="71" y="48"/>
                  <a:pt x="71" y="48"/>
                  <a:pt x="71" y="48"/>
                </a:cubicBezTo>
                <a:cubicBezTo>
                  <a:pt x="71" y="41"/>
                  <a:pt x="71" y="41"/>
                  <a:pt x="71" y="41"/>
                </a:cubicBezTo>
                <a:cubicBezTo>
                  <a:pt x="61" y="41"/>
                  <a:pt x="61" y="41"/>
                  <a:pt x="61" y="41"/>
                </a:cubicBezTo>
                <a:close/>
                <a:moveTo>
                  <a:pt x="49" y="41"/>
                </a:moveTo>
                <a:cubicBezTo>
                  <a:pt x="49" y="48"/>
                  <a:pt x="49" y="48"/>
                  <a:pt x="49" y="48"/>
                </a:cubicBezTo>
                <a:cubicBezTo>
                  <a:pt x="58" y="48"/>
                  <a:pt x="58" y="48"/>
                  <a:pt x="58" y="48"/>
                </a:cubicBezTo>
                <a:cubicBezTo>
                  <a:pt x="58" y="41"/>
                  <a:pt x="58" y="41"/>
                  <a:pt x="58" y="41"/>
                </a:cubicBezTo>
                <a:lnTo>
                  <a:pt x="49" y="4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5" name="Freeform 41"/>
          <p:cNvSpPr>
            <a:spLocks noEditPoints="1"/>
          </p:cNvSpPr>
          <p:nvPr/>
        </p:nvSpPr>
        <p:spPr>
          <a:xfrm>
            <a:off x="6143625" y="2671763"/>
            <a:ext cx="396875" cy="315912"/>
          </a:xfrm>
          <a:custGeom>
            <a:avLst/>
            <a:gdLst>
              <a:gd name="txL" fmla="*/ 0 w 105"/>
              <a:gd name="txT" fmla="*/ 0 h 78"/>
              <a:gd name="txR" fmla="*/ 105 w 105"/>
              <a:gd name="txB" fmla="*/ 78 h 78"/>
            </a:gdLst>
            <a:ahLst/>
            <a:cxnLst>
              <a:cxn ang="0">
                <a:pos x="52" y="14"/>
              </a:cxn>
              <a:cxn ang="0">
                <a:pos x="84" y="46"/>
              </a:cxn>
              <a:cxn ang="0">
                <a:pos x="84" y="50"/>
              </a:cxn>
              <a:cxn ang="0">
                <a:pos x="72" y="54"/>
              </a:cxn>
              <a:cxn ang="0">
                <a:pos x="61" y="55"/>
              </a:cxn>
              <a:cxn ang="0">
                <a:pos x="56" y="52"/>
              </a:cxn>
              <a:cxn ang="0">
                <a:pos x="49" y="52"/>
              </a:cxn>
              <a:cxn ang="0">
                <a:pos x="43" y="58"/>
              </a:cxn>
              <a:cxn ang="0">
                <a:pos x="43" y="58"/>
              </a:cxn>
              <a:cxn ang="0">
                <a:pos x="49" y="64"/>
              </a:cxn>
              <a:cxn ang="0">
                <a:pos x="56" y="64"/>
              </a:cxn>
              <a:cxn ang="0">
                <a:pos x="61" y="60"/>
              </a:cxn>
              <a:cxn ang="0">
                <a:pos x="73" y="59"/>
              </a:cxn>
              <a:cxn ang="0">
                <a:pos x="82" y="56"/>
              </a:cxn>
              <a:cxn ang="0">
                <a:pos x="52" y="78"/>
              </a:cxn>
              <a:cxn ang="0">
                <a:pos x="20" y="46"/>
              </a:cxn>
              <a:cxn ang="0">
                <a:pos x="52" y="14"/>
              </a:cxn>
              <a:cxn ang="0">
                <a:pos x="52" y="0"/>
              </a:cxn>
              <a:cxn ang="0">
                <a:pos x="20" y="14"/>
              </a:cxn>
              <a:cxn ang="0">
                <a:pos x="8" y="33"/>
              </a:cxn>
              <a:cxn ang="0">
                <a:pos x="6" y="33"/>
              </a:cxn>
              <a:cxn ang="0">
                <a:pos x="0" y="40"/>
              </a:cxn>
              <a:cxn ang="0">
                <a:pos x="0" y="51"/>
              </a:cxn>
              <a:cxn ang="0">
                <a:pos x="6" y="57"/>
              </a:cxn>
              <a:cxn ang="0">
                <a:pos x="15" y="57"/>
              </a:cxn>
              <a:cxn ang="0">
                <a:pos x="15" y="34"/>
              </a:cxn>
              <a:cxn ang="0">
                <a:pos x="25" y="19"/>
              </a:cxn>
              <a:cxn ang="0">
                <a:pos x="52" y="7"/>
              </a:cxn>
              <a:cxn ang="0">
                <a:pos x="80" y="19"/>
              </a:cxn>
              <a:cxn ang="0">
                <a:pos x="89" y="33"/>
              </a:cxn>
              <a:cxn ang="0">
                <a:pos x="89" y="57"/>
              </a:cxn>
              <a:cxn ang="0">
                <a:pos x="98" y="57"/>
              </a:cxn>
              <a:cxn ang="0">
                <a:pos x="105" y="51"/>
              </a:cxn>
              <a:cxn ang="0">
                <a:pos x="105" y="40"/>
              </a:cxn>
              <a:cxn ang="0">
                <a:pos x="98" y="33"/>
              </a:cxn>
              <a:cxn ang="0">
                <a:pos x="96" y="33"/>
              </a:cxn>
              <a:cxn ang="0">
                <a:pos x="85" y="14"/>
              </a:cxn>
              <a:cxn ang="0">
                <a:pos x="52" y="0"/>
              </a:cxn>
            </a:cxnLst>
            <a:rect l="txL" t="txT" r="txR" b="txB"/>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6" name="Freeform 42"/>
          <p:cNvSpPr>
            <a:spLocks noEditPoints="1"/>
          </p:cNvSpPr>
          <p:nvPr/>
        </p:nvSpPr>
        <p:spPr>
          <a:xfrm>
            <a:off x="8288338" y="3697288"/>
            <a:ext cx="320675" cy="382587"/>
          </a:xfrm>
          <a:custGeom>
            <a:avLst/>
            <a:gdLst>
              <a:gd name="txL" fmla="*/ 0 w 85"/>
              <a:gd name="txT" fmla="*/ 0 h 95"/>
              <a:gd name="txR" fmla="*/ 85 w 85"/>
              <a:gd name="txB" fmla="*/ 95 h 95"/>
            </a:gdLst>
            <a:ahLst/>
            <a:cxnLst>
              <a:cxn ang="0">
                <a:pos x="18" y="18"/>
              </a:cxn>
              <a:cxn ang="0">
                <a:pos x="7" y="26"/>
              </a:cxn>
              <a:cxn ang="0">
                <a:pos x="39" y="57"/>
              </a:cxn>
              <a:cxn ang="0">
                <a:pos x="37" y="40"/>
              </a:cxn>
              <a:cxn ang="0">
                <a:pos x="27" y="40"/>
              </a:cxn>
              <a:cxn ang="0">
                <a:pos x="22" y="30"/>
              </a:cxn>
              <a:cxn ang="0">
                <a:pos x="22" y="18"/>
              </a:cxn>
              <a:cxn ang="0">
                <a:pos x="22" y="0"/>
              </a:cxn>
              <a:cxn ang="0">
                <a:pos x="85" y="40"/>
              </a:cxn>
              <a:cxn ang="0">
                <a:pos x="46" y="95"/>
              </a:cxn>
              <a:cxn ang="0">
                <a:pos x="0" y="18"/>
              </a:cxn>
              <a:cxn ang="0">
                <a:pos x="31" y="28"/>
              </a:cxn>
              <a:cxn ang="0">
                <a:pos x="43" y="27"/>
              </a:cxn>
              <a:cxn ang="0">
                <a:pos x="42" y="21"/>
              </a:cxn>
              <a:cxn ang="0">
                <a:pos x="36" y="13"/>
              </a:cxn>
              <a:cxn ang="0">
                <a:pos x="37" y="10"/>
              </a:cxn>
              <a:cxn ang="0">
                <a:pos x="38" y="16"/>
              </a:cxn>
              <a:cxn ang="0">
                <a:pos x="43" y="11"/>
              </a:cxn>
              <a:cxn ang="0">
                <a:pos x="31" y="12"/>
              </a:cxn>
              <a:cxn ang="0">
                <a:pos x="32" y="17"/>
              </a:cxn>
              <a:cxn ang="0">
                <a:pos x="38" y="25"/>
              </a:cxn>
              <a:cxn ang="0">
                <a:pos x="37" y="29"/>
              </a:cxn>
              <a:cxn ang="0">
                <a:pos x="36" y="22"/>
              </a:cxn>
              <a:cxn ang="0">
                <a:pos x="64" y="32"/>
              </a:cxn>
              <a:cxn ang="0">
                <a:pos x="56" y="7"/>
              </a:cxn>
              <a:cxn ang="0">
                <a:pos x="52" y="7"/>
              </a:cxn>
              <a:cxn ang="0">
                <a:pos x="45" y="32"/>
              </a:cxn>
              <a:cxn ang="0">
                <a:pos x="49" y="18"/>
              </a:cxn>
              <a:cxn ang="0">
                <a:pos x="56" y="32"/>
              </a:cxn>
              <a:cxn ang="0">
                <a:pos x="59" y="32"/>
              </a:cxn>
              <a:cxn ang="0">
                <a:pos x="65" y="22"/>
              </a:cxn>
              <a:cxn ang="0">
                <a:pos x="71" y="32"/>
              </a:cxn>
              <a:cxn ang="0">
                <a:pos x="77" y="24"/>
              </a:cxn>
              <a:cxn ang="0">
                <a:pos x="72" y="17"/>
              </a:cxn>
              <a:cxn ang="0">
                <a:pos x="70" y="12"/>
              </a:cxn>
              <a:cxn ang="0">
                <a:pos x="72" y="11"/>
              </a:cxn>
              <a:cxn ang="0">
                <a:pos x="77" y="16"/>
              </a:cxn>
              <a:cxn ang="0">
                <a:pos x="71" y="7"/>
              </a:cxn>
              <a:cxn ang="0">
                <a:pos x="65" y="15"/>
              </a:cxn>
              <a:cxn ang="0">
                <a:pos x="70" y="22"/>
              </a:cxn>
              <a:cxn ang="0">
                <a:pos x="72" y="28"/>
              </a:cxn>
              <a:cxn ang="0">
                <a:pos x="70" y="28"/>
              </a:cxn>
              <a:cxn ang="0">
                <a:pos x="65" y="22"/>
              </a:cxn>
              <a:cxn ang="0">
                <a:pos x="7" y="68"/>
              </a:cxn>
              <a:cxn ang="0">
                <a:pos x="20" y="62"/>
              </a:cxn>
              <a:cxn ang="0">
                <a:pos x="26" y="62"/>
              </a:cxn>
              <a:cxn ang="0">
                <a:pos x="39" y="68"/>
              </a:cxn>
              <a:cxn ang="0">
                <a:pos x="26" y="62"/>
              </a:cxn>
              <a:cxn ang="0">
                <a:pos x="7" y="79"/>
              </a:cxn>
              <a:cxn ang="0">
                <a:pos x="20" y="73"/>
              </a:cxn>
              <a:cxn ang="0">
                <a:pos x="26" y="73"/>
              </a:cxn>
              <a:cxn ang="0">
                <a:pos x="39" y="79"/>
              </a:cxn>
              <a:cxn ang="0">
                <a:pos x="26" y="73"/>
              </a:cxn>
              <a:cxn ang="0">
                <a:pos x="7" y="89"/>
              </a:cxn>
              <a:cxn ang="0">
                <a:pos x="20" y="83"/>
              </a:cxn>
              <a:cxn ang="0">
                <a:pos x="26" y="83"/>
              </a:cxn>
              <a:cxn ang="0">
                <a:pos x="39" y="89"/>
              </a:cxn>
              <a:cxn ang="0">
                <a:pos x="26" y="83"/>
              </a:cxn>
            </a:cxnLst>
            <a:rect l="txL" t="txT" r="txR" b="tx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7" name="Freeform 43"/>
          <p:cNvSpPr>
            <a:spLocks noEditPoints="1"/>
          </p:cNvSpPr>
          <p:nvPr/>
        </p:nvSpPr>
        <p:spPr>
          <a:xfrm>
            <a:off x="7600950" y="3663950"/>
            <a:ext cx="338138" cy="411163"/>
          </a:xfrm>
          <a:custGeom>
            <a:avLst/>
            <a:gdLst>
              <a:gd name="txL" fmla="*/ 0 w 90"/>
              <a:gd name="txT" fmla="*/ 0 h 102"/>
              <a:gd name="txR" fmla="*/ 90 w 90"/>
              <a:gd name="txB" fmla="*/ 102 h 102"/>
            </a:gdLst>
            <a:ahLst/>
            <a:cxnLst>
              <a:cxn ang="0">
                <a:pos x="14" y="40"/>
              </a:cxn>
              <a:cxn ang="0">
                <a:pos x="65" y="40"/>
              </a:cxn>
              <a:cxn ang="0">
                <a:pos x="79" y="54"/>
              </a:cxn>
              <a:cxn ang="0">
                <a:pos x="79" y="63"/>
              </a:cxn>
              <a:cxn ang="0">
                <a:pos x="44" y="63"/>
              </a:cxn>
              <a:cxn ang="0">
                <a:pos x="44" y="81"/>
              </a:cxn>
              <a:cxn ang="0">
                <a:pos x="79" y="81"/>
              </a:cxn>
              <a:cxn ang="0">
                <a:pos x="79" y="89"/>
              </a:cxn>
              <a:cxn ang="0">
                <a:pos x="65" y="102"/>
              </a:cxn>
              <a:cxn ang="0">
                <a:pos x="0" y="102"/>
              </a:cxn>
              <a:cxn ang="0">
                <a:pos x="0" y="36"/>
              </a:cxn>
              <a:cxn ang="0">
                <a:pos x="0" y="35"/>
              </a:cxn>
              <a:cxn ang="0">
                <a:pos x="1" y="28"/>
              </a:cxn>
              <a:cxn ang="0">
                <a:pos x="7" y="20"/>
              </a:cxn>
              <a:cxn ang="0">
                <a:pos x="8" y="19"/>
              </a:cxn>
              <a:cxn ang="0">
                <a:pos x="10" y="19"/>
              </a:cxn>
              <a:cxn ang="0">
                <a:pos x="30" y="19"/>
              </a:cxn>
              <a:cxn ang="0">
                <a:pos x="45" y="3"/>
              </a:cxn>
              <a:cxn ang="0">
                <a:pos x="48" y="0"/>
              </a:cxn>
              <a:cxn ang="0">
                <a:pos x="51" y="3"/>
              </a:cxn>
              <a:cxn ang="0">
                <a:pos x="70" y="19"/>
              </a:cxn>
              <a:cxn ang="0">
                <a:pos x="74" y="19"/>
              </a:cxn>
              <a:cxn ang="0">
                <a:pos x="74" y="23"/>
              </a:cxn>
              <a:cxn ang="0">
                <a:pos x="87" y="34"/>
              </a:cxn>
              <a:cxn ang="0">
                <a:pos x="90" y="37"/>
              </a:cxn>
              <a:cxn ang="0">
                <a:pos x="81" y="47"/>
              </a:cxn>
              <a:cxn ang="0">
                <a:pos x="75" y="41"/>
              </a:cxn>
              <a:cxn ang="0">
                <a:pos x="78" y="38"/>
              </a:cxn>
              <a:cxn ang="0">
                <a:pos x="49" y="12"/>
              </a:cxn>
              <a:cxn ang="0">
                <a:pos x="25" y="37"/>
              </a:cxn>
              <a:cxn ang="0">
                <a:pos x="13" y="37"/>
              </a:cxn>
              <a:cxn ang="0">
                <a:pos x="22" y="28"/>
              </a:cxn>
              <a:cxn ang="0">
                <a:pos x="11" y="28"/>
              </a:cxn>
              <a:cxn ang="0">
                <a:pos x="9" y="31"/>
              </a:cxn>
              <a:cxn ang="0">
                <a:pos x="9" y="34"/>
              </a:cxn>
              <a:cxn ang="0">
                <a:pos x="10" y="38"/>
              </a:cxn>
              <a:cxn ang="0">
                <a:pos x="14" y="40"/>
              </a:cxn>
              <a:cxn ang="0">
                <a:pos x="57" y="67"/>
              </a:cxn>
              <a:cxn ang="0">
                <a:pos x="51" y="73"/>
              </a:cxn>
              <a:cxn ang="0">
                <a:pos x="57" y="79"/>
              </a:cxn>
              <a:cxn ang="0">
                <a:pos x="63" y="73"/>
              </a:cxn>
              <a:cxn ang="0">
                <a:pos x="57" y="67"/>
              </a:cxn>
            </a:cxnLst>
            <a:rect l="txL" t="txT" r="txR" b="tx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8" name="Freeform 44"/>
          <p:cNvSpPr>
            <a:spLocks noEditPoints="1"/>
          </p:cNvSpPr>
          <p:nvPr/>
        </p:nvSpPr>
        <p:spPr>
          <a:xfrm>
            <a:off x="6884988" y="3675063"/>
            <a:ext cx="363537" cy="411162"/>
          </a:xfrm>
          <a:custGeom>
            <a:avLst/>
            <a:gdLst>
              <a:gd name="txL" fmla="*/ 0 w 96"/>
              <a:gd name="txT" fmla="*/ 0 h 102"/>
              <a:gd name="txR" fmla="*/ 96 w 96"/>
              <a:gd name="txB" fmla="*/ 102 h 102"/>
            </a:gdLst>
            <a:ahLst/>
            <a:cxnLst>
              <a:cxn ang="0">
                <a:pos x="6" y="27"/>
              </a:cxn>
              <a:cxn ang="0">
                <a:pos x="26" y="27"/>
              </a:cxn>
              <a:cxn ang="0">
                <a:pos x="82" y="10"/>
              </a:cxn>
              <a:cxn ang="0">
                <a:pos x="91" y="0"/>
              </a:cxn>
              <a:cxn ang="0">
                <a:pos x="82" y="10"/>
              </a:cxn>
              <a:cxn ang="0">
                <a:pos x="84" y="21"/>
              </a:cxn>
              <a:cxn ang="0">
                <a:pos x="96" y="24"/>
              </a:cxn>
              <a:cxn ang="0">
                <a:pos x="80" y="39"/>
              </a:cxn>
              <a:cxn ang="0">
                <a:pos x="93" y="39"/>
              </a:cxn>
              <a:cxn ang="0">
                <a:pos x="80" y="39"/>
              </a:cxn>
              <a:cxn ang="0">
                <a:pos x="39" y="43"/>
              </a:cxn>
              <a:cxn ang="0">
                <a:pos x="45" y="40"/>
              </a:cxn>
              <a:cxn ang="0">
                <a:pos x="64" y="0"/>
              </a:cxn>
              <a:cxn ang="0">
                <a:pos x="81" y="22"/>
              </a:cxn>
              <a:cxn ang="0">
                <a:pos x="66" y="45"/>
              </a:cxn>
              <a:cxn ang="0">
                <a:pos x="66" y="45"/>
              </a:cxn>
              <a:cxn ang="0">
                <a:pos x="56" y="43"/>
              </a:cxn>
              <a:cxn ang="0">
                <a:pos x="50" y="48"/>
              </a:cxn>
              <a:cxn ang="0">
                <a:pos x="42" y="48"/>
              </a:cxn>
              <a:cxn ang="0">
                <a:pos x="26" y="52"/>
              </a:cxn>
              <a:cxn ang="0">
                <a:pos x="28" y="102"/>
              </a:cxn>
              <a:cxn ang="0">
                <a:pos x="18" y="74"/>
              </a:cxn>
              <a:cxn ang="0">
                <a:pos x="13" y="102"/>
              </a:cxn>
              <a:cxn ang="0">
                <a:pos x="6" y="68"/>
              </a:cxn>
              <a:cxn ang="0">
                <a:pos x="4" y="39"/>
              </a:cxn>
              <a:cxn ang="0">
                <a:pos x="14" y="40"/>
              </a:cxn>
              <a:cxn ang="0">
                <a:pos x="12" y="58"/>
              </a:cxn>
              <a:cxn ang="0">
                <a:pos x="16" y="61"/>
              </a:cxn>
              <a:cxn ang="0">
                <a:pos x="16" y="61"/>
              </a:cxn>
              <a:cxn ang="0">
                <a:pos x="20" y="58"/>
              </a:cxn>
              <a:cxn ang="0">
                <a:pos x="18" y="40"/>
              </a:cxn>
              <a:cxn ang="0">
                <a:pos x="24" y="39"/>
              </a:cxn>
              <a:cxn ang="0">
                <a:pos x="35" y="45"/>
              </a:cxn>
              <a:cxn ang="0">
                <a:pos x="35" y="38"/>
              </a:cxn>
              <a:cxn ang="0">
                <a:pos x="28" y="29"/>
              </a:cxn>
              <a:cxn ang="0">
                <a:pos x="52" y="6"/>
              </a:cxn>
              <a:cxn ang="0">
                <a:pos x="72" y="11"/>
              </a:cxn>
              <a:cxn ang="0">
                <a:pos x="56" y="11"/>
              </a:cxn>
              <a:cxn ang="0">
                <a:pos x="71" y="16"/>
              </a:cxn>
              <a:cxn ang="0">
                <a:pos x="58" y="36"/>
              </a:cxn>
              <a:cxn ang="0">
                <a:pos x="72" y="34"/>
              </a:cxn>
              <a:cxn ang="0">
                <a:pos x="72" y="11"/>
              </a:cxn>
              <a:cxn ang="0">
                <a:pos x="55" y="21"/>
              </a:cxn>
              <a:cxn ang="0">
                <a:pos x="66" y="19"/>
              </a:cxn>
            </a:cxnLst>
            <a:rect l="txL" t="txT" r="txR" b="txB"/>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69" name="Freeform 45"/>
          <p:cNvSpPr>
            <a:spLocks noEditPoints="1"/>
          </p:cNvSpPr>
          <p:nvPr/>
        </p:nvSpPr>
        <p:spPr>
          <a:xfrm>
            <a:off x="7535863" y="2057400"/>
            <a:ext cx="358775" cy="484188"/>
          </a:xfrm>
          <a:custGeom>
            <a:avLst/>
            <a:gdLst>
              <a:gd name="txL" fmla="*/ 0 w 95"/>
              <a:gd name="txT" fmla="*/ 0 h 120"/>
              <a:gd name="txR" fmla="*/ 95 w 95"/>
              <a:gd name="txB" fmla="*/ 120 h 120"/>
            </a:gdLst>
            <a:ahLst/>
            <a:cxnLst>
              <a:cxn ang="0">
                <a:pos x="41" y="0"/>
              </a:cxn>
              <a:cxn ang="0">
                <a:pos x="29" y="7"/>
              </a:cxn>
              <a:cxn ang="0">
                <a:pos x="29" y="7"/>
              </a:cxn>
              <a:cxn ang="0">
                <a:pos x="14" y="1"/>
              </a:cxn>
              <a:cxn ang="0">
                <a:pos x="3" y="8"/>
              </a:cxn>
              <a:cxn ang="0">
                <a:pos x="0" y="21"/>
              </a:cxn>
              <a:cxn ang="0">
                <a:pos x="3" y="34"/>
              </a:cxn>
              <a:cxn ang="0">
                <a:pos x="14" y="40"/>
              </a:cxn>
              <a:cxn ang="0">
                <a:pos x="31" y="37"/>
              </a:cxn>
              <a:cxn ang="0">
                <a:pos x="41" y="41"/>
              </a:cxn>
              <a:cxn ang="0">
                <a:pos x="43" y="41"/>
              </a:cxn>
              <a:cxn ang="0">
                <a:pos x="57" y="56"/>
              </a:cxn>
              <a:cxn ang="0">
                <a:pos x="68" y="58"/>
              </a:cxn>
              <a:cxn ang="0">
                <a:pos x="66" y="78"/>
              </a:cxn>
              <a:cxn ang="0">
                <a:pos x="65" y="120"/>
              </a:cxn>
              <a:cxn ang="0">
                <a:pos x="75" y="120"/>
              </a:cxn>
              <a:cxn ang="0">
                <a:pos x="77" y="84"/>
              </a:cxn>
              <a:cxn ang="0">
                <a:pos x="82" y="84"/>
              </a:cxn>
              <a:cxn ang="0">
                <a:pos x="84" y="120"/>
              </a:cxn>
              <a:cxn ang="0">
                <a:pos x="95" y="120"/>
              </a:cxn>
              <a:cxn ang="0">
                <a:pos x="92" y="78"/>
              </a:cxn>
              <a:cxn ang="0">
                <a:pos x="94" y="41"/>
              </a:cxn>
              <a:cxn ang="0">
                <a:pos x="74" y="41"/>
              </a:cxn>
              <a:cxn ang="0">
                <a:pos x="70" y="35"/>
              </a:cxn>
              <a:cxn ang="0">
                <a:pos x="71" y="35"/>
              </a:cxn>
              <a:cxn ang="0">
                <a:pos x="79" y="38"/>
              </a:cxn>
              <a:cxn ang="0">
                <a:pos x="91" y="26"/>
              </a:cxn>
              <a:cxn ang="0">
                <a:pos x="79" y="14"/>
              </a:cxn>
              <a:cxn ang="0">
                <a:pos x="71" y="18"/>
              </a:cxn>
              <a:cxn ang="0">
                <a:pos x="48" y="2"/>
              </a:cxn>
              <a:cxn ang="0">
                <a:pos x="41" y="0"/>
              </a:cxn>
              <a:cxn ang="0">
                <a:pos x="65" y="43"/>
              </a:cxn>
              <a:cxn ang="0">
                <a:pos x="58" y="46"/>
              </a:cxn>
              <a:cxn ang="0">
                <a:pos x="51" y="39"/>
              </a:cxn>
              <a:cxn ang="0">
                <a:pos x="62" y="37"/>
              </a:cxn>
              <a:cxn ang="0">
                <a:pos x="65" y="43"/>
              </a:cxn>
              <a:cxn ang="0">
                <a:pos x="10" y="12"/>
              </a:cxn>
              <a:cxn ang="0">
                <a:pos x="14" y="9"/>
              </a:cxn>
              <a:cxn ang="0">
                <a:pos x="18" y="12"/>
              </a:cxn>
              <a:cxn ang="0">
                <a:pos x="21" y="21"/>
              </a:cxn>
              <a:cxn ang="0">
                <a:pos x="18" y="30"/>
              </a:cxn>
              <a:cxn ang="0">
                <a:pos x="14" y="32"/>
              </a:cxn>
              <a:cxn ang="0">
                <a:pos x="10" y="30"/>
              </a:cxn>
              <a:cxn ang="0">
                <a:pos x="7" y="21"/>
              </a:cxn>
              <a:cxn ang="0">
                <a:pos x="10" y="12"/>
              </a:cxn>
              <a:cxn ang="0">
                <a:pos x="35" y="11"/>
              </a:cxn>
              <a:cxn ang="0">
                <a:pos x="41" y="8"/>
              </a:cxn>
              <a:cxn ang="0">
                <a:pos x="47" y="11"/>
              </a:cxn>
              <a:cxn ang="0">
                <a:pos x="50" y="21"/>
              </a:cxn>
              <a:cxn ang="0">
                <a:pos x="47" y="30"/>
              </a:cxn>
              <a:cxn ang="0">
                <a:pos x="41" y="34"/>
              </a:cxn>
              <a:cxn ang="0">
                <a:pos x="35" y="30"/>
              </a:cxn>
              <a:cxn ang="0">
                <a:pos x="33" y="21"/>
              </a:cxn>
              <a:cxn ang="0">
                <a:pos x="35" y="11"/>
              </a:cxn>
            </a:cxnLst>
            <a:rect l="txL" t="txT" r="txR" b="tx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0" name="Freeform 46"/>
          <p:cNvSpPr>
            <a:spLocks noEditPoints="1"/>
          </p:cNvSpPr>
          <p:nvPr/>
        </p:nvSpPr>
        <p:spPr>
          <a:xfrm>
            <a:off x="6164263" y="3702050"/>
            <a:ext cx="366712" cy="368300"/>
          </a:xfrm>
          <a:custGeom>
            <a:avLst/>
            <a:gdLst>
              <a:gd name="txL" fmla="*/ 0 w 97"/>
              <a:gd name="txT" fmla="*/ 0 h 91"/>
              <a:gd name="txR" fmla="*/ 97 w 97"/>
              <a:gd name="txB" fmla="*/ 91 h 91"/>
            </a:gdLst>
            <a:ahLst/>
            <a:cxnLst>
              <a:cxn ang="0">
                <a:pos x="8" y="10"/>
              </a:cxn>
              <a:cxn ang="0">
                <a:pos x="28" y="10"/>
              </a:cxn>
              <a:cxn ang="0">
                <a:pos x="41" y="45"/>
              </a:cxn>
              <a:cxn ang="0">
                <a:pos x="51" y="41"/>
              </a:cxn>
              <a:cxn ang="0">
                <a:pos x="59" y="46"/>
              </a:cxn>
              <a:cxn ang="0">
                <a:pos x="66" y="27"/>
              </a:cxn>
              <a:cxn ang="0">
                <a:pos x="73" y="34"/>
              </a:cxn>
              <a:cxn ang="0">
                <a:pos x="83" y="23"/>
              </a:cxn>
              <a:cxn ang="0">
                <a:pos x="73" y="40"/>
              </a:cxn>
              <a:cxn ang="0">
                <a:pos x="67" y="33"/>
              </a:cxn>
              <a:cxn ang="0">
                <a:pos x="61" y="51"/>
              </a:cxn>
              <a:cxn ang="0">
                <a:pos x="51" y="45"/>
              </a:cxn>
              <a:cxn ang="0">
                <a:pos x="41" y="45"/>
              </a:cxn>
              <a:cxn ang="0">
                <a:pos x="74" y="86"/>
              </a:cxn>
              <a:cxn ang="0">
                <a:pos x="43" y="91"/>
              </a:cxn>
              <a:cxn ang="0">
                <a:pos x="63" y="68"/>
              </a:cxn>
              <a:cxn ang="0">
                <a:pos x="97" y="68"/>
              </a:cxn>
              <a:cxn ang="0">
                <a:pos x="97" y="6"/>
              </a:cxn>
              <a:cxn ang="0">
                <a:pos x="93" y="3"/>
              </a:cxn>
              <a:cxn ang="0">
                <a:pos x="34" y="9"/>
              </a:cxn>
              <a:cxn ang="0">
                <a:pos x="90" y="61"/>
              </a:cxn>
              <a:cxn ang="0">
                <a:pos x="36" y="68"/>
              </a:cxn>
              <a:cxn ang="0">
                <a:pos x="54" y="84"/>
              </a:cxn>
              <a:cxn ang="0">
                <a:pos x="63" y="68"/>
              </a:cxn>
              <a:cxn ang="0">
                <a:pos x="7" y="55"/>
              </a:cxn>
              <a:cxn ang="0">
                <a:pos x="14" y="91"/>
              </a:cxn>
              <a:cxn ang="0">
                <a:pos x="20" y="60"/>
              </a:cxn>
              <a:cxn ang="0">
                <a:pos x="31" y="91"/>
              </a:cxn>
              <a:cxn ang="0">
                <a:pos x="28" y="33"/>
              </a:cxn>
              <a:cxn ang="0">
                <a:pos x="55" y="24"/>
              </a:cxn>
              <a:cxn ang="0">
                <a:pos x="20" y="23"/>
              </a:cxn>
              <a:cxn ang="0">
                <a:pos x="19" y="27"/>
              </a:cxn>
              <a:cxn ang="0">
                <a:pos x="18" y="47"/>
              </a:cxn>
              <a:cxn ang="0">
                <a:pos x="18" y="47"/>
              </a:cxn>
              <a:cxn ang="0">
                <a:pos x="18" y="47"/>
              </a:cxn>
              <a:cxn ang="0">
                <a:pos x="16" y="27"/>
              </a:cxn>
              <a:cxn ang="0">
                <a:pos x="16" y="23"/>
              </a:cxn>
              <a:cxn ang="0">
                <a:pos x="0" y="50"/>
              </a:cxn>
            </a:cxnLst>
            <a:rect l="txL" t="txT" r="txR" b="tx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1" name="Freeform 47"/>
          <p:cNvSpPr>
            <a:spLocks noEditPoints="1"/>
          </p:cNvSpPr>
          <p:nvPr/>
        </p:nvSpPr>
        <p:spPr>
          <a:xfrm>
            <a:off x="5461000" y="4675188"/>
            <a:ext cx="385763" cy="447675"/>
          </a:xfrm>
          <a:custGeom>
            <a:avLst/>
            <a:gdLst>
              <a:gd name="txL" fmla="*/ 0 w 102"/>
              <a:gd name="txT" fmla="*/ 0 h 111"/>
              <a:gd name="txR" fmla="*/ 102 w 102"/>
              <a:gd name="txB" fmla="*/ 111 h 111"/>
            </a:gdLst>
            <a:ahLst/>
            <a:cxnLst>
              <a:cxn ang="0">
                <a:pos x="52" y="0"/>
              </a:cxn>
              <a:cxn ang="0">
                <a:pos x="41" y="11"/>
              </a:cxn>
              <a:cxn ang="0">
                <a:pos x="52" y="22"/>
              </a:cxn>
              <a:cxn ang="0">
                <a:pos x="63" y="11"/>
              </a:cxn>
              <a:cxn ang="0">
                <a:pos x="52" y="0"/>
              </a:cxn>
              <a:cxn ang="0">
                <a:pos x="6" y="81"/>
              </a:cxn>
              <a:cxn ang="0">
                <a:pos x="14" y="77"/>
              </a:cxn>
              <a:cxn ang="0">
                <a:pos x="36" y="88"/>
              </a:cxn>
              <a:cxn ang="0">
                <a:pos x="31" y="92"/>
              </a:cxn>
              <a:cxn ang="0">
                <a:pos x="31" y="93"/>
              </a:cxn>
              <a:cxn ang="0">
                <a:pos x="13" y="101"/>
              </a:cxn>
              <a:cxn ang="0">
                <a:pos x="6" y="98"/>
              </a:cxn>
              <a:cxn ang="0">
                <a:pos x="0" y="111"/>
              </a:cxn>
              <a:cxn ang="0">
                <a:pos x="33" y="111"/>
              </a:cxn>
              <a:cxn ang="0">
                <a:pos x="24" y="106"/>
              </a:cxn>
              <a:cxn ang="0">
                <a:pos x="41" y="98"/>
              </a:cxn>
              <a:cxn ang="0">
                <a:pos x="52" y="99"/>
              </a:cxn>
              <a:cxn ang="0">
                <a:pos x="60" y="98"/>
              </a:cxn>
              <a:cxn ang="0">
                <a:pos x="77" y="106"/>
              </a:cxn>
              <a:cxn ang="0">
                <a:pos x="67" y="111"/>
              </a:cxn>
              <a:cxn ang="0">
                <a:pos x="101" y="111"/>
              </a:cxn>
              <a:cxn ang="0">
                <a:pos x="94" y="98"/>
              </a:cxn>
              <a:cxn ang="0">
                <a:pos x="87" y="101"/>
              </a:cxn>
              <a:cxn ang="0">
                <a:pos x="71" y="94"/>
              </a:cxn>
              <a:cxn ang="0">
                <a:pos x="72" y="92"/>
              </a:cxn>
              <a:cxn ang="0">
                <a:pos x="66" y="87"/>
              </a:cxn>
              <a:cxn ang="0">
                <a:pos x="88" y="77"/>
              </a:cxn>
              <a:cxn ang="0">
                <a:pos x="96" y="81"/>
              </a:cxn>
              <a:cxn ang="0">
                <a:pos x="102" y="67"/>
              </a:cxn>
              <a:cxn ang="0">
                <a:pos x="68" y="67"/>
              </a:cxn>
              <a:cxn ang="0">
                <a:pos x="78" y="72"/>
              </a:cxn>
              <a:cxn ang="0">
                <a:pos x="65" y="79"/>
              </a:cxn>
              <a:cxn ang="0">
                <a:pos x="64" y="58"/>
              </a:cxn>
              <a:cxn ang="0">
                <a:pos x="71" y="53"/>
              </a:cxn>
              <a:cxn ang="0">
                <a:pos x="65" y="24"/>
              </a:cxn>
              <a:cxn ang="0">
                <a:pos x="53" y="24"/>
              </a:cxn>
              <a:cxn ang="0">
                <a:pos x="54" y="26"/>
              </a:cxn>
              <a:cxn ang="0">
                <a:pos x="53" y="28"/>
              </a:cxn>
              <a:cxn ang="0">
                <a:pos x="56" y="46"/>
              </a:cxn>
              <a:cxn ang="0">
                <a:pos x="52" y="50"/>
              </a:cxn>
              <a:cxn ang="0">
                <a:pos x="52" y="50"/>
              </a:cxn>
              <a:cxn ang="0">
                <a:pos x="52" y="50"/>
              </a:cxn>
              <a:cxn ang="0">
                <a:pos x="52" y="50"/>
              </a:cxn>
              <a:cxn ang="0">
                <a:pos x="52" y="50"/>
              </a:cxn>
              <a:cxn ang="0">
                <a:pos x="48" y="46"/>
              </a:cxn>
              <a:cxn ang="0">
                <a:pos x="50" y="28"/>
              </a:cxn>
              <a:cxn ang="0">
                <a:pos x="49" y="26"/>
              </a:cxn>
              <a:cxn ang="0">
                <a:pos x="50" y="24"/>
              </a:cxn>
              <a:cxn ang="0">
                <a:pos x="38" y="24"/>
              </a:cxn>
              <a:cxn ang="0">
                <a:pos x="33" y="53"/>
              </a:cxn>
              <a:cxn ang="0">
                <a:pos x="40" y="58"/>
              </a:cxn>
              <a:cxn ang="0">
                <a:pos x="39" y="79"/>
              </a:cxn>
              <a:cxn ang="0">
                <a:pos x="24" y="72"/>
              </a:cxn>
              <a:cxn ang="0">
                <a:pos x="34" y="67"/>
              </a:cxn>
              <a:cxn ang="0">
                <a:pos x="0" y="67"/>
              </a:cxn>
              <a:cxn ang="0">
                <a:pos x="6" y="81"/>
              </a:cxn>
              <a:cxn ang="0">
                <a:pos x="52" y="85"/>
              </a:cxn>
              <a:cxn ang="0">
                <a:pos x="48" y="85"/>
              </a:cxn>
              <a:cxn ang="0">
                <a:pos x="50" y="64"/>
              </a:cxn>
              <a:cxn ang="0">
                <a:pos x="54" y="64"/>
              </a:cxn>
              <a:cxn ang="0">
                <a:pos x="55" y="85"/>
              </a:cxn>
              <a:cxn ang="0">
                <a:pos x="52" y="85"/>
              </a:cxn>
            </a:cxnLst>
            <a:rect l="txL" t="txT" r="txR" b="txB"/>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2" name="Freeform 48"/>
          <p:cNvSpPr>
            <a:spLocks noEditPoints="1"/>
          </p:cNvSpPr>
          <p:nvPr/>
        </p:nvSpPr>
        <p:spPr>
          <a:xfrm>
            <a:off x="4773613" y="4235450"/>
            <a:ext cx="354012" cy="338138"/>
          </a:xfrm>
          <a:custGeom>
            <a:avLst/>
            <a:gdLst>
              <a:gd name="txL" fmla="*/ 0 w 94"/>
              <a:gd name="txT" fmla="*/ 0 h 84"/>
              <a:gd name="txR" fmla="*/ 94 w 94"/>
              <a:gd name="txB" fmla="*/ 84 h 84"/>
            </a:gdLst>
            <a:ahLst/>
            <a:cxnLst>
              <a:cxn ang="0">
                <a:pos x="0" y="58"/>
              </a:cxn>
              <a:cxn ang="0">
                <a:pos x="24" y="58"/>
              </a:cxn>
              <a:cxn ang="0">
                <a:pos x="24" y="84"/>
              </a:cxn>
              <a:cxn ang="0">
                <a:pos x="0" y="84"/>
              </a:cxn>
              <a:cxn ang="0">
                <a:pos x="0" y="58"/>
              </a:cxn>
              <a:cxn ang="0">
                <a:pos x="62" y="7"/>
              </a:cxn>
              <a:cxn ang="0">
                <a:pos x="55" y="20"/>
              </a:cxn>
              <a:cxn ang="0">
                <a:pos x="48" y="32"/>
              </a:cxn>
              <a:cxn ang="0">
                <a:pos x="43" y="24"/>
              </a:cxn>
              <a:cxn ang="0">
                <a:pos x="6" y="46"/>
              </a:cxn>
              <a:cxn ang="0">
                <a:pos x="1" y="38"/>
              </a:cxn>
              <a:cxn ang="0">
                <a:pos x="38" y="16"/>
              </a:cxn>
              <a:cxn ang="0">
                <a:pos x="33" y="8"/>
              </a:cxn>
              <a:cxn ang="0">
                <a:pos x="47" y="8"/>
              </a:cxn>
              <a:cxn ang="0">
                <a:pos x="62" y="7"/>
              </a:cxn>
              <a:cxn ang="0">
                <a:pos x="78" y="0"/>
              </a:cxn>
              <a:cxn ang="0">
                <a:pos x="68" y="9"/>
              </a:cxn>
              <a:cxn ang="0">
                <a:pos x="78" y="19"/>
              </a:cxn>
              <a:cxn ang="0">
                <a:pos x="87" y="9"/>
              </a:cxn>
              <a:cxn ang="0">
                <a:pos x="78" y="0"/>
              </a:cxn>
              <a:cxn ang="0">
                <a:pos x="61" y="46"/>
              </a:cxn>
              <a:cxn ang="0">
                <a:pos x="67" y="50"/>
              </a:cxn>
              <a:cxn ang="0">
                <a:pos x="66" y="84"/>
              </a:cxn>
              <a:cxn ang="0">
                <a:pos x="74" y="84"/>
              </a:cxn>
              <a:cxn ang="0">
                <a:pos x="76" y="55"/>
              </a:cxn>
              <a:cxn ang="0">
                <a:pos x="79" y="55"/>
              </a:cxn>
              <a:cxn ang="0">
                <a:pos x="81" y="84"/>
              </a:cxn>
              <a:cxn ang="0">
                <a:pos x="89" y="84"/>
              </a:cxn>
              <a:cxn ang="0">
                <a:pos x="88" y="50"/>
              </a:cxn>
              <a:cxn ang="0">
                <a:pos x="94" y="46"/>
              </a:cxn>
              <a:cxn ang="0">
                <a:pos x="89" y="21"/>
              </a:cxn>
              <a:cxn ang="0">
                <a:pos x="66" y="21"/>
              </a:cxn>
              <a:cxn ang="0">
                <a:pos x="61" y="46"/>
              </a:cxn>
              <a:cxn ang="0">
                <a:pos x="32" y="44"/>
              </a:cxn>
              <a:cxn ang="0">
                <a:pos x="32" y="84"/>
              </a:cxn>
              <a:cxn ang="0">
                <a:pos x="55" y="84"/>
              </a:cxn>
              <a:cxn ang="0">
                <a:pos x="55" y="44"/>
              </a:cxn>
              <a:cxn ang="0">
                <a:pos x="32" y="44"/>
              </a:cxn>
            </a:cxnLst>
            <a:rect l="txL" t="txT" r="txR" b="tx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3" name="Freeform 49"/>
          <p:cNvSpPr>
            <a:spLocks noEditPoints="1"/>
          </p:cNvSpPr>
          <p:nvPr/>
        </p:nvSpPr>
        <p:spPr>
          <a:xfrm>
            <a:off x="4697413" y="3098800"/>
            <a:ext cx="484187" cy="446088"/>
          </a:xfrm>
          <a:custGeom>
            <a:avLst/>
            <a:gdLst>
              <a:gd name="txL" fmla="*/ 0 w 128"/>
              <a:gd name="txT" fmla="*/ 0 h 111"/>
              <a:gd name="txR" fmla="*/ 128 w 128"/>
              <a:gd name="txB" fmla="*/ 111 h 111"/>
            </a:gdLst>
            <a:ahLst/>
            <a:cxnLst>
              <a:cxn ang="0">
                <a:pos x="63" y="0"/>
              </a:cxn>
              <a:cxn ang="0">
                <a:pos x="111" y="0"/>
              </a:cxn>
              <a:cxn ang="0">
                <a:pos x="128" y="18"/>
              </a:cxn>
              <a:cxn ang="0">
                <a:pos x="128" y="42"/>
              </a:cxn>
              <a:cxn ang="0">
                <a:pos x="111" y="60"/>
              </a:cxn>
              <a:cxn ang="0">
                <a:pos x="46" y="60"/>
              </a:cxn>
              <a:cxn ang="0">
                <a:pos x="46" y="18"/>
              </a:cxn>
              <a:cxn ang="0">
                <a:pos x="63" y="0"/>
              </a:cxn>
              <a:cxn ang="0">
                <a:pos x="28" y="54"/>
              </a:cxn>
              <a:cxn ang="0">
                <a:pos x="12" y="70"/>
              </a:cxn>
              <a:cxn ang="0">
                <a:pos x="28" y="86"/>
              </a:cxn>
              <a:cxn ang="0">
                <a:pos x="44" y="70"/>
              </a:cxn>
              <a:cxn ang="0">
                <a:pos x="28" y="54"/>
              </a:cxn>
              <a:cxn ang="0">
                <a:pos x="55" y="111"/>
              </a:cxn>
              <a:cxn ang="0">
                <a:pos x="50" y="90"/>
              </a:cxn>
              <a:cxn ang="0">
                <a:pos x="30" y="90"/>
              </a:cxn>
              <a:cxn ang="0">
                <a:pos x="32" y="92"/>
              </a:cxn>
              <a:cxn ang="0">
                <a:pos x="30" y="96"/>
              </a:cxn>
              <a:cxn ang="0">
                <a:pos x="32" y="111"/>
              </a:cxn>
              <a:cxn ang="0">
                <a:pos x="55" y="111"/>
              </a:cxn>
              <a:cxn ang="0">
                <a:pos x="23" y="111"/>
              </a:cxn>
              <a:cxn ang="0">
                <a:pos x="25" y="96"/>
              </a:cxn>
              <a:cxn ang="0">
                <a:pos x="24" y="92"/>
              </a:cxn>
              <a:cxn ang="0">
                <a:pos x="25" y="90"/>
              </a:cxn>
              <a:cxn ang="0">
                <a:pos x="5" y="90"/>
              </a:cxn>
              <a:cxn ang="0">
                <a:pos x="0" y="111"/>
              </a:cxn>
              <a:cxn ang="0">
                <a:pos x="23" y="111"/>
              </a:cxn>
            </a:cxnLst>
            <a:rect l="txL" t="txT" r="txR" b="txB"/>
            <a:pathLst>
              <a:path w="128" h="111">
                <a:moveTo>
                  <a:pt x="63" y="0"/>
                </a:moveTo>
                <a:cubicBezTo>
                  <a:pt x="111" y="0"/>
                  <a:pt x="111" y="0"/>
                  <a:pt x="111" y="0"/>
                </a:cubicBezTo>
                <a:cubicBezTo>
                  <a:pt x="120" y="0"/>
                  <a:pt x="128" y="8"/>
                  <a:pt x="128" y="18"/>
                </a:cubicBezTo>
                <a:cubicBezTo>
                  <a:pt x="128" y="42"/>
                  <a:pt x="128" y="42"/>
                  <a:pt x="128" y="42"/>
                </a:cubicBezTo>
                <a:cubicBezTo>
                  <a:pt x="128" y="52"/>
                  <a:pt x="120" y="60"/>
                  <a:pt x="111" y="60"/>
                </a:cubicBezTo>
                <a:cubicBezTo>
                  <a:pt x="89" y="60"/>
                  <a:pt x="67" y="60"/>
                  <a:pt x="46" y="60"/>
                </a:cubicBezTo>
                <a:cubicBezTo>
                  <a:pt x="46" y="46"/>
                  <a:pt x="46" y="32"/>
                  <a:pt x="46" y="18"/>
                </a:cubicBezTo>
                <a:cubicBezTo>
                  <a:pt x="46" y="8"/>
                  <a:pt x="53" y="0"/>
                  <a:pt x="63" y="0"/>
                </a:cubicBezTo>
                <a:close/>
                <a:moveTo>
                  <a:pt x="28" y="54"/>
                </a:moveTo>
                <a:cubicBezTo>
                  <a:pt x="19" y="54"/>
                  <a:pt x="12" y="61"/>
                  <a:pt x="12" y="70"/>
                </a:cubicBezTo>
                <a:cubicBezTo>
                  <a:pt x="12" y="79"/>
                  <a:pt x="19" y="86"/>
                  <a:pt x="28" y="86"/>
                </a:cubicBezTo>
                <a:cubicBezTo>
                  <a:pt x="37" y="86"/>
                  <a:pt x="44" y="79"/>
                  <a:pt x="44" y="70"/>
                </a:cubicBezTo>
                <a:cubicBezTo>
                  <a:pt x="44" y="61"/>
                  <a:pt x="37" y="54"/>
                  <a:pt x="28" y="54"/>
                </a:cubicBezTo>
                <a:close/>
                <a:moveTo>
                  <a:pt x="55" y="111"/>
                </a:moveTo>
                <a:cubicBezTo>
                  <a:pt x="50" y="90"/>
                  <a:pt x="50" y="90"/>
                  <a:pt x="50" y="90"/>
                </a:cubicBezTo>
                <a:cubicBezTo>
                  <a:pt x="30" y="90"/>
                  <a:pt x="30" y="90"/>
                  <a:pt x="30" y="90"/>
                </a:cubicBezTo>
                <a:cubicBezTo>
                  <a:pt x="32" y="92"/>
                  <a:pt x="32" y="92"/>
                  <a:pt x="32" y="92"/>
                </a:cubicBezTo>
                <a:cubicBezTo>
                  <a:pt x="30" y="96"/>
                  <a:pt x="30" y="96"/>
                  <a:pt x="30" y="96"/>
                </a:cubicBezTo>
                <a:cubicBezTo>
                  <a:pt x="32" y="111"/>
                  <a:pt x="32" y="111"/>
                  <a:pt x="32" y="111"/>
                </a:cubicBezTo>
                <a:cubicBezTo>
                  <a:pt x="55" y="111"/>
                  <a:pt x="55" y="111"/>
                  <a:pt x="55" y="111"/>
                </a:cubicBezTo>
                <a:close/>
                <a:moveTo>
                  <a:pt x="23" y="111"/>
                </a:moveTo>
                <a:cubicBezTo>
                  <a:pt x="25" y="96"/>
                  <a:pt x="25" y="96"/>
                  <a:pt x="25" y="96"/>
                </a:cubicBezTo>
                <a:cubicBezTo>
                  <a:pt x="24" y="92"/>
                  <a:pt x="24" y="92"/>
                  <a:pt x="24" y="92"/>
                </a:cubicBezTo>
                <a:cubicBezTo>
                  <a:pt x="25" y="90"/>
                  <a:pt x="25" y="90"/>
                  <a:pt x="25" y="90"/>
                </a:cubicBezTo>
                <a:cubicBezTo>
                  <a:pt x="5" y="90"/>
                  <a:pt x="5" y="90"/>
                  <a:pt x="5" y="90"/>
                </a:cubicBezTo>
                <a:cubicBezTo>
                  <a:pt x="0" y="111"/>
                  <a:pt x="0" y="111"/>
                  <a:pt x="0" y="111"/>
                </a:cubicBezTo>
                <a:lnTo>
                  <a:pt x="23" y="11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4" name="Freeform 50"/>
          <p:cNvSpPr>
            <a:spLocks noEditPoints="1"/>
          </p:cNvSpPr>
          <p:nvPr/>
        </p:nvSpPr>
        <p:spPr>
          <a:xfrm>
            <a:off x="8235950" y="1560513"/>
            <a:ext cx="409575" cy="420687"/>
          </a:xfrm>
          <a:custGeom>
            <a:avLst/>
            <a:gdLst>
              <a:gd name="txL" fmla="*/ 0 w 109"/>
              <a:gd name="txT" fmla="*/ 0 h 104"/>
              <a:gd name="txR" fmla="*/ 109 w 109"/>
              <a:gd name="txB" fmla="*/ 104 h 104"/>
            </a:gdLst>
            <a:ahLst/>
            <a:cxnLst>
              <a:cxn ang="0">
                <a:pos x="86" y="10"/>
              </a:cxn>
              <a:cxn ang="0">
                <a:pos x="94" y="46"/>
              </a:cxn>
              <a:cxn ang="0">
                <a:pos x="83" y="58"/>
              </a:cxn>
              <a:cxn ang="0">
                <a:pos x="82" y="53"/>
              </a:cxn>
              <a:cxn ang="0">
                <a:pos x="85" y="47"/>
              </a:cxn>
              <a:cxn ang="0">
                <a:pos x="77" y="51"/>
              </a:cxn>
              <a:cxn ang="0">
                <a:pos x="38" y="47"/>
              </a:cxn>
              <a:cxn ang="0">
                <a:pos x="39" y="51"/>
              </a:cxn>
              <a:cxn ang="0">
                <a:pos x="28" y="34"/>
              </a:cxn>
              <a:cxn ang="0">
                <a:pos x="62" y="0"/>
              </a:cxn>
              <a:cxn ang="0">
                <a:pos x="37" y="103"/>
              </a:cxn>
              <a:cxn ang="0">
                <a:pos x="88" y="84"/>
              </a:cxn>
              <a:cxn ang="0">
                <a:pos x="98" y="51"/>
              </a:cxn>
              <a:cxn ang="0">
                <a:pos x="49" y="67"/>
              </a:cxn>
              <a:cxn ang="0">
                <a:pos x="77" y="58"/>
              </a:cxn>
              <a:cxn ang="0">
                <a:pos x="90" y="35"/>
              </a:cxn>
              <a:cxn ang="0">
                <a:pos x="79" y="43"/>
              </a:cxn>
              <a:cxn ang="0">
                <a:pos x="90" y="35"/>
              </a:cxn>
              <a:cxn ang="0">
                <a:pos x="64" y="35"/>
              </a:cxn>
              <a:cxn ang="0">
                <a:pos x="73" y="45"/>
              </a:cxn>
              <a:cxn ang="0">
                <a:pos x="59" y="35"/>
              </a:cxn>
              <a:cxn ang="0">
                <a:pos x="51" y="45"/>
              </a:cxn>
              <a:cxn ang="0">
                <a:pos x="59" y="35"/>
              </a:cxn>
              <a:cxn ang="0">
                <a:pos x="34" y="35"/>
              </a:cxn>
              <a:cxn ang="0">
                <a:pos x="44" y="43"/>
              </a:cxn>
              <a:cxn ang="0">
                <a:pos x="35" y="30"/>
              </a:cxn>
              <a:cxn ang="0">
                <a:pos x="44" y="24"/>
              </a:cxn>
              <a:cxn ang="0">
                <a:pos x="35" y="30"/>
              </a:cxn>
              <a:cxn ang="0">
                <a:pos x="59" y="30"/>
              </a:cxn>
              <a:cxn ang="0">
                <a:pos x="51" y="22"/>
              </a:cxn>
              <a:cxn ang="0">
                <a:pos x="64" y="30"/>
              </a:cxn>
              <a:cxn ang="0">
                <a:pos x="73" y="22"/>
              </a:cxn>
              <a:cxn ang="0">
                <a:pos x="64" y="30"/>
              </a:cxn>
              <a:cxn ang="0">
                <a:pos x="89" y="30"/>
              </a:cxn>
              <a:cxn ang="0">
                <a:pos x="79" y="24"/>
              </a:cxn>
              <a:cxn ang="0">
                <a:pos x="64" y="6"/>
              </a:cxn>
              <a:cxn ang="0">
                <a:pos x="71" y="16"/>
              </a:cxn>
              <a:cxn ang="0">
                <a:pos x="64" y="6"/>
              </a:cxn>
              <a:cxn ang="0">
                <a:pos x="59" y="6"/>
              </a:cxn>
              <a:cxn ang="0">
                <a:pos x="52" y="16"/>
              </a:cxn>
              <a:cxn ang="0">
                <a:pos x="46" y="17"/>
              </a:cxn>
              <a:cxn ang="0">
                <a:pos x="50" y="8"/>
              </a:cxn>
              <a:cxn ang="0">
                <a:pos x="36" y="21"/>
              </a:cxn>
              <a:cxn ang="0">
                <a:pos x="46" y="17"/>
              </a:cxn>
              <a:cxn ang="0">
                <a:pos x="75" y="10"/>
              </a:cxn>
              <a:cxn ang="0">
                <a:pos x="85" y="20"/>
              </a:cxn>
              <a:cxn ang="0">
                <a:pos x="82" y="14"/>
              </a:cxn>
            </a:cxnLst>
            <a:rect l="txL" t="txT" r="txR" b="tx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5" name="Freeform 51"/>
          <p:cNvSpPr>
            <a:spLocks noEditPoints="1"/>
          </p:cNvSpPr>
          <p:nvPr/>
        </p:nvSpPr>
        <p:spPr>
          <a:xfrm>
            <a:off x="8294688" y="3130550"/>
            <a:ext cx="331787" cy="422275"/>
          </a:xfrm>
          <a:custGeom>
            <a:avLst/>
            <a:gdLst>
              <a:gd name="txL" fmla="*/ 0 w 88"/>
              <a:gd name="txT" fmla="*/ 0 h 105"/>
              <a:gd name="txR" fmla="*/ 88 w 88"/>
              <a:gd name="txB" fmla="*/ 105 h 105"/>
            </a:gdLst>
            <a:ahLst/>
            <a:cxnLst>
              <a:cxn ang="0">
                <a:pos x="44" y="13"/>
              </a:cxn>
              <a:cxn ang="0">
                <a:pos x="53" y="13"/>
              </a:cxn>
              <a:cxn ang="0">
                <a:pos x="52" y="11"/>
              </a:cxn>
              <a:cxn ang="0">
                <a:pos x="49" y="10"/>
              </a:cxn>
              <a:cxn ang="0">
                <a:pos x="39" y="10"/>
              </a:cxn>
              <a:cxn ang="0">
                <a:pos x="36" y="11"/>
              </a:cxn>
              <a:cxn ang="0">
                <a:pos x="35" y="13"/>
              </a:cxn>
              <a:cxn ang="0">
                <a:pos x="35" y="25"/>
              </a:cxn>
              <a:cxn ang="0">
                <a:pos x="25" y="25"/>
              </a:cxn>
              <a:cxn ang="0">
                <a:pos x="25" y="13"/>
              </a:cxn>
              <a:cxn ang="0">
                <a:pos x="29" y="4"/>
              </a:cxn>
              <a:cxn ang="0">
                <a:pos x="39" y="0"/>
              </a:cxn>
              <a:cxn ang="0">
                <a:pos x="49" y="0"/>
              </a:cxn>
              <a:cxn ang="0">
                <a:pos x="59" y="4"/>
              </a:cxn>
              <a:cxn ang="0">
                <a:pos x="63" y="13"/>
              </a:cxn>
              <a:cxn ang="0">
                <a:pos x="63" y="25"/>
              </a:cxn>
              <a:cxn ang="0">
                <a:pos x="53" y="25"/>
              </a:cxn>
              <a:cxn ang="0">
                <a:pos x="53" y="23"/>
              </a:cxn>
              <a:cxn ang="0">
                <a:pos x="44" y="23"/>
              </a:cxn>
              <a:cxn ang="0">
                <a:pos x="39" y="23"/>
              </a:cxn>
              <a:cxn ang="0">
                <a:pos x="39" y="13"/>
              </a:cxn>
              <a:cxn ang="0">
                <a:pos x="44" y="13"/>
              </a:cxn>
              <a:cxn ang="0">
                <a:pos x="19" y="42"/>
              </a:cxn>
              <a:cxn ang="0">
                <a:pos x="29" y="43"/>
              </a:cxn>
              <a:cxn ang="0">
                <a:pos x="29" y="89"/>
              </a:cxn>
              <a:cxn ang="0">
                <a:pos x="21" y="87"/>
              </a:cxn>
              <a:cxn ang="0">
                <a:pos x="19" y="42"/>
              </a:cxn>
              <a:cxn ang="0">
                <a:pos x="39" y="43"/>
              </a:cxn>
              <a:cxn ang="0">
                <a:pos x="50" y="43"/>
              </a:cxn>
              <a:cxn ang="0">
                <a:pos x="50" y="90"/>
              </a:cxn>
              <a:cxn ang="0">
                <a:pos x="39" y="90"/>
              </a:cxn>
              <a:cxn ang="0">
                <a:pos x="39" y="43"/>
              </a:cxn>
              <a:cxn ang="0">
                <a:pos x="70" y="42"/>
              </a:cxn>
              <a:cxn ang="0">
                <a:pos x="60" y="43"/>
              </a:cxn>
              <a:cxn ang="0">
                <a:pos x="59" y="89"/>
              </a:cxn>
              <a:cxn ang="0">
                <a:pos x="68" y="87"/>
              </a:cxn>
              <a:cxn ang="0">
                <a:pos x="70" y="42"/>
              </a:cxn>
              <a:cxn ang="0">
                <a:pos x="5" y="33"/>
              </a:cxn>
              <a:cxn ang="0">
                <a:pos x="8" y="87"/>
              </a:cxn>
              <a:cxn ang="0">
                <a:pos x="5" y="92"/>
              </a:cxn>
              <a:cxn ang="0">
                <a:pos x="19" y="103"/>
              </a:cxn>
              <a:cxn ang="0">
                <a:pos x="44" y="105"/>
              </a:cxn>
              <a:cxn ang="0">
                <a:pos x="69" y="103"/>
              </a:cxn>
              <a:cxn ang="0">
                <a:pos x="84" y="92"/>
              </a:cxn>
              <a:cxn ang="0">
                <a:pos x="81" y="87"/>
              </a:cxn>
              <a:cxn ang="0">
                <a:pos x="83" y="33"/>
              </a:cxn>
              <a:cxn ang="0">
                <a:pos x="88" y="26"/>
              </a:cxn>
              <a:cxn ang="0">
                <a:pos x="73" y="15"/>
              </a:cxn>
              <a:cxn ang="0">
                <a:pos x="67" y="14"/>
              </a:cxn>
              <a:cxn ang="0">
                <a:pos x="67" y="24"/>
              </a:cxn>
              <a:cxn ang="0">
                <a:pos x="71" y="25"/>
              </a:cxn>
              <a:cxn ang="0">
                <a:pos x="76" y="26"/>
              </a:cxn>
              <a:cxn ang="0">
                <a:pos x="71" y="27"/>
              </a:cxn>
              <a:cxn ang="0">
                <a:pos x="44" y="30"/>
              </a:cxn>
              <a:cxn ang="0">
                <a:pos x="18" y="27"/>
              </a:cxn>
              <a:cxn ang="0">
                <a:pos x="13" y="26"/>
              </a:cxn>
              <a:cxn ang="0">
                <a:pos x="18" y="25"/>
              </a:cxn>
              <a:cxn ang="0">
                <a:pos x="21" y="25"/>
              </a:cxn>
              <a:cxn ang="0">
                <a:pos x="21" y="15"/>
              </a:cxn>
              <a:cxn ang="0">
                <a:pos x="16" y="15"/>
              </a:cxn>
              <a:cxn ang="0">
                <a:pos x="0" y="26"/>
              </a:cxn>
              <a:cxn ang="0">
                <a:pos x="5" y="33"/>
              </a:cxn>
            </a:cxnLst>
            <a:rect l="txL" t="txT" r="txR" b="txB"/>
            <a:pathLst>
              <a:path w="88" h="105">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6" name="Freeform 52"/>
          <p:cNvSpPr>
            <a:spLocks noEditPoints="1"/>
          </p:cNvSpPr>
          <p:nvPr/>
        </p:nvSpPr>
        <p:spPr>
          <a:xfrm>
            <a:off x="5486400" y="2605088"/>
            <a:ext cx="322263" cy="427037"/>
          </a:xfrm>
          <a:custGeom>
            <a:avLst/>
            <a:gdLst>
              <a:gd name="txL" fmla="*/ 0 w 85"/>
              <a:gd name="txT" fmla="*/ 0 h 106"/>
              <a:gd name="txR" fmla="*/ 85 w 85"/>
              <a:gd name="txB" fmla="*/ 106 h 106"/>
            </a:gdLst>
            <a:ahLst/>
            <a:cxnLst>
              <a:cxn ang="0">
                <a:pos x="36" y="62"/>
              </a:cxn>
              <a:cxn ang="0">
                <a:pos x="27" y="105"/>
              </a:cxn>
              <a:cxn ang="0">
                <a:pos x="21" y="69"/>
              </a:cxn>
              <a:cxn ang="0">
                <a:pos x="8" y="105"/>
              </a:cxn>
              <a:cxn ang="0">
                <a:pos x="0" y="56"/>
              </a:cxn>
              <a:cxn ang="0">
                <a:pos x="13" y="26"/>
              </a:cxn>
              <a:cxn ang="0">
                <a:pos x="20" y="27"/>
              </a:cxn>
              <a:cxn ang="0">
                <a:pos x="20" y="25"/>
              </a:cxn>
              <a:cxn ang="0">
                <a:pos x="24" y="27"/>
              </a:cxn>
              <a:cxn ang="0">
                <a:pos x="25" y="36"/>
              </a:cxn>
              <a:cxn ang="0">
                <a:pos x="36" y="26"/>
              </a:cxn>
              <a:cxn ang="0">
                <a:pos x="55" y="21"/>
              </a:cxn>
              <a:cxn ang="0">
                <a:pos x="62" y="23"/>
              </a:cxn>
              <a:cxn ang="0">
                <a:pos x="59" y="12"/>
              </a:cxn>
              <a:cxn ang="0">
                <a:pos x="70" y="20"/>
              </a:cxn>
              <a:cxn ang="0">
                <a:pos x="74" y="23"/>
              </a:cxn>
              <a:cxn ang="0">
                <a:pos x="72" y="6"/>
              </a:cxn>
              <a:cxn ang="0">
                <a:pos x="55" y="21"/>
              </a:cxn>
              <a:cxn ang="0">
                <a:pos x="52" y="68"/>
              </a:cxn>
              <a:cxn ang="0">
                <a:pos x="58" y="86"/>
              </a:cxn>
              <a:cxn ang="0">
                <a:pos x="66" y="106"/>
              </a:cxn>
              <a:cxn ang="0">
                <a:pos x="67" y="86"/>
              </a:cxn>
              <a:cxn ang="0">
                <a:pos x="72" y="106"/>
              </a:cxn>
              <a:cxn ang="0">
                <a:pos x="78" y="86"/>
              </a:cxn>
              <a:cxn ang="0">
                <a:pos x="76" y="54"/>
              </a:cxn>
              <a:cxn ang="0">
                <a:pos x="85" y="59"/>
              </a:cxn>
              <a:cxn ang="0">
                <a:pos x="77" y="27"/>
              </a:cxn>
              <a:cxn ang="0">
                <a:pos x="73" y="27"/>
              </a:cxn>
              <a:cxn ang="0">
                <a:pos x="58" y="27"/>
              </a:cxn>
              <a:cxn ang="0">
                <a:pos x="54" y="27"/>
              </a:cxn>
              <a:cxn ang="0">
                <a:pos x="47" y="62"/>
              </a:cxn>
              <a:cxn ang="0">
                <a:pos x="55" y="55"/>
              </a:cxn>
              <a:cxn ang="0">
                <a:pos x="15" y="8"/>
              </a:cxn>
              <a:cxn ang="0">
                <a:pos x="28" y="16"/>
              </a:cxn>
              <a:cxn ang="0">
                <a:pos x="14" y="4"/>
              </a:cxn>
            </a:cxnLst>
            <a:rect l="txL" t="txT" r="txR" b="txB"/>
            <a:pathLst>
              <a:path w="85" h="106">
                <a:moveTo>
                  <a:pt x="44" y="54"/>
                </a:moveTo>
                <a:cubicBezTo>
                  <a:pt x="41" y="56"/>
                  <a:pt x="38" y="59"/>
                  <a:pt x="36" y="62"/>
                </a:cubicBezTo>
                <a:cubicBezTo>
                  <a:pt x="36" y="77"/>
                  <a:pt x="35" y="91"/>
                  <a:pt x="36" y="105"/>
                </a:cubicBezTo>
                <a:cubicBezTo>
                  <a:pt x="32" y="105"/>
                  <a:pt x="30" y="105"/>
                  <a:pt x="27" y="105"/>
                </a:cubicBezTo>
                <a:cubicBezTo>
                  <a:pt x="26" y="93"/>
                  <a:pt x="24" y="81"/>
                  <a:pt x="23" y="69"/>
                </a:cubicBezTo>
                <a:cubicBezTo>
                  <a:pt x="22" y="69"/>
                  <a:pt x="23" y="69"/>
                  <a:pt x="21" y="69"/>
                </a:cubicBezTo>
                <a:cubicBezTo>
                  <a:pt x="20" y="81"/>
                  <a:pt x="18" y="93"/>
                  <a:pt x="17" y="105"/>
                </a:cubicBezTo>
                <a:cubicBezTo>
                  <a:pt x="13" y="105"/>
                  <a:pt x="12" y="105"/>
                  <a:pt x="8" y="105"/>
                </a:cubicBezTo>
                <a:cubicBezTo>
                  <a:pt x="9" y="91"/>
                  <a:pt x="7" y="77"/>
                  <a:pt x="8" y="62"/>
                </a:cubicBezTo>
                <a:cubicBezTo>
                  <a:pt x="5" y="60"/>
                  <a:pt x="3" y="58"/>
                  <a:pt x="0" y="56"/>
                </a:cubicBezTo>
                <a:cubicBezTo>
                  <a:pt x="1" y="46"/>
                  <a:pt x="3" y="36"/>
                  <a:pt x="6" y="26"/>
                </a:cubicBezTo>
                <a:cubicBezTo>
                  <a:pt x="8" y="26"/>
                  <a:pt x="11" y="26"/>
                  <a:pt x="13" y="26"/>
                </a:cubicBezTo>
                <a:cubicBezTo>
                  <a:pt x="19" y="36"/>
                  <a:pt x="19" y="36"/>
                  <a:pt x="19" y="36"/>
                </a:cubicBezTo>
                <a:cubicBezTo>
                  <a:pt x="20" y="27"/>
                  <a:pt x="20" y="27"/>
                  <a:pt x="20" y="27"/>
                </a:cubicBezTo>
                <a:cubicBezTo>
                  <a:pt x="20" y="27"/>
                  <a:pt x="20" y="27"/>
                  <a:pt x="20" y="27"/>
                </a:cubicBezTo>
                <a:cubicBezTo>
                  <a:pt x="20" y="25"/>
                  <a:pt x="20" y="25"/>
                  <a:pt x="20" y="25"/>
                </a:cubicBezTo>
                <a:cubicBezTo>
                  <a:pt x="24" y="25"/>
                  <a:pt x="24" y="25"/>
                  <a:pt x="24" y="25"/>
                </a:cubicBezTo>
                <a:cubicBezTo>
                  <a:pt x="24" y="27"/>
                  <a:pt x="24" y="27"/>
                  <a:pt x="24" y="27"/>
                </a:cubicBezTo>
                <a:cubicBezTo>
                  <a:pt x="23" y="27"/>
                  <a:pt x="23" y="27"/>
                  <a:pt x="23" y="27"/>
                </a:cubicBezTo>
                <a:cubicBezTo>
                  <a:pt x="25" y="36"/>
                  <a:pt x="25" y="36"/>
                  <a:pt x="25" y="36"/>
                </a:cubicBezTo>
                <a:cubicBezTo>
                  <a:pt x="31" y="26"/>
                  <a:pt x="31" y="26"/>
                  <a:pt x="31" y="26"/>
                </a:cubicBezTo>
                <a:cubicBezTo>
                  <a:pt x="32" y="26"/>
                  <a:pt x="34" y="26"/>
                  <a:pt x="36" y="26"/>
                </a:cubicBezTo>
                <a:cubicBezTo>
                  <a:pt x="40" y="35"/>
                  <a:pt x="42" y="44"/>
                  <a:pt x="44" y="54"/>
                </a:cubicBezTo>
                <a:close/>
                <a:moveTo>
                  <a:pt x="55" y="21"/>
                </a:moveTo>
                <a:cubicBezTo>
                  <a:pt x="55" y="21"/>
                  <a:pt x="56" y="23"/>
                  <a:pt x="57" y="23"/>
                </a:cubicBezTo>
                <a:cubicBezTo>
                  <a:pt x="59" y="24"/>
                  <a:pt x="62" y="23"/>
                  <a:pt x="62" y="23"/>
                </a:cubicBezTo>
                <a:cubicBezTo>
                  <a:pt x="61" y="22"/>
                  <a:pt x="60" y="21"/>
                  <a:pt x="60" y="20"/>
                </a:cubicBezTo>
                <a:cubicBezTo>
                  <a:pt x="59" y="17"/>
                  <a:pt x="59" y="14"/>
                  <a:pt x="59" y="12"/>
                </a:cubicBezTo>
                <a:cubicBezTo>
                  <a:pt x="62" y="17"/>
                  <a:pt x="67" y="12"/>
                  <a:pt x="71" y="12"/>
                </a:cubicBezTo>
                <a:cubicBezTo>
                  <a:pt x="71" y="14"/>
                  <a:pt x="71" y="17"/>
                  <a:pt x="70" y="20"/>
                </a:cubicBezTo>
                <a:cubicBezTo>
                  <a:pt x="70" y="21"/>
                  <a:pt x="69" y="22"/>
                  <a:pt x="68" y="23"/>
                </a:cubicBezTo>
                <a:cubicBezTo>
                  <a:pt x="69" y="24"/>
                  <a:pt x="72" y="24"/>
                  <a:pt x="74" y="23"/>
                </a:cubicBezTo>
                <a:cubicBezTo>
                  <a:pt x="75" y="22"/>
                  <a:pt x="75" y="14"/>
                  <a:pt x="75" y="13"/>
                </a:cubicBezTo>
                <a:cubicBezTo>
                  <a:pt x="74" y="10"/>
                  <a:pt x="74" y="7"/>
                  <a:pt x="72" y="6"/>
                </a:cubicBezTo>
                <a:cubicBezTo>
                  <a:pt x="68" y="3"/>
                  <a:pt x="62" y="3"/>
                  <a:pt x="58" y="6"/>
                </a:cubicBezTo>
                <a:cubicBezTo>
                  <a:pt x="56" y="8"/>
                  <a:pt x="54" y="16"/>
                  <a:pt x="55" y="21"/>
                </a:cubicBezTo>
                <a:close/>
                <a:moveTo>
                  <a:pt x="55" y="55"/>
                </a:moveTo>
                <a:cubicBezTo>
                  <a:pt x="52" y="68"/>
                  <a:pt x="52" y="68"/>
                  <a:pt x="52" y="68"/>
                </a:cubicBezTo>
                <a:cubicBezTo>
                  <a:pt x="55" y="86"/>
                  <a:pt x="55" y="86"/>
                  <a:pt x="55" y="86"/>
                </a:cubicBezTo>
                <a:cubicBezTo>
                  <a:pt x="58" y="86"/>
                  <a:pt x="58" y="86"/>
                  <a:pt x="58" y="86"/>
                </a:cubicBezTo>
                <a:cubicBezTo>
                  <a:pt x="61" y="106"/>
                  <a:pt x="61" y="106"/>
                  <a:pt x="61" y="106"/>
                </a:cubicBezTo>
                <a:cubicBezTo>
                  <a:pt x="66" y="106"/>
                  <a:pt x="66" y="106"/>
                  <a:pt x="66" y="106"/>
                </a:cubicBezTo>
                <a:cubicBezTo>
                  <a:pt x="65" y="86"/>
                  <a:pt x="65" y="86"/>
                  <a:pt x="65" y="86"/>
                </a:cubicBezTo>
                <a:cubicBezTo>
                  <a:pt x="67" y="86"/>
                  <a:pt x="67" y="86"/>
                  <a:pt x="67" y="86"/>
                </a:cubicBezTo>
                <a:cubicBezTo>
                  <a:pt x="68" y="106"/>
                  <a:pt x="68" y="106"/>
                  <a:pt x="68" y="106"/>
                </a:cubicBezTo>
                <a:cubicBezTo>
                  <a:pt x="72" y="106"/>
                  <a:pt x="72" y="106"/>
                  <a:pt x="72" y="106"/>
                </a:cubicBezTo>
                <a:cubicBezTo>
                  <a:pt x="75" y="86"/>
                  <a:pt x="75" y="86"/>
                  <a:pt x="75" y="86"/>
                </a:cubicBezTo>
                <a:cubicBezTo>
                  <a:pt x="78" y="86"/>
                  <a:pt x="78" y="86"/>
                  <a:pt x="78" y="86"/>
                </a:cubicBezTo>
                <a:cubicBezTo>
                  <a:pt x="80" y="68"/>
                  <a:pt x="80" y="68"/>
                  <a:pt x="80" y="68"/>
                </a:cubicBezTo>
                <a:cubicBezTo>
                  <a:pt x="76" y="54"/>
                  <a:pt x="76" y="54"/>
                  <a:pt x="76" y="54"/>
                </a:cubicBezTo>
                <a:cubicBezTo>
                  <a:pt x="81" y="61"/>
                  <a:pt x="81" y="61"/>
                  <a:pt x="81" y="61"/>
                </a:cubicBezTo>
                <a:cubicBezTo>
                  <a:pt x="85" y="59"/>
                  <a:pt x="85" y="59"/>
                  <a:pt x="85" y="59"/>
                </a:cubicBezTo>
                <a:cubicBezTo>
                  <a:pt x="78" y="27"/>
                  <a:pt x="78" y="27"/>
                  <a:pt x="78" y="27"/>
                </a:cubicBezTo>
                <a:cubicBezTo>
                  <a:pt x="77" y="27"/>
                  <a:pt x="77" y="27"/>
                  <a:pt x="77" y="27"/>
                </a:cubicBezTo>
                <a:cubicBezTo>
                  <a:pt x="74" y="27"/>
                  <a:pt x="74" y="27"/>
                  <a:pt x="74" y="27"/>
                </a:cubicBezTo>
                <a:cubicBezTo>
                  <a:pt x="73" y="27"/>
                  <a:pt x="73" y="27"/>
                  <a:pt x="73" y="27"/>
                </a:cubicBezTo>
                <a:cubicBezTo>
                  <a:pt x="71" y="30"/>
                  <a:pt x="69" y="32"/>
                  <a:pt x="65" y="32"/>
                </a:cubicBezTo>
                <a:cubicBezTo>
                  <a:pt x="62" y="32"/>
                  <a:pt x="59" y="30"/>
                  <a:pt x="58" y="27"/>
                </a:cubicBezTo>
                <a:cubicBezTo>
                  <a:pt x="57" y="27"/>
                  <a:pt x="57" y="27"/>
                  <a:pt x="57" y="27"/>
                </a:cubicBezTo>
                <a:cubicBezTo>
                  <a:pt x="54" y="27"/>
                  <a:pt x="54" y="27"/>
                  <a:pt x="54" y="27"/>
                </a:cubicBezTo>
                <a:cubicBezTo>
                  <a:pt x="53" y="27"/>
                  <a:pt x="53" y="27"/>
                  <a:pt x="53" y="27"/>
                </a:cubicBezTo>
                <a:cubicBezTo>
                  <a:pt x="47" y="62"/>
                  <a:pt x="47" y="62"/>
                  <a:pt x="47" y="62"/>
                </a:cubicBezTo>
                <a:cubicBezTo>
                  <a:pt x="51" y="64"/>
                  <a:pt x="51" y="64"/>
                  <a:pt x="51" y="64"/>
                </a:cubicBezTo>
                <a:cubicBezTo>
                  <a:pt x="55" y="55"/>
                  <a:pt x="55" y="55"/>
                  <a:pt x="55" y="55"/>
                </a:cubicBezTo>
                <a:close/>
                <a:moveTo>
                  <a:pt x="15" y="16"/>
                </a:moveTo>
                <a:cubicBezTo>
                  <a:pt x="14" y="13"/>
                  <a:pt x="14" y="11"/>
                  <a:pt x="15" y="8"/>
                </a:cubicBezTo>
                <a:cubicBezTo>
                  <a:pt x="19" y="13"/>
                  <a:pt x="24" y="9"/>
                  <a:pt x="28" y="8"/>
                </a:cubicBezTo>
                <a:cubicBezTo>
                  <a:pt x="28" y="11"/>
                  <a:pt x="28" y="13"/>
                  <a:pt x="28" y="16"/>
                </a:cubicBezTo>
                <a:cubicBezTo>
                  <a:pt x="31" y="14"/>
                  <a:pt x="31" y="7"/>
                  <a:pt x="30" y="4"/>
                </a:cubicBezTo>
                <a:cubicBezTo>
                  <a:pt x="27" y="0"/>
                  <a:pt x="17" y="0"/>
                  <a:pt x="14" y="4"/>
                </a:cubicBezTo>
                <a:cubicBezTo>
                  <a:pt x="13" y="5"/>
                  <a:pt x="11" y="14"/>
                  <a:pt x="15" y="1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7" name="Freeform 53"/>
          <p:cNvSpPr>
            <a:spLocks noEditPoints="1"/>
          </p:cNvSpPr>
          <p:nvPr/>
        </p:nvSpPr>
        <p:spPr>
          <a:xfrm>
            <a:off x="8239125" y="2592388"/>
            <a:ext cx="387350" cy="420687"/>
          </a:xfrm>
          <a:custGeom>
            <a:avLst/>
            <a:gdLst>
              <a:gd name="txL" fmla="*/ 0 w 103"/>
              <a:gd name="txT" fmla="*/ 0 h 104"/>
              <a:gd name="txR" fmla="*/ 103 w 103"/>
              <a:gd name="txB" fmla="*/ 104 h 104"/>
            </a:gdLst>
            <a:ahLst/>
            <a:cxnLst>
              <a:cxn ang="0">
                <a:pos x="35" y="39"/>
              </a:cxn>
              <a:cxn ang="0">
                <a:pos x="37" y="19"/>
              </a:cxn>
              <a:cxn ang="0">
                <a:pos x="68" y="20"/>
              </a:cxn>
              <a:cxn ang="0">
                <a:pos x="69" y="39"/>
              </a:cxn>
              <a:cxn ang="0">
                <a:pos x="72" y="10"/>
              </a:cxn>
              <a:cxn ang="0">
                <a:pos x="33" y="8"/>
              </a:cxn>
              <a:cxn ang="0">
                <a:pos x="35" y="39"/>
              </a:cxn>
              <a:cxn ang="0">
                <a:pos x="5" y="67"/>
              </a:cxn>
              <a:cxn ang="0">
                <a:pos x="28" y="59"/>
              </a:cxn>
              <a:cxn ang="0">
                <a:pos x="27" y="76"/>
              </a:cxn>
              <a:cxn ang="0">
                <a:pos x="31" y="75"/>
              </a:cxn>
              <a:cxn ang="0">
                <a:pos x="28" y="78"/>
              </a:cxn>
              <a:cxn ang="0">
                <a:pos x="28" y="79"/>
              </a:cxn>
              <a:cxn ang="0">
                <a:pos x="40" y="100"/>
              </a:cxn>
              <a:cxn ang="0">
                <a:pos x="43" y="102"/>
              </a:cxn>
              <a:cxn ang="0">
                <a:pos x="30" y="79"/>
              </a:cxn>
              <a:cxn ang="0">
                <a:pos x="35" y="74"/>
              </a:cxn>
              <a:cxn ang="0">
                <a:pos x="34" y="73"/>
              </a:cxn>
              <a:cxn ang="0">
                <a:pos x="29" y="73"/>
              </a:cxn>
              <a:cxn ang="0">
                <a:pos x="29" y="59"/>
              </a:cxn>
              <a:cxn ang="0">
                <a:pos x="39" y="53"/>
              </a:cxn>
              <a:cxn ang="0">
                <a:pos x="40" y="53"/>
              </a:cxn>
              <a:cxn ang="0">
                <a:pos x="40" y="67"/>
              </a:cxn>
              <a:cxn ang="0">
                <a:pos x="46" y="83"/>
              </a:cxn>
              <a:cxn ang="0">
                <a:pos x="50" y="67"/>
              </a:cxn>
              <a:cxn ang="0">
                <a:pos x="48" y="64"/>
              </a:cxn>
              <a:cxn ang="0">
                <a:pos x="49" y="60"/>
              </a:cxn>
              <a:cxn ang="0">
                <a:pos x="56" y="60"/>
              </a:cxn>
              <a:cxn ang="0">
                <a:pos x="58" y="64"/>
              </a:cxn>
              <a:cxn ang="0">
                <a:pos x="56" y="67"/>
              </a:cxn>
              <a:cxn ang="0">
                <a:pos x="59" y="83"/>
              </a:cxn>
              <a:cxn ang="0">
                <a:pos x="65" y="68"/>
              </a:cxn>
              <a:cxn ang="0">
                <a:pos x="66" y="54"/>
              </a:cxn>
              <a:cxn ang="0">
                <a:pos x="74" y="59"/>
              </a:cxn>
              <a:cxn ang="0">
                <a:pos x="75" y="73"/>
              </a:cxn>
              <a:cxn ang="0">
                <a:pos x="70" y="73"/>
              </a:cxn>
              <a:cxn ang="0">
                <a:pos x="69" y="74"/>
              </a:cxn>
              <a:cxn ang="0">
                <a:pos x="74" y="79"/>
              </a:cxn>
              <a:cxn ang="0">
                <a:pos x="63" y="98"/>
              </a:cxn>
              <a:cxn ang="0">
                <a:pos x="63" y="98"/>
              </a:cxn>
              <a:cxn ang="0">
                <a:pos x="63" y="98"/>
              </a:cxn>
              <a:cxn ang="0">
                <a:pos x="61" y="102"/>
              </a:cxn>
              <a:cxn ang="0">
                <a:pos x="63" y="100"/>
              </a:cxn>
              <a:cxn ang="0">
                <a:pos x="76" y="79"/>
              </a:cxn>
              <a:cxn ang="0">
                <a:pos x="76" y="78"/>
              </a:cxn>
              <a:cxn ang="0">
                <a:pos x="72" y="75"/>
              </a:cxn>
              <a:cxn ang="0">
                <a:pos x="77" y="76"/>
              </a:cxn>
              <a:cxn ang="0">
                <a:pos x="75" y="59"/>
              </a:cxn>
              <a:cxn ang="0">
                <a:pos x="98" y="67"/>
              </a:cxn>
              <a:cxn ang="0">
                <a:pos x="103" y="104"/>
              </a:cxn>
              <a:cxn ang="0">
                <a:pos x="85" y="104"/>
              </a:cxn>
              <a:cxn ang="0">
                <a:pos x="85" y="91"/>
              </a:cxn>
              <a:cxn ang="0">
                <a:pos x="84" y="92"/>
              </a:cxn>
              <a:cxn ang="0">
                <a:pos x="80" y="104"/>
              </a:cxn>
              <a:cxn ang="0">
                <a:pos x="56" y="104"/>
              </a:cxn>
              <a:cxn ang="0">
                <a:pos x="50" y="104"/>
              </a:cxn>
              <a:cxn ang="0">
                <a:pos x="25" y="104"/>
              </a:cxn>
              <a:cxn ang="0">
                <a:pos x="21" y="92"/>
              </a:cxn>
              <a:cxn ang="0">
                <a:pos x="20" y="91"/>
              </a:cxn>
              <a:cxn ang="0">
                <a:pos x="20" y="104"/>
              </a:cxn>
              <a:cxn ang="0">
                <a:pos x="0" y="104"/>
              </a:cxn>
              <a:cxn ang="0">
                <a:pos x="5" y="67"/>
              </a:cxn>
            </a:cxnLst>
            <a:rect l="txL" t="txT" r="txR" b="tx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8" name="Freeform 54"/>
          <p:cNvSpPr>
            <a:spLocks noEditPoints="1"/>
          </p:cNvSpPr>
          <p:nvPr/>
        </p:nvSpPr>
        <p:spPr>
          <a:xfrm>
            <a:off x="6837363" y="3111500"/>
            <a:ext cx="385762" cy="455613"/>
          </a:xfrm>
          <a:custGeom>
            <a:avLst/>
            <a:gdLst>
              <a:gd name="txL" fmla="*/ 0 w 102"/>
              <a:gd name="txT" fmla="*/ 0 h 113"/>
              <a:gd name="txR" fmla="*/ 102 w 102"/>
              <a:gd name="txB" fmla="*/ 113 h 113"/>
            </a:gdLst>
            <a:ahLst/>
            <a:cxnLst>
              <a:cxn ang="0">
                <a:pos x="102" y="31"/>
              </a:cxn>
              <a:cxn ang="0">
                <a:pos x="53" y="28"/>
              </a:cxn>
              <a:cxn ang="0">
                <a:pos x="52" y="57"/>
              </a:cxn>
              <a:cxn ang="0">
                <a:pos x="41" y="62"/>
              </a:cxn>
              <a:cxn ang="0">
                <a:pos x="39" y="42"/>
              </a:cxn>
              <a:cxn ang="0">
                <a:pos x="34" y="45"/>
              </a:cxn>
              <a:cxn ang="0">
                <a:pos x="18" y="62"/>
              </a:cxn>
              <a:cxn ang="0">
                <a:pos x="20" y="55"/>
              </a:cxn>
              <a:cxn ang="0">
                <a:pos x="18" y="53"/>
              </a:cxn>
              <a:cxn ang="0">
                <a:pos x="16" y="56"/>
              </a:cxn>
              <a:cxn ang="0">
                <a:pos x="13" y="62"/>
              </a:cxn>
              <a:cxn ang="0">
                <a:pos x="27" y="43"/>
              </a:cxn>
              <a:cxn ang="0">
                <a:pos x="30" y="41"/>
              </a:cxn>
              <a:cxn ang="0">
                <a:pos x="25" y="40"/>
              </a:cxn>
              <a:cxn ang="0">
                <a:pos x="12" y="46"/>
              </a:cxn>
              <a:cxn ang="0">
                <a:pos x="2" y="62"/>
              </a:cxn>
              <a:cxn ang="0">
                <a:pos x="8" y="81"/>
              </a:cxn>
              <a:cxn ang="0">
                <a:pos x="11" y="72"/>
              </a:cxn>
              <a:cxn ang="0">
                <a:pos x="11" y="74"/>
              </a:cxn>
              <a:cxn ang="0">
                <a:pos x="61" y="113"/>
              </a:cxn>
              <a:cxn ang="0">
                <a:pos x="62" y="75"/>
              </a:cxn>
              <a:cxn ang="0">
                <a:pos x="71" y="66"/>
              </a:cxn>
              <a:cxn ang="0">
                <a:pos x="61" y="55"/>
              </a:cxn>
              <a:cxn ang="0">
                <a:pos x="58" y="45"/>
              </a:cxn>
              <a:cxn ang="0">
                <a:pos x="42" y="38"/>
              </a:cxn>
              <a:cxn ang="0">
                <a:pos x="44" y="43"/>
              </a:cxn>
              <a:cxn ang="0">
                <a:pos x="58" y="55"/>
              </a:cxn>
              <a:cxn ang="0">
                <a:pos x="54" y="57"/>
              </a:cxn>
              <a:cxn ang="0">
                <a:pos x="52" y="54"/>
              </a:cxn>
              <a:cxn ang="0">
                <a:pos x="47" y="53"/>
              </a:cxn>
              <a:cxn ang="0">
                <a:pos x="26" y="28"/>
              </a:cxn>
              <a:cxn ang="0">
                <a:pos x="44" y="20"/>
              </a:cxn>
              <a:cxn ang="0">
                <a:pos x="46" y="14"/>
              </a:cxn>
              <a:cxn ang="0">
                <a:pos x="24" y="26"/>
              </a:cxn>
              <a:cxn ang="0">
                <a:pos x="59" y="8"/>
              </a:cxn>
              <a:cxn ang="0">
                <a:pos x="59" y="6"/>
              </a:cxn>
              <a:cxn ang="0">
                <a:pos x="86" y="22"/>
              </a:cxn>
              <a:cxn ang="0">
                <a:pos x="83" y="20"/>
              </a:cxn>
              <a:cxn ang="0">
                <a:pos x="83" y="22"/>
              </a:cxn>
              <a:cxn ang="0">
                <a:pos x="59" y="13"/>
              </a:cxn>
              <a:cxn ang="0">
                <a:pos x="76" y="13"/>
              </a:cxn>
              <a:cxn ang="0">
                <a:pos x="79" y="15"/>
              </a:cxn>
              <a:cxn ang="0">
                <a:pos x="98" y="13"/>
              </a:cxn>
              <a:cxn ang="0">
                <a:pos x="98" y="15"/>
              </a:cxn>
              <a:cxn ang="0">
                <a:pos x="80" y="8"/>
              </a:cxn>
              <a:cxn ang="0">
                <a:pos x="80" y="6"/>
              </a:cxn>
              <a:cxn ang="0">
                <a:pos x="78" y="8"/>
              </a:cxn>
            </a:cxnLst>
            <a:rect l="txL" t="txT" r="txR" b="txB"/>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79" name="Freeform 55"/>
          <p:cNvSpPr>
            <a:spLocks noEditPoints="1"/>
          </p:cNvSpPr>
          <p:nvPr/>
        </p:nvSpPr>
        <p:spPr>
          <a:xfrm>
            <a:off x="6205538" y="3149600"/>
            <a:ext cx="323850" cy="387350"/>
          </a:xfrm>
          <a:custGeom>
            <a:avLst/>
            <a:gdLst>
              <a:gd name="txL" fmla="*/ 0 w 86"/>
              <a:gd name="txT" fmla="*/ 0 h 96"/>
              <a:gd name="txR" fmla="*/ 86 w 86"/>
              <a:gd name="txB" fmla="*/ 96 h 96"/>
            </a:gdLst>
            <a:ahLst/>
            <a:cxnLst>
              <a:cxn ang="0">
                <a:pos x="0" y="41"/>
              </a:cxn>
              <a:cxn ang="0">
                <a:pos x="13" y="62"/>
              </a:cxn>
              <a:cxn ang="0">
                <a:pos x="27" y="51"/>
              </a:cxn>
              <a:cxn ang="0">
                <a:pos x="27" y="51"/>
              </a:cxn>
              <a:cxn ang="0">
                <a:pos x="27" y="51"/>
              </a:cxn>
              <a:cxn ang="0">
                <a:pos x="27" y="51"/>
              </a:cxn>
              <a:cxn ang="0">
                <a:pos x="27" y="51"/>
              </a:cxn>
              <a:cxn ang="0">
                <a:pos x="27" y="51"/>
              </a:cxn>
              <a:cxn ang="0">
                <a:pos x="27" y="51"/>
              </a:cxn>
              <a:cxn ang="0">
                <a:pos x="27" y="51"/>
              </a:cxn>
              <a:cxn ang="0">
                <a:pos x="27" y="51"/>
              </a:cxn>
              <a:cxn ang="0">
                <a:pos x="27" y="50"/>
              </a:cxn>
              <a:cxn ang="0">
                <a:pos x="27" y="50"/>
              </a:cxn>
              <a:cxn ang="0">
                <a:pos x="27" y="50"/>
              </a:cxn>
              <a:cxn ang="0">
                <a:pos x="28" y="50"/>
              </a:cxn>
              <a:cxn ang="0">
                <a:pos x="28" y="50"/>
              </a:cxn>
              <a:cxn ang="0">
                <a:pos x="28" y="50"/>
              </a:cxn>
              <a:cxn ang="0">
                <a:pos x="28" y="50"/>
              </a:cxn>
              <a:cxn ang="0">
                <a:pos x="28" y="50"/>
              </a:cxn>
              <a:cxn ang="0">
                <a:pos x="28" y="50"/>
              </a:cxn>
              <a:cxn ang="0">
                <a:pos x="28" y="50"/>
              </a:cxn>
              <a:cxn ang="0">
                <a:pos x="28" y="50"/>
              </a:cxn>
              <a:cxn ang="0">
                <a:pos x="28" y="50"/>
              </a:cxn>
              <a:cxn ang="0">
                <a:pos x="28" y="50"/>
              </a:cxn>
              <a:cxn ang="0">
                <a:pos x="29" y="50"/>
              </a:cxn>
              <a:cxn ang="0">
                <a:pos x="36" y="32"/>
              </a:cxn>
              <a:cxn ang="0">
                <a:pos x="75" y="50"/>
              </a:cxn>
              <a:cxn ang="0">
                <a:pos x="82" y="30"/>
              </a:cxn>
              <a:cxn ang="0">
                <a:pos x="53" y="13"/>
              </a:cxn>
              <a:cxn ang="0">
                <a:pos x="35" y="3"/>
              </a:cxn>
              <a:cxn ang="0">
                <a:pos x="2" y="0"/>
              </a:cxn>
              <a:cxn ang="0">
                <a:pos x="9" y="30"/>
              </a:cxn>
              <a:cxn ang="0">
                <a:pos x="23" y="36"/>
              </a:cxn>
              <a:cxn ang="0">
                <a:pos x="72" y="45"/>
              </a:cxn>
              <a:cxn ang="0">
                <a:pos x="41" y="36"/>
              </a:cxn>
              <a:cxn ang="0">
                <a:pos x="41" y="39"/>
              </a:cxn>
              <a:cxn ang="0">
                <a:pos x="50" y="26"/>
              </a:cxn>
              <a:cxn ang="0">
                <a:pos x="31" y="26"/>
              </a:cxn>
              <a:cxn ang="0">
                <a:pos x="50" y="23"/>
              </a:cxn>
              <a:cxn ang="0">
                <a:pos x="30" y="18"/>
              </a:cxn>
              <a:cxn ang="0">
                <a:pos x="30" y="20"/>
              </a:cxn>
              <a:cxn ang="0">
                <a:pos x="6" y="96"/>
              </a:cxn>
              <a:cxn ang="0">
                <a:pos x="28" y="55"/>
              </a:cxn>
              <a:cxn ang="0">
                <a:pos x="86" y="57"/>
              </a:cxn>
              <a:cxn ang="0">
                <a:pos x="74" y="96"/>
              </a:cxn>
              <a:cxn ang="0">
                <a:pos x="27" y="29"/>
              </a:cxn>
              <a:cxn ang="0">
                <a:pos x="54" y="29"/>
              </a:cxn>
              <a:cxn ang="0">
                <a:pos x="33" y="31"/>
              </a:cxn>
              <a:cxn ang="0">
                <a:pos x="12" y="29"/>
              </a:cxn>
              <a:cxn ang="0">
                <a:pos x="30" y="3"/>
              </a:cxn>
              <a:cxn ang="0">
                <a:pos x="23" y="12"/>
              </a:cxn>
            </a:cxnLst>
            <a:rect l="txL" t="txT" r="txR" b="tx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0" name="Freeform 56"/>
          <p:cNvSpPr>
            <a:spLocks noEditPoints="1"/>
          </p:cNvSpPr>
          <p:nvPr/>
        </p:nvSpPr>
        <p:spPr>
          <a:xfrm>
            <a:off x="5426075" y="4249738"/>
            <a:ext cx="423863" cy="319087"/>
          </a:xfrm>
          <a:custGeom>
            <a:avLst/>
            <a:gdLst>
              <a:gd name="txL" fmla="*/ 0 w 112"/>
              <a:gd name="txT" fmla="*/ 0 h 79"/>
              <a:gd name="txR" fmla="*/ 112 w 112"/>
              <a:gd name="txB" fmla="*/ 79 h 79"/>
            </a:gdLst>
            <a:ahLst/>
            <a:cxnLst>
              <a:cxn ang="0">
                <a:pos x="12" y="27"/>
              </a:cxn>
              <a:cxn ang="0">
                <a:pos x="10" y="17"/>
              </a:cxn>
              <a:cxn ang="0">
                <a:pos x="15" y="15"/>
              </a:cxn>
              <a:cxn ang="0">
                <a:pos x="16" y="11"/>
              </a:cxn>
              <a:cxn ang="0">
                <a:pos x="15" y="0"/>
              </a:cxn>
              <a:cxn ang="0">
                <a:pos x="17" y="0"/>
              </a:cxn>
              <a:cxn ang="0">
                <a:pos x="19" y="0"/>
              </a:cxn>
              <a:cxn ang="0">
                <a:pos x="18" y="15"/>
              </a:cxn>
              <a:cxn ang="0">
                <a:pos x="19" y="9"/>
              </a:cxn>
              <a:cxn ang="0">
                <a:pos x="20" y="15"/>
              </a:cxn>
              <a:cxn ang="0">
                <a:pos x="24" y="17"/>
              </a:cxn>
              <a:cxn ang="0">
                <a:pos x="22" y="27"/>
              </a:cxn>
              <a:cxn ang="0">
                <a:pos x="65" y="25"/>
              </a:cxn>
              <a:cxn ang="0">
                <a:pos x="72" y="22"/>
              </a:cxn>
              <a:cxn ang="0">
                <a:pos x="57" y="22"/>
              </a:cxn>
              <a:cxn ang="0">
                <a:pos x="57" y="2"/>
              </a:cxn>
              <a:cxn ang="0">
                <a:pos x="58" y="1"/>
              </a:cxn>
              <a:cxn ang="0">
                <a:pos x="93" y="1"/>
              </a:cxn>
              <a:cxn ang="0">
                <a:pos x="93" y="21"/>
              </a:cxn>
              <a:cxn ang="0">
                <a:pos x="92" y="22"/>
              </a:cxn>
              <a:cxn ang="0">
                <a:pos x="78" y="23"/>
              </a:cxn>
              <a:cxn ang="0">
                <a:pos x="85" y="27"/>
              </a:cxn>
              <a:cxn ang="0">
                <a:pos x="112" y="33"/>
              </a:cxn>
              <a:cxn ang="0">
                <a:pos x="107" y="79"/>
              </a:cxn>
              <a:cxn ang="0">
                <a:pos x="100" y="33"/>
              </a:cxn>
              <a:cxn ang="0">
                <a:pos x="12" y="79"/>
              </a:cxn>
              <a:cxn ang="0">
                <a:pos x="6" y="33"/>
              </a:cxn>
              <a:cxn ang="0">
                <a:pos x="0" y="27"/>
              </a:cxn>
              <a:cxn ang="0">
                <a:pos x="14" y="25"/>
              </a:cxn>
              <a:cxn ang="0">
                <a:pos x="15" y="17"/>
              </a:cxn>
              <a:cxn ang="0">
                <a:pos x="89" y="5"/>
              </a:cxn>
              <a:cxn ang="0">
                <a:pos x="61" y="18"/>
              </a:cxn>
              <a:cxn ang="0">
                <a:pos x="89" y="5"/>
              </a:cxn>
              <a:cxn ang="0">
                <a:pos x="71" y="77"/>
              </a:cxn>
              <a:cxn ang="0">
                <a:pos x="97" y="36"/>
              </a:cxn>
              <a:cxn ang="0">
                <a:pos x="16" y="56"/>
              </a:cxn>
              <a:cxn ang="0">
                <a:pos x="42" y="71"/>
              </a:cxn>
              <a:cxn ang="0">
                <a:pos x="16" y="56"/>
              </a:cxn>
              <a:cxn ang="0">
                <a:pos x="16" y="52"/>
              </a:cxn>
              <a:cxn ang="0">
                <a:pos x="42" y="38"/>
              </a:cxn>
            </a:cxnLst>
            <a:rect l="txL" t="txT" r="txR" b="txB"/>
            <a:pathLst>
              <a:path w="112" h="79">
                <a:moveTo>
                  <a:pt x="0" y="27"/>
                </a:moveTo>
                <a:cubicBezTo>
                  <a:pt x="12" y="27"/>
                  <a:pt x="12" y="27"/>
                  <a:pt x="12" y="27"/>
                </a:cubicBezTo>
                <a:cubicBezTo>
                  <a:pt x="11" y="17"/>
                  <a:pt x="11" y="17"/>
                  <a:pt x="11" y="17"/>
                </a:cubicBezTo>
                <a:cubicBezTo>
                  <a:pt x="10" y="17"/>
                  <a:pt x="10" y="17"/>
                  <a:pt x="10" y="17"/>
                </a:cubicBezTo>
                <a:cubicBezTo>
                  <a:pt x="10" y="15"/>
                  <a:pt x="10" y="15"/>
                  <a:pt x="10" y="15"/>
                </a:cubicBezTo>
                <a:cubicBezTo>
                  <a:pt x="15" y="15"/>
                  <a:pt x="15" y="15"/>
                  <a:pt x="15" y="15"/>
                </a:cubicBezTo>
                <a:cubicBezTo>
                  <a:pt x="11" y="14"/>
                  <a:pt x="8" y="12"/>
                  <a:pt x="9" y="8"/>
                </a:cubicBezTo>
                <a:cubicBezTo>
                  <a:pt x="12" y="7"/>
                  <a:pt x="15" y="9"/>
                  <a:pt x="16" y="11"/>
                </a:cubicBezTo>
                <a:cubicBezTo>
                  <a:pt x="16" y="8"/>
                  <a:pt x="16" y="8"/>
                  <a:pt x="16" y="8"/>
                </a:cubicBezTo>
                <a:cubicBezTo>
                  <a:pt x="12" y="7"/>
                  <a:pt x="11" y="2"/>
                  <a:pt x="15" y="0"/>
                </a:cubicBezTo>
                <a:cubicBezTo>
                  <a:pt x="15" y="2"/>
                  <a:pt x="15" y="2"/>
                  <a:pt x="15" y="2"/>
                </a:cubicBezTo>
                <a:cubicBezTo>
                  <a:pt x="17" y="0"/>
                  <a:pt x="17" y="0"/>
                  <a:pt x="17" y="0"/>
                </a:cubicBezTo>
                <a:cubicBezTo>
                  <a:pt x="18" y="2"/>
                  <a:pt x="18" y="2"/>
                  <a:pt x="18" y="2"/>
                </a:cubicBezTo>
                <a:cubicBezTo>
                  <a:pt x="19" y="0"/>
                  <a:pt x="19" y="0"/>
                  <a:pt x="19" y="0"/>
                </a:cubicBezTo>
                <a:cubicBezTo>
                  <a:pt x="22" y="2"/>
                  <a:pt x="21" y="7"/>
                  <a:pt x="18" y="8"/>
                </a:cubicBezTo>
                <a:cubicBezTo>
                  <a:pt x="18" y="15"/>
                  <a:pt x="18" y="15"/>
                  <a:pt x="18" y="15"/>
                </a:cubicBezTo>
                <a:cubicBezTo>
                  <a:pt x="19" y="15"/>
                  <a:pt x="19" y="15"/>
                  <a:pt x="19" y="15"/>
                </a:cubicBezTo>
                <a:cubicBezTo>
                  <a:pt x="19" y="9"/>
                  <a:pt x="19" y="9"/>
                  <a:pt x="19" y="9"/>
                </a:cubicBezTo>
                <a:cubicBezTo>
                  <a:pt x="20" y="8"/>
                  <a:pt x="22" y="8"/>
                  <a:pt x="24" y="8"/>
                </a:cubicBezTo>
                <a:cubicBezTo>
                  <a:pt x="25" y="11"/>
                  <a:pt x="22" y="14"/>
                  <a:pt x="20" y="15"/>
                </a:cubicBezTo>
                <a:cubicBezTo>
                  <a:pt x="24" y="15"/>
                  <a:pt x="24" y="15"/>
                  <a:pt x="24" y="15"/>
                </a:cubicBezTo>
                <a:cubicBezTo>
                  <a:pt x="24" y="17"/>
                  <a:pt x="24" y="17"/>
                  <a:pt x="24" y="17"/>
                </a:cubicBezTo>
                <a:cubicBezTo>
                  <a:pt x="24" y="17"/>
                  <a:pt x="24" y="17"/>
                  <a:pt x="24" y="17"/>
                </a:cubicBezTo>
                <a:cubicBezTo>
                  <a:pt x="22" y="27"/>
                  <a:pt x="22" y="27"/>
                  <a:pt x="22" y="27"/>
                </a:cubicBezTo>
                <a:cubicBezTo>
                  <a:pt x="65" y="27"/>
                  <a:pt x="65" y="27"/>
                  <a:pt x="65" y="27"/>
                </a:cubicBezTo>
                <a:cubicBezTo>
                  <a:pt x="65" y="25"/>
                  <a:pt x="65" y="25"/>
                  <a:pt x="65" y="25"/>
                </a:cubicBezTo>
                <a:cubicBezTo>
                  <a:pt x="67" y="24"/>
                  <a:pt x="69" y="23"/>
                  <a:pt x="72" y="23"/>
                </a:cubicBezTo>
                <a:cubicBezTo>
                  <a:pt x="72" y="22"/>
                  <a:pt x="72" y="22"/>
                  <a:pt x="72" y="22"/>
                </a:cubicBezTo>
                <a:cubicBezTo>
                  <a:pt x="58" y="22"/>
                  <a:pt x="58" y="22"/>
                  <a:pt x="58" y="22"/>
                </a:cubicBezTo>
                <a:cubicBezTo>
                  <a:pt x="57" y="22"/>
                  <a:pt x="57" y="22"/>
                  <a:pt x="57" y="22"/>
                </a:cubicBezTo>
                <a:cubicBezTo>
                  <a:pt x="57" y="21"/>
                  <a:pt x="57" y="21"/>
                  <a:pt x="57" y="21"/>
                </a:cubicBezTo>
                <a:cubicBezTo>
                  <a:pt x="57" y="2"/>
                  <a:pt x="57" y="2"/>
                  <a:pt x="57" y="2"/>
                </a:cubicBezTo>
                <a:cubicBezTo>
                  <a:pt x="57" y="1"/>
                  <a:pt x="57" y="1"/>
                  <a:pt x="57" y="1"/>
                </a:cubicBezTo>
                <a:cubicBezTo>
                  <a:pt x="58" y="1"/>
                  <a:pt x="58" y="1"/>
                  <a:pt x="58" y="1"/>
                </a:cubicBezTo>
                <a:cubicBezTo>
                  <a:pt x="92" y="1"/>
                  <a:pt x="92" y="1"/>
                  <a:pt x="92" y="1"/>
                </a:cubicBezTo>
                <a:cubicBezTo>
                  <a:pt x="93" y="1"/>
                  <a:pt x="93" y="1"/>
                  <a:pt x="93" y="1"/>
                </a:cubicBezTo>
                <a:cubicBezTo>
                  <a:pt x="93" y="2"/>
                  <a:pt x="93" y="2"/>
                  <a:pt x="93" y="2"/>
                </a:cubicBezTo>
                <a:cubicBezTo>
                  <a:pt x="93" y="21"/>
                  <a:pt x="93" y="21"/>
                  <a:pt x="93" y="21"/>
                </a:cubicBezTo>
                <a:cubicBezTo>
                  <a:pt x="93" y="22"/>
                  <a:pt x="93" y="22"/>
                  <a:pt x="93" y="22"/>
                </a:cubicBezTo>
                <a:cubicBezTo>
                  <a:pt x="92" y="22"/>
                  <a:pt x="92" y="22"/>
                  <a:pt x="92" y="22"/>
                </a:cubicBezTo>
                <a:cubicBezTo>
                  <a:pt x="78" y="22"/>
                  <a:pt x="78" y="22"/>
                  <a:pt x="78" y="22"/>
                </a:cubicBezTo>
                <a:cubicBezTo>
                  <a:pt x="78" y="23"/>
                  <a:pt x="78" y="23"/>
                  <a:pt x="78" y="23"/>
                </a:cubicBezTo>
                <a:cubicBezTo>
                  <a:pt x="80" y="23"/>
                  <a:pt x="83" y="24"/>
                  <a:pt x="85" y="25"/>
                </a:cubicBezTo>
                <a:cubicBezTo>
                  <a:pt x="85" y="27"/>
                  <a:pt x="85" y="27"/>
                  <a:pt x="85" y="27"/>
                </a:cubicBezTo>
                <a:cubicBezTo>
                  <a:pt x="112" y="27"/>
                  <a:pt x="112" y="27"/>
                  <a:pt x="112" y="27"/>
                </a:cubicBezTo>
                <a:cubicBezTo>
                  <a:pt x="112" y="33"/>
                  <a:pt x="112" y="33"/>
                  <a:pt x="112" y="33"/>
                </a:cubicBezTo>
                <a:cubicBezTo>
                  <a:pt x="107" y="33"/>
                  <a:pt x="107" y="33"/>
                  <a:pt x="107" y="33"/>
                </a:cubicBezTo>
                <a:cubicBezTo>
                  <a:pt x="107" y="79"/>
                  <a:pt x="107" y="79"/>
                  <a:pt x="107" y="79"/>
                </a:cubicBezTo>
                <a:cubicBezTo>
                  <a:pt x="100" y="79"/>
                  <a:pt x="100" y="79"/>
                  <a:pt x="100" y="79"/>
                </a:cubicBezTo>
                <a:cubicBezTo>
                  <a:pt x="100" y="33"/>
                  <a:pt x="100" y="33"/>
                  <a:pt x="100" y="33"/>
                </a:cubicBezTo>
                <a:cubicBezTo>
                  <a:pt x="12" y="33"/>
                  <a:pt x="12" y="33"/>
                  <a:pt x="12" y="33"/>
                </a:cubicBezTo>
                <a:cubicBezTo>
                  <a:pt x="12" y="79"/>
                  <a:pt x="12" y="79"/>
                  <a:pt x="12" y="79"/>
                </a:cubicBezTo>
                <a:cubicBezTo>
                  <a:pt x="6" y="79"/>
                  <a:pt x="6" y="79"/>
                  <a:pt x="6" y="79"/>
                </a:cubicBezTo>
                <a:cubicBezTo>
                  <a:pt x="6" y="33"/>
                  <a:pt x="6" y="33"/>
                  <a:pt x="6" y="33"/>
                </a:cubicBezTo>
                <a:cubicBezTo>
                  <a:pt x="0" y="33"/>
                  <a:pt x="0" y="33"/>
                  <a:pt x="0" y="33"/>
                </a:cubicBezTo>
                <a:cubicBezTo>
                  <a:pt x="0" y="27"/>
                  <a:pt x="0" y="27"/>
                  <a:pt x="0" y="27"/>
                </a:cubicBezTo>
                <a:close/>
                <a:moveTo>
                  <a:pt x="13" y="17"/>
                </a:moveTo>
                <a:cubicBezTo>
                  <a:pt x="14" y="25"/>
                  <a:pt x="14" y="25"/>
                  <a:pt x="14" y="25"/>
                </a:cubicBezTo>
                <a:cubicBezTo>
                  <a:pt x="16" y="25"/>
                  <a:pt x="16" y="25"/>
                  <a:pt x="16" y="25"/>
                </a:cubicBezTo>
                <a:cubicBezTo>
                  <a:pt x="15" y="17"/>
                  <a:pt x="15" y="17"/>
                  <a:pt x="15" y="17"/>
                </a:cubicBezTo>
                <a:cubicBezTo>
                  <a:pt x="13" y="17"/>
                  <a:pt x="13" y="17"/>
                  <a:pt x="13" y="17"/>
                </a:cubicBezTo>
                <a:close/>
                <a:moveTo>
                  <a:pt x="89" y="5"/>
                </a:moveTo>
                <a:cubicBezTo>
                  <a:pt x="61" y="5"/>
                  <a:pt x="61" y="5"/>
                  <a:pt x="61" y="5"/>
                </a:cubicBezTo>
                <a:cubicBezTo>
                  <a:pt x="61" y="18"/>
                  <a:pt x="61" y="18"/>
                  <a:pt x="61" y="18"/>
                </a:cubicBezTo>
                <a:cubicBezTo>
                  <a:pt x="89" y="18"/>
                  <a:pt x="89" y="18"/>
                  <a:pt x="89" y="18"/>
                </a:cubicBezTo>
                <a:cubicBezTo>
                  <a:pt x="89" y="5"/>
                  <a:pt x="89" y="5"/>
                  <a:pt x="89" y="5"/>
                </a:cubicBezTo>
                <a:close/>
                <a:moveTo>
                  <a:pt x="71" y="36"/>
                </a:moveTo>
                <a:cubicBezTo>
                  <a:pt x="71" y="77"/>
                  <a:pt x="71" y="77"/>
                  <a:pt x="71" y="77"/>
                </a:cubicBezTo>
                <a:cubicBezTo>
                  <a:pt x="97" y="77"/>
                  <a:pt x="97" y="77"/>
                  <a:pt x="97" y="77"/>
                </a:cubicBezTo>
                <a:cubicBezTo>
                  <a:pt x="97" y="36"/>
                  <a:pt x="97" y="36"/>
                  <a:pt x="97" y="36"/>
                </a:cubicBezTo>
                <a:cubicBezTo>
                  <a:pt x="71" y="36"/>
                  <a:pt x="71" y="36"/>
                  <a:pt x="71" y="36"/>
                </a:cubicBezTo>
                <a:close/>
                <a:moveTo>
                  <a:pt x="16" y="56"/>
                </a:moveTo>
                <a:cubicBezTo>
                  <a:pt x="16" y="71"/>
                  <a:pt x="16" y="71"/>
                  <a:pt x="16" y="71"/>
                </a:cubicBezTo>
                <a:cubicBezTo>
                  <a:pt x="42" y="71"/>
                  <a:pt x="42" y="71"/>
                  <a:pt x="42" y="71"/>
                </a:cubicBezTo>
                <a:cubicBezTo>
                  <a:pt x="42" y="56"/>
                  <a:pt x="42" y="56"/>
                  <a:pt x="42" y="56"/>
                </a:cubicBezTo>
                <a:cubicBezTo>
                  <a:pt x="16" y="56"/>
                  <a:pt x="16" y="56"/>
                  <a:pt x="16" y="56"/>
                </a:cubicBezTo>
                <a:close/>
                <a:moveTo>
                  <a:pt x="16" y="38"/>
                </a:moveTo>
                <a:cubicBezTo>
                  <a:pt x="16" y="52"/>
                  <a:pt x="16" y="52"/>
                  <a:pt x="16" y="52"/>
                </a:cubicBezTo>
                <a:cubicBezTo>
                  <a:pt x="42" y="52"/>
                  <a:pt x="42" y="52"/>
                  <a:pt x="42" y="52"/>
                </a:cubicBezTo>
                <a:cubicBezTo>
                  <a:pt x="42" y="38"/>
                  <a:pt x="42" y="38"/>
                  <a:pt x="42" y="38"/>
                </a:cubicBezTo>
                <a:lnTo>
                  <a:pt x="16" y="38"/>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1" name="Freeform 57"/>
          <p:cNvSpPr>
            <a:spLocks noEditPoints="1"/>
          </p:cNvSpPr>
          <p:nvPr/>
        </p:nvSpPr>
        <p:spPr>
          <a:xfrm>
            <a:off x="4732338" y="4772025"/>
            <a:ext cx="415925" cy="350838"/>
          </a:xfrm>
          <a:custGeom>
            <a:avLst/>
            <a:gdLst>
              <a:gd name="txL" fmla="*/ 0 w 260"/>
              <a:gd name="txT" fmla="*/ 0 h 206"/>
              <a:gd name="txR" fmla="*/ 260 w 260"/>
              <a:gd name="txB" fmla="*/ 206 h 206"/>
            </a:gdLst>
            <a:ahLst/>
            <a:cxnLst>
              <a:cxn ang="0">
                <a:pos x="250" y="33"/>
              </a:cxn>
              <a:cxn ang="0">
                <a:pos x="260" y="146"/>
              </a:cxn>
              <a:cxn ang="0">
                <a:pos x="97" y="156"/>
              </a:cxn>
              <a:cxn ang="0">
                <a:pos x="87" y="45"/>
              </a:cxn>
              <a:cxn ang="0">
                <a:pos x="68" y="40"/>
              </a:cxn>
              <a:cxn ang="0">
                <a:pos x="210" y="26"/>
              </a:cxn>
              <a:cxn ang="0">
                <a:pos x="212" y="33"/>
              </a:cxn>
              <a:cxn ang="0">
                <a:pos x="49" y="71"/>
              </a:cxn>
              <a:cxn ang="0">
                <a:pos x="4" y="85"/>
              </a:cxn>
              <a:cxn ang="0">
                <a:pos x="0" y="71"/>
              </a:cxn>
              <a:cxn ang="0">
                <a:pos x="2" y="128"/>
              </a:cxn>
              <a:cxn ang="0">
                <a:pos x="75" y="118"/>
              </a:cxn>
              <a:cxn ang="0">
                <a:pos x="0" y="118"/>
              </a:cxn>
              <a:cxn ang="0">
                <a:pos x="156" y="198"/>
              </a:cxn>
              <a:cxn ang="0">
                <a:pos x="82" y="206"/>
              </a:cxn>
              <a:cxn ang="0">
                <a:pos x="80" y="198"/>
              </a:cxn>
              <a:cxn ang="0">
                <a:pos x="151" y="175"/>
              </a:cxn>
              <a:cxn ang="0">
                <a:pos x="9" y="189"/>
              </a:cxn>
              <a:cxn ang="0">
                <a:pos x="7" y="175"/>
              </a:cxn>
              <a:cxn ang="0">
                <a:pos x="156" y="0"/>
              </a:cxn>
              <a:cxn ang="0">
                <a:pos x="14" y="17"/>
              </a:cxn>
              <a:cxn ang="0">
                <a:pos x="9" y="0"/>
              </a:cxn>
              <a:cxn ang="0">
                <a:pos x="189" y="109"/>
              </a:cxn>
              <a:cxn ang="0">
                <a:pos x="172" y="120"/>
              </a:cxn>
              <a:cxn ang="0">
                <a:pos x="158" y="109"/>
              </a:cxn>
              <a:cxn ang="0">
                <a:pos x="222" y="135"/>
              </a:cxn>
              <a:cxn ang="0">
                <a:pos x="106" y="125"/>
              </a:cxn>
              <a:cxn ang="0">
                <a:pos x="106" y="66"/>
              </a:cxn>
              <a:cxn ang="0">
                <a:pos x="106" y="125"/>
              </a:cxn>
              <a:cxn ang="0">
                <a:pos x="172" y="95"/>
              </a:cxn>
              <a:cxn ang="0">
                <a:pos x="123" y="54"/>
              </a:cxn>
              <a:cxn ang="0">
                <a:pos x="238" y="66"/>
              </a:cxn>
              <a:cxn ang="0">
                <a:pos x="238" y="125"/>
              </a:cxn>
            </a:cxnLst>
            <a:rect l="txL" t="txT" r="txR" b="txB"/>
            <a:pathLst>
              <a:path w="260" h="206">
                <a:moveTo>
                  <a:pt x="212" y="33"/>
                </a:moveTo>
                <a:lnTo>
                  <a:pt x="250" y="33"/>
                </a:lnTo>
                <a:lnTo>
                  <a:pt x="260" y="45"/>
                </a:lnTo>
                <a:lnTo>
                  <a:pt x="260" y="146"/>
                </a:lnTo>
                <a:lnTo>
                  <a:pt x="250" y="156"/>
                </a:lnTo>
                <a:lnTo>
                  <a:pt x="97" y="156"/>
                </a:lnTo>
                <a:lnTo>
                  <a:pt x="87" y="146"/>
                </a:lnTo>
                <a:lnTo>
                  <a:pt x="87" y="45"/>
                </a:lnTo>
                <a:lnTo>
                  <a:pt x="89" y="40"/>
                </a:lnTo>
                <a:lnTo>
                  <a:pt x="68" y="40"/>
                </a:lnTo>
                <a:lnTo>
                  <a:pt x="63" y="26"/>
                </a:lnTo>
                <a:lnTo>
                  <a:pt x="210" y="26"/>
                </a:lnTo>
                <a:lnTo>
                  <a:pt x="212" y="33"/>
                </a:lnTo>
                <a:lnTo>
                  <a:pt x="212" y="33"/>
                </a:lnTo>
                <a:close/>
                <a:moveTo>
                  <a:pt x="0" y="71"/>
                </a:moveTo>
                <a:lnTo>
                  <a:pt x="49" y="71"/>
                </a:lnTo>
                <a:lnTo>
                  <a:pt x="54" y="85"/>
                </a:lnTo>
                <a:lnTo>
                  <a:pt x="4" y="85"/>
                </a:lnTo>
                <a:lnTo>
                  <a:pt x="0" y="71"/>
                </a:lnTo>
                <a:lnTo>
                  <a:pt x="0" y="71"/>
                </a:lnTo>
                <a:close/>
                <a:moveTo>
                  <a:pt x="0" y="118"/>
                </a:moveTo>
                <a:lnTo>
                  <a:pt x="2" y="128"/>
                </a:lnTo>
                <a:lnTo>
                  <a:pt x="78" y="128"/>
                </a:lnTo>
                <a:lnTo>
                  <a:pt x="75" y="118"/>
                </a:lnTo>
                <a:lnTo>
                  <a:pt x="0" y="118"/>
                </a:lnTo>
                <a:lnTo>
                  <a:pt x="0" y="118"/>
                </a:lnTo>
                <a:close/>
                <a:moveTo>
                  <a:pt x="80" y="198"/>
                </a:moveTo>
                <a:lnTo>
                  <a:pt x="156" y="198"/>
                </a:lnTo>
                <a:lnTo>
                  <a:pt x="158" y="206"/>
                </a:lnTo>
                <a:lnTo>
                  <a:pt x="82" y="206"/>
                </a:lnTo>
                <a:lnTo>
                  <a:pt x="80" y="198"/>
                </a:lnTo>
                <a:lnTo>
                  <a:pt x="80" y="198"/>
                </a:lnTo>
                <a:close/>
                <a:moveTo>
                  <a:pt x="7" y="175"/>
                </a:moveTo>
                <a:lnTo>
                  <a:pt x="151" y="175"/>
                </a:lnTo>
                <a:lnTo>
                  <a:pt x="156" y="189"/>
                </a:lnTo>
                <a:lnTo>
                  <a:pt x="9" y="189"/>
                </a:lnTo>
                <a:lnTo>
                  <a:pt x="7" y="175"/>
                </a:lnTo>
                <a:lnTo>
                  <a:pt x="7" y="175"/>
                </a:lnTo>
                <a:close/>
                <a:moveTo>
                  <a:pt x="9" y="0"/>
                </a:moveTo>
                <a:lnTo>
                  <a:pt x="156" y="0"/>
                </a:lnTo>
                <a:lnTo>
                  <a:pt x="160" y="17"/>
                </a:lnTo>
                <a:lnTo>
                  <a:pt x="14" y="17"/>
                </a:lnTo>
                <a:lnTo>
                  <a:pt x="9" y="0"/>
                </a:lnTo>
                <a:lnTo>
                  <a:pt x="9" y="0"/>
                </a:lnTo>
                <a:close/>
                <a:moveTo>
                  <a:pt x="222" y="135"/>
                </a:moveTo>
                <a:lnTo>
                  <a:pt x="189" y="109"/>
                </a:lnTo>
                <a:lnTo>
                  <a:pt x="179" y="116"/>
                </a:lnTo>
                <a:lnTo>
                  <a:pt x="172" y="120"/>
                </a:lnTo>
                <a:lnTo>
                  <a:pt x="167" y="116"/>
                </a:lnTo>
                <a:lnTo>
                  <a:pt x="158" y="109"/>
                </a:lnTo>
                <a:lnTo>
                  <a:pt x="123" y="135"/>
                </a:lnTo>
                <a:lnTo>
                  <a:pt x="222" y="135"/>
                </a:lnTo>
                <a:lnTo>
                  <a:pt x="222" y="135"/>
                </a:lnTo>
                <a:close/>
                <a:moveTo>
                  <a:pt x="106" y="125"/>
                </a:moveTo>
                <a:lnTo>
                  <a:pt x="141" y="95"/>
                </a:lnTo>
                <a:lnTo>
                  <a:pt x="106" y="66"/>
                </a:lnTo>
                <a:lnTo>
                  <a:pt x="106" y="125"/>
                </a:lnTo>
                <a:lnTo>
                  <a:pt x="106" y="125"/>
                </a:lnTo>
                <a:close/>
                <a:moveTo>
                  <a:pt x="123" y="54"/>
                </a:moveTo>
                <a:lnTo>
                  <a:pt x="172" y="95"/>
                </a:lnTo>
                <a:lnTo>
                  <a:pt x="222" y="54"/>
                </a:lnTo>
                <a:lnTo>
                  <a:pt x="123" y="54"/>
                </a:lnTo>
                <a:lnTo>
                  <a:pt x="123" y="54"/>
                </a:lnTo>
                <a:close/>
                <a:moveTo>
                  <a:pt x="238" y="66"/>
                </a:moveTo>
                <a:lnTo>
                  <a:pt x="203" y="95"/>
                </a:lnTo>
                <a:lnTo>
                  <a:pt x="238" y="125"/>
                </a:lnTo>
                <a:lnTo>
                  <a:pt x="238" y="6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2" name="Freeform 58"/>
          <p:cNvSpPr>
            <a:spLocks noEditPoints="1"/>
          </p:cNvSpPr>
          <p:nvPr/>
        </p:nvSpPr>
        <p:spPr>
          <a:xfrm>
            <a:off x="4075113" y="4700588"/>
            <a:ext cx="347662" cy="411162"/>
          </a:xfrm>
          <a:custGeom>
            <a:avLst/>
            <a:gdLst>
              <a:gd name="txL" fmla="*/ 0 w 92"/>
              <a:gd name="txT" fmla="*/ 0 h 102"/>
              <a:gd name="txR" fmla="*/ 92 w 92"/>
              <a:gd name="txB" fmla="*/ 102 h 102"/>
            </a:gdLst>
            <a:ahLst/>
            <a:cxnLst>
              <a:cxn ang="0">
                <a:pos x="30" y="63"/>
              </a:cxn>
              <a:cxn ang="0">
                <a:pos x="37" y="60"/>
              </a:cxn>
              <a:cxn ang="0">
                <a:pos x="38" y="57"/>
              </a:cxn>
              <a:cxn ang="0">
                <a:pos x="37" y="56"/>
              </a:cxn>
              <a:cxn ang="0">
                <a:pos x="30" y="30"/>
              </a:cxn>
              <a:cxn ang="0">
                <a:pos x="63" y="30"/>
              </a:cxn>
              <a:cxn ang="0">
                <a:pos x="55" y="57"/>
              </a:cxn>
              <a:cxn ang="0">
                <a:pos x="55" y="57"/>
              </a:cxn>
              <a:cxn ang="0">
                <a:pos x="56" y="60"/>
              </a:cxn>
              <a:cxn ang="0">
                <a:pos x="62" y="63"/>
              </a:cxn>
              <a:cxn ang="0">
                <a:pos x="50" y="85"/>
              </a:cxn>
              <a:cxn ang="0">
                <a:pos x="50" y="77"/>
              </a:cxn>
              <a:cxn ang="0">
                <a:pos x="48" y="77"/>
              </a:cxn>
              <a:cxn ang="0">
                <a:pos x="47" y="79"/>
              </a:cxn>
              <a:cxn ang="0">
                <a:pos x="45" y="77"/>
              </a:cxn>
              <a:cxn ang="0">
                <a:pos x="44" y="77"/>
              </a:cxn>
              <a:cxn ang="0">
                <a:pos x="44" y="86"/>
              </a:cxn>
              <a:cxn ang="0">
                <a:pos x="30" y="63"/>
              </a:cxn>
              <a:cxn ang="0">
                <a:pos x="75" y="65"/>
              </a:cxn>
              <a:cxn ang="0">
                <a:pos x="74" y="54"/>
              </a:cxn>
              <a:cxn ang="0">
                <a:pos x="73" y="36"/>
              </a:cxn>
              <a:cxn ang="0">
                <a:pos x="72" y="20"/>
              </a:cxn>
              <a:cxn ang="0">
                <a:pos x="63" y="4"/>
              </a:cxn>
              <a:cxn ang="0">
                <a:pos x="36" y="2"/>
              </a:cxn>
              <a:cxn ang="0">
                <a:pos x="22" y="14"/>
              </a:cxn>
              <a:cxn ang="0">
                <a:pos x="19" y="25"/>
              </a:cxn>
              <a:cxn ang="0">
                <a:pos x="18" y="32"/>
              </a:cxn>
              <a:cxn ang="0">
                <a:pos x="21" y="47"/>
              </a:cxn>
              <a:cxn ang="0">
                <a:pos x="16" y="66"/>
              </a:cxn>
              <a:cxn ang="0">
                <a:pos x="4" y="71"/>
              </a:cxn>
              <a:cxn ang="0">
                <a:pos x="0" y="102"/>
              </a:cxn>
              <a:cxn ang="0">
                <a:pos x="91" y="102"/>
              </a:cxn>
              <a:cxn ang="0">
                <a:pos x="87" y="68"/>
              </a:cxn>
              <a:cxn ang="0">
                <a:pos x="75" y="65"/>
              </a:cxn>
            </a:cxnLst>
            <a:rect l="txL" t="txT" r="txR" b="txB"/>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3" name="Freeform 59"/>
          <p:cNvSpPr>
            <a:spLocks noEditPoints="1"/>
          </p:cNvSpPr>
          <p:nvPr/>
        </p:nvSpPr>
        <p:spPr>
          <a:xfrm>
            <a:off x="4075113" y="4183063"/>
            <a:ext cx="338137" cy="415925"/>
          </a:xfrm>
          <a:custGeom>
            <a:avLst/>
            <a:gdLst>
              <a:gd name="txL" fmla="*/ 0 w 90"/>
              <a:gd name="txT" fmla="*/ 0 h 103"/>
              <a:gd name="txR" fmla="*/ 90 w 90"/>
              <a:gd name="txB" fmla="*/ 103 h 103"/>
            </a:gdLst>
            <a:ahLst/>
            <a:cxnLst>
              <a:cxn ang="0">
                <a:pos x="5" y="65"/>
              </a:cxn>
              <a:cxn ang="0">
                <a:pos x="27" y="56"/>
              </a:cxn>
              <a:cxn ang="0">
                <a:pos x="32" y="53"/>
              </a:cxn>
              <a:cxn ang="0">
                <a:pos x="33" y="52"/>
              </a:cxn>
              <a:cxn ang="0">
                <a:pos x="35" y="58"/>
              </a:cxn>
              <a:cxn ang="0">
                <a:pos x="30" y="61"/>
              </a:cxn>
              <a:cxn ang="0">
                <a:pos x="30" y="61"/>
              </a:cxn>
              <a:cxn ang="0">
                <a:pos x="29" y="62"/>
              </a:cxn>
              <a:cxn ang="0">
                <a:pos x="8" y="70"/>
              </a:cxn>
              <a:cxn ang="0">
                <a:pos x="6" y="80"/>
              </a:cxn>
              <a:cxn ang="0">
                <a:pos x="6" y="98"/>
              </a:cxn>
              <a:cxn ang="0">
                <a:pos x="39" y="98"/>
              </a:cxn>
              <a:cxn ang="0">
                <a:pos x="35" y="95"/>
              </a:cxn>
              <a:cxn ang="0">
                <a:pos x="42" y="65"/>
              </a:cxn>
              <a:cxn ang="0">
                <a:pos x="39" y="65"/>
              </a:cxn>
              <a:cxn ang="0">
                <a:pos x="39" y="59"/>
              </a:cxn>
              <a:cxn ang="0">
                <a:pos x="50" y="59"/>
              </a:cxn>
              <a:cxn ang="0">
                <a:pos x="50" y="65"/>
              </a:cxn>
              <a:cxn ang="0">
                <a:pos x="47" y="65"/>
              </a:cxn>
              <a:cxn ang="0">
                <a:pos x="54" y="95"/>
              </a:cxn>
              <a:cxn ang="0">
                <a:pos x="51" y="98"/>
              </a:cxn>
              <a:cxn ang="0">
                <a:pos x="85" y="98"/>
              </a:cxn>
              <a:cxn ang="0">
                <a:pos x="84" y="83"/>
              </a:cxn>
              <a:cxn ang="0">
                <a:pos x="81" y="70"/>
              </a:cxn>
              <a:cxn ang="0">
                <a:pos x="60" y="62"/>
              </a:cxn>
              <a:cxn ang="0">
                <a:pos x="60" y="61"/>
              </a:cxn>
              <a:cxn ang="0">
                <a:pos x="59" y="61"/>
              </a:cxn>
              <a:cxn ang="0">
                <a:pos x="54" y="58"/>
              </a:cxn>
              <a:cxn ang="0">
                <a:pos x="56" y="52"/>
              </a:cxn>
              <a:cxn ang="0">
                <a:pos x="57" y="53"/>
              </a:cxn>
              <a:cxn ang="0">
                <a:pos x="62" y="56"/>
              </a:cxn>
              <a:cxn ang="0">
                <a:pos x="84" y="65"/>
              </a:cxn>
              <a:cxn ang="0">
                <a:pos x="85" y="65"/>
              </a:cxn>
              <a:cxn ang="0">
                <a:pos x="86" y="66"/>
              </a:cxn>
              <a:cxn ang="0">
                <a:pos x="90" y="82"/>
              </a:cxn>
              <a:cxn ang="0">
                <a:pos x="90" y="101"/>
              </a:cxn>
              <a:cxn ang="0">
                <a:pos x="90" y="103"/>
              </a:cxn>
              <a:cxn ang="0">
                <a:pos x="88" y="103"/>
              </a:cxn>
              <a:cxn ang="0">
                <a:pos x="3" y="103"/>
              </a:cxn>
              <a:cxn ang="0">
                <a:pos x="0" y="103"/>
              </a:cxn>
              <a:cxn ang="0">
                <a:pos x="0" y="101"/>
              </a:cxn>
              <a:cxn ang="0">
                <a:pos x="0" y="80"/>
              </a:cxn>
              <a:cxn ang="0">
                <a:pos x="4" y="66"/>
              </a:cxn>
              <a:cxn ang="0">
                <a:pos x="4" y="65"/>
              </a:cxn>
              <a:cxn ang="0">
                <a:pos x="5" y="65"/>
              </a:cxn>
              <a:cxn ang="0">
                <a:pos x="29" y="35"/>
              </a:cxn>
              <a:cxn ang="0">
                <a:pos x="30" y="18"/>
              </a:cxn>
              <a:cxn ang="0">
                <a:pos x="49" y="18"/>
              </a:cxn>
              <a:cxn ang="0">
                <a:pos x="60" y="21"/>
              </a:cxn>
              <a:cxn ang="0">
                <a:pos x="61" y="35"/>
              </a:cxn>
              <a:cxn ang="0">
                <a:pos x="66" y="28"/>
              </a:cxn>
              <a:cxn ang="0">
                <a:pos x="64" y="9"/>
              </a:cxn>
              <a:cxn ang="0">
                <a:pos x="49" y="3"/>
              </a:cxn>
              <a:cxn ang="0">
                <a:pos x="26" y="8"/>
              </a:cxn>
              <a:cxn ang="0">
                <a:pos x="24" y="31"/>
              </a:cxn>
              <a:cxn ang="0">
                <a:pos x="29" y="35"/>
              </a:cxn>
            </a:cxnLst>
            <a:rect l="txL" t="txT" r="txR" b="txB"/>
            <a:pathLst>
              <a:path w="90" h="103">
                <a:moveTo>
                  <a:pt x="5" y="65"/>
                </a:moveTo>
                <a:cubicBezTo>
                  <a:pt x="27" y="56"/>
                  <a:pt x="27" y="56"/>
                  <a:pt x="27" y="56"/>
                </a:cubicBezTo>
                <a:cubicBezTo>
                  <a:pt x="32" y="53"/>
                  <a:pt x="32" y="53"/>
                  <a:pt x="32" y="53"/>
                </a:cubicBezTo>
                <a:cubicBezTo>
                  <a:pt x="33" y="52"/>
                  <a:pt x="33" y="52"/>
                  <a:pt x="33" y="52"/>
                </a:cubicBezTo>
                <a:cubicBezTo>
                  <a:pt x="35" y="58"/>
                  <a:pt x="35" y="58"/>
                  <a:pt x="35" y="58"/>
                </a:cubicBezTo>
                <a:cubicBezTo>
                  <a:pt x="30" y="61"/>
                  <a:pt x="30" y="61"/>
                  <a:pt x="30" y="61"/>
                </a:cubicBezTo>
                <a:cubicBezTo>
                  <a:pt x="30" y="61"/>
                  <a:pt x="30" y="61"/>
                  <a:pt x="30" y="61"/>
                </a:cubicBezTo>
                <a:cubicBezTo>
                  <a:pt x="29" y="62"/>
                  <a:pt x="29" y="62"/>
                  <a:pt x="29" y="62"/>
                </a:cubicBezTo>
                <a:cubicBezTo>
                  <a:pt x="8" y="70"/>
                  <a:pt x="8" y="70"/>
                  <a:pt x="8" y="70"/>
                </a:cubicBezTo>
                <a:cubicBezTo>
                  <a:pt x="7" y="72"/>
                  <a:pt x="7" y="76"/>
                  <a:pt x="6" y="80"/>
                </a:cubicBezTo>
                <a:cubicBezTo>
                  <a:pt x="6" y="85"/>
                  <a:pt x="5" y="91"/>
                  <a:pt x="6" y="98"/>
                </a:cubicBezTo>
                <a:cubicBezTo>
                  <a:pt x="39" y="98"/>
                  <a:pt x="39" y="98"/>
                  <a:pt x="39" y="98"/>
                </a:cubicBezTo>
                <a:cubicBezTo>
                  <a:pt x="35" y="95"/>
                  <a:pt x="35" y="95"/>
                  <a:pt x="35" y="95"/>
                </a:cubicBezTo>
                <a:cubicBezTo>
                  <a:pt x="42" y="65"/>
                  <a:pt x="42" y="65"/>
                  <a:pt x="42" y="65"/>
                </a:cubicBezTo>
                <a:cubicBezTo>
                  <a:pt x="39" y="65"/>
                  <a:pt x="39" y="65"/>
                  <a:pt x="39" y="65"/>
                </a:cubicBezTo>
                <a:cubicBezTo>
                  <a:pt x="39" y="59"/>
                  <a:pt x="39" y="59"/>
                  <a:pt x="39" y="59"/>
                </a:cubicBezTo>
                <a:cubicBezTo>
                  <a:pt x="50" y="59"/>
                  <a:pt x="50" y="59"/>
                  <a:pt x="50" y="59"/>
                </a:cubicBezTo>
                <a:cubicBezTo>
                  <a:pt x="50" y="65"/>
                  <a:pt x="50" y="65"/>
                  <a:pt x="50" y="65"/>
                </a:cubicBezTo>
                <a:cubicBezTo>
                  <a:pt x="47" y="65"/>
                  <a:pt x="47" y="65"/>
                  <a:pt x="47" y="65"/>
                </a:cubicBezTo>
                <a:cubicBezTo>
                  <a:pt x="54" y="95"/>
                  <a:pt x="54" y="95"/>
                  <a:pt x="54" y="95"/>
                </a:cubicBezTo>
                <a:cubicBezTo>
                  <a:pt x="51" y="98"/>
                  <a:pt x="51" y="98"/>
                  <a:pt x="51" y="98"/>
                </a:cubicBezTo>
                <a:cubicBezTo>
                  <a:pt x="85" y="98"/>
                  <a:pt x="85" y="98"/>
                  <a:pt x="85" y="98"/>
                </a:cubicBezTo>
                <a:cubicBezTo>
                  <a:pt x="85" y="92"/>
                  <a:pt x="85" y="87"/>
                  <a:pt x="84" y="83"/>
                </a:cubicBezTo>
                <a:cubicBezTo>
                  <a:pt x="84" y="78"/>
                  <a:pt x="83" y="73"/>
                  <a:pt x="81" y="70"/>
                </a:cubicBezTo>
                <a:cubicBezTo>
                  <a:pt x="60" y="62"/>
                  <a:pt x="60" y="62"/>
                  <a:pt x="60" y="62"/>
                </a:cubicBezTo>
                <a:cubicBezTo>
                  <a:pt x="60" y="61"/>
                  <a:pt x="60" y="61"/>
                  <a:pt x="60" y="61"/>
                </a:cubicBezTo>
                <a:cubicBezTo>
                  <a:pt x="59" y="61"/>
                  <a:pt x="59" y="61"/>
                  <a:pt x="59" y="61"/>
                </a:cubicBezTo>
                <a:cubicBezTo>
                  <a:pt x="54" y="58"/>
                  <a:pt x="54" y="58"/>
                  <a:pt x="54" y="58"/>
                </a:cubicBezTo>
                <a:cubicBezTo>
                  <a:pt x="56" y="52"/>
                  <a:pt x="56" y="52"/>
                  <a:pt x="56" y="52"/>
                </a:cubicBezTo>
                <a:cubicBezTo>
                  <a:pt x="57" y="53"/>
                  <a:pt x="57" y="53"/>
                  <a:pt x="57" y="53"/>
                </a:cubicBezTo>
                <a:cubicBezTo>
                  <a:pt x="62" y="56"/>
                  <a:pt x="62" y="56"/>
                  <a:pt x="62" y="56"/>
                </a:cubicBezTo>
                <a:cubicBezTo>
                  <a:pt x="84" y="65"/>
                  <a:pt x="84" y="65"/>
                  <a:pt x="84" y="65"/>
                </a:cubicBezTo>
                <a:cubicBezTo>
                  <a:pt x="85" y="65"/>
                  <a:pt x="85" y="65"/>
                  <a:pt x="85" y="65"/>
                </a:cubicBezTo>
                <a:cubicBezTo>
                  <a:pt x="86" y="66"/>
                  <a:pt x="86" y="66"/>
                  <a:pt x="86" y="66"/>
                </a:cubicBezTo>
                <a:cubicBezTo>
                  <a:pt x="88" y="71"/>
                  <a:pt x="89" y="76"/>
                  <a:pt x="90" y="82"/>
                </a:cubicBezTo>
                <a:cubicBezTo>
                  <a:pt x="90" y="88"/>
                  <a:pt x="90" y="94"/>
                  <a:pt x="90" y="101"/>
                </a:cubicBezTo>
                <a:cubicBezTo>
                  <a:pt x="90" y="103"/>
                  <a:pt x="90" y="103"/>
                  <a:pt x="90" y="103"/>
                </a:cubicBezTo>
                <a:cubicBezTo>
                  <a:pt x="88" y="103"/>
                  <a:pt x="88" y="103"/>
                  <a:pt x="88" y="103"/>
                </a:cubicBezTo>
                <a:cubicBezTo>
                  <a:pt x="3" y="103"/>
                  <a:pt x="3" y="103"/>
                  <a:pt x="3" y="103"/>
                </a:cubicBezTo>
                <a:cubicBezTo>
                  <a:pt x="0" y="103"/>
                  <a:pt x="0" y="103"/>
                  <a:pt x="0" y="103"/>
                </a:cubicBezTo>
                <a:cubicBezTo>
                  <a:pt x="0" y="101"/>
                  <a:pt x="0" y="101"/>
                  <a:pt x="0" y="101"/>
                </a:cubicBezTo>
                <a:cubicBezTo>
                  <a:pt x="0" y="92"/>
                  <a:pt x="0" y="86"/>
                  <a:pt x="0" y="80"/>
                </a:cubicBezTo>
                <a:cubicBezTo>
                  <a:pt x="1" y="74"/>
                  <a:pt x="2" y="69"/>
                  <a:pt x="4" y="66"/>
                </a:cubicBezTo>
                <a:cubicBezTo>
                  <a:pt x="4" y="65"/>
                  <a:pt x="4" y="65"/>
                  <a:pt x="4" y="65"/>
                </a:cubicBezTo>
                <a:cubicBezTo>
                  <a:pt x="5" y="65"/>
                  <a:pt x="5" y="65"/>
                  <a:pt x="5" y="65"/>
                </a:cubicBezTo>
                <a:close/>
                <a:moveTo>
                  <a:pt x="29" y="35"/>
                </a:moveTo>
                <a:cubicBezTo>
                  <a:pt x="28" y="28"/>
                  <a:pt x="28" y="25"/>
                  <a:pt x="30" y="18"/>
                </a:cubicBezTo>
                <a:cubicBezTo>
                  <a:pt x="34" y="21"/>
                  <a:pt x="45" y="20"/>
                  <a:pt x="49" y="18"/>
                </a:cubicBezTo>
                <a:cubicBezTo>
                  <a:pt x="52" y="21"/>
                  <a:pt x="56" y="22"/>
                  <a:pt x="60" y="21"/>
                </a:cubicBezTo>
                <a:cubicBezTo>
                  <a:pt x="61" y="27"/>
                  <a:pt x="61" y="27"/>
                  <a:pt x="61" y="35"/>
                </a:cubicBezTo>
                <a:cubicBezTo>
                  <a:pt x="61" y="35"/>
                  <a:pt x="65" y="31"/>
                  <a:pt x="66" y="28"/>
                </a:cubicBezTo>
                <a:cubicBezTo>
                  <a:pt x="67" y="25"/>
                  <a:pt x="65" y="12"/>
                  <a:pt x="64" y="9"/>
                </a:cubicBezTo>
                <a:cubicBezTo>
                  <a:pt x="62" y="5"/>
                  <a:pt x="57" y="2"/>
                  <a:pt x="49" y="3"/>
                </a:cubicBezTo>
                <a:cubicBezTo>
                  <a:pt x="40" y="0"/>
                  <a:pt x="30" y="3"/>
                  <a:pt x="26" y="8"/>
                </a:cubicBezTo>
                <a:cubicBezTo>
                  <a:pt x="25" y="10"/>
                  <a:pt x="22" y="28"/>
                  <a:pt x="24" y="31"/>
                </a:cubicBezTo>
                <a:cubicBezTo>
                  <a:pt x="26" y="34"/>
                  <a:pt x="29" y="35"/>
                  <a:pt x="29" y="3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4" name="Freeform 60"/>
          <p:cNvSpPr>
            <a:spLocks noEditPoints="1"/>
          </p:cNvSpPr>
          <p:nvPr/>
        </p:nvSpPr>
        <p:spPr>
          <a:xfrm>
            <a:off x="4051300" y="3716338"/>
            <a:ext cx="384175" cy="341312"/>
          </a:xfrm>
          <a:custGeom>
            <a:avLst/>
            <a:gdLst>
              <a:gd name="txL" fmla="*/ 0 w 102"/>
              <a:gd name="txT" fmla="*/ 0 h 85"/>
              <a:gd name="txR" fmla="*/ 102 w 102"/>
              <a:gd name="txB" fmla="*/ 85 h 85"/>
            </a:gdLst>
            <a:ahLst/>
            <a:cxnLst>
              <a:cxn ang="0">
                <a:pos x="19" y="33"/>
              </a:cxn>
              <a:cxn ang="0">
                <a:pos x="9" y="32"/>
              </a:cxn>
              <a:cxn ang="0">
                <a:pos x="18" y="35"/>
              </a:cxn>
              <a:cxn ang="0">
                <a:pos x="28" y="37"/>
              </a:cxn>
              <a:cxn ang="0">
                <a:pos x="88" y="51"/>
              </a:cxn>
              <a:cxn ang="0">
                <a:pos x="102" y="47"/>
              </a:cxn>
              <a:cxn ang="0">
                <a:pos x="88" y="85"/>
              </a:cxn>
              <a:cxn ang="0">
                <a:pos x="70" y="72"/>
              </a:cxn>
              <a:cxn ang="0">
                <a:pos x="3" y="65"/>
              </a:cxn>
              <a:cxn ang="0">
                <a:pos x="0" y="58"/>
              </a:cxn>
              <a:cxn ang="0">
                <a:pos x="0" y="51"/>
              </a:cxn>
              <a:cxn ang="0">
                <a:pos x="31" y="53"/>
              </a:cxn>
              <a:cxn ang="0">
                <a:pos x="54" y="45"/>
              </a:cxn>
              <a:cxn ang="0">
                <a:pos x="40" y="37"/>
              </a:cxn>
              <a:cxn ang="0">
                <a:pos x="86" y="50"/>
              </a:cxn>
              <a:cxn ang="0">
                <a:pos x="19" y="32"/>
              </a:cxn>
              <a:cxn ang="0">
                <a:pos x="31" y="37"/>
              </a:cxn>
              <a:cxn ang="0">
                <a:pos x="30" y="43"/>
              </a:cxn>
              <a:cxn ang="0">
                <a:pos x="5" y="38"/>
              </a:cxn>
              <a:cxn ang="0">
                <a:pos x="6" y="31"/>
              </a:cxn>
              <a:cxn ang="0">
                <a:pos x="11" y="30"/>
              </a:cxn>
              <a:cxn ang="0">
                <a:pos x="38" y="27"/>
              </a:cxn>
              <a:cxn ang="0">
                <a:pos x="31" y="13"/>
              </a:cxn>
              <a:cxn ang="0">
                <a:pos x="30" y="14"/>
              </a:cxn>
              <a:cxn ang="0">
                <a:pos x="37" y="28"/>
              </a:cxn>
              <a:cxn ang="0">
                <a:pos x="38" y="27"/>
              </a:cxn>
              <a:cxn ang="0">
                <a:pos x="40" y="27"/>
              </a:cxn>
              <a:cxn ang="0">
                <a:pos x="40" y="32"/>
              </a:cxn>
              <a:cxn ang="0">
                <a:pos x="34" y="35"/>
              </a:cxn>
              <a:cxn ang="0">
                <a:pos x="23" y="12"/>
              </a:cxn>
              <a:cxn ang="0">
                <a:pos x="29" y="9"/>
              </a:cxn>
              <a:cxn ang="0">
                <a:pos x="37" y="19"/>
              </a:cxn>
              <a:cxn ang="0">
                <a:pos x="45" y="11"/>
              </a:cxn>
              <a:cxn ang="0">
                <a:pos x="43" y="19"/>
              </a:cxn>
              <a:cxn ang="0">
                <a:pos x="47" y="12"/>
              </a:cxn>
              <a:cxn ang="0">
                <a:pos x="49" y="3"/>
              </a:cxn>
              <a:cxn ang="0">
                <a:pos x="43" y="10"/>
              </a:cxn>
              <a:cxn ang="0">
                <a:pos x="41" y="21"/>
              </a:cxn>
              <a:cxn ang="0">
                <a:pos x="46" y="24"/>
              </a:cxn>
              <a:cxn ang="0">
                <a:pos x="56" y="3"/>
              </a:cxn>
              <a:cxn ang="0">
                <a:pos x="50" y="0"/>
              </a:cxn>
              <a:cxn ang="0">
                <a:pos x="47" y="3"/>
              </a:cxn>
            </a:cxnLst>
            <a:rect l="txL" t="txT" r="txR" b="tx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5" name="Freeform 61"/>
          <p:cNvSpPr>
            <a:spLocks noEditPoints="1"/>
          </p:cNvSpPr>
          <p:nvPr/>
        </p:nvSpPr>
        <p:spPr>
          <a:xfrm>
            <a:off x="4803775" y="3641725"/>
            <a:ext cx="327025" cy="465138"/>
          </a:xfrm>
          <a:custGeom>
            <a:avLst/>
            <a:gdLst>
              <a:gd name="txL" fmla="*/ 0 w 87"/>
              <a:gd name="txT" fmla="*/ 0 h 115"/>
              <a:gd name="txR" fmla="*/ 87 w 87"/>
              <a:gd name="txB" fmla="*/ 115 h 115"/>
            </a:gdLst>
            <a:ahLst/>
            <a:cxnLst>
              <a:cxn ang="0">
                <a:pos x="53" y="66"/>
              </a:cxn>
              <a:cxn ang="0">
                <a:pos x="57" y="107"/>
              </a:cxn>
              <a:cxn ang="0">
                <a:pos x="44" y="115"/>
              </a:cxn>
              <a:cxn ang="0">
                <a:pos x="32" y="107"/>
              </a:cxn>
              <a:cxn ang="0">
                <a:pos x="42" y="11"/>
              </a:cxn>
              <a:cxn ang="0">
                <a:pos x="25" y="14"/>
              </a:cxn>
              <a:cxn ang="0">
                <a:pos x="26" y="0"/>
              </a:cxn>
              <a:cxn ang="0">
                <a:pos x="40" y="51"/>
              </a:cxn>
              <a:cxn ang="0">
                <a:pos x="55" y="60"/>
              </a:cxn>
              <a:cxn ang="0">
                <a:pos x="58" y="45"/>
              </a:cxn>
              <a:cxn ang="0">
                <a:pos x="46" y="62"/>
              </a:cxn>
              <a:cxn ang="0">
                <a:pos x="37" y="56"/>
              </a:cxn>
              <a:cxn ang="0">
                <a:pos x="26" y="49"/>
              </a:cxn>
              <a:cxn ang="0">
                <a:pos x="20" y="25"/>
              </a:cxn>
              <a:cxn ang="0">
                <a:pos x="13" y="35"/>
              </a:cxn>
              <a:cxn ang="0">
                <a:pos x="39" y="62"/>
              </a:cxn>
              <a:cxn ang="0">
                <a:pos x="46" y="62"/>
              </a:cxn>
              <a:cxn ang="0">
                <a:pos x="35" y="16"/>
              </a:cxn>
              <a:cxn ang="0">
                <a:pos x="39" y="29"/>
              </a:cxn>
              <a:cxn ang="0">
                <a:pos x="48" y="32"/>
              </a:cxn>
              <a:cxn ang="0">
                <a:pos x="52" y="22"/>
              </a:cxn>
              <a:cxn ang="0">
                <a:pos x="47" y="2"/>
              </a:cxn>
              <a:cxn ang="0">
                <a:pos x="45" y="8"/>
              </a:cxn>
              <a:cxn ang="0">
                <a:pos x="49" y="9"/>
              </a:cxn>
              <a:cxn ang="0">
                <a:pos x="54" y="10"/>
              </a:cxn>
              <a:cxn ang="0">
                <a:pos x="64" y="20"/>
              </a:cxn>
              <a:cxn ang="0">
                <a:pos x="67" y="27"/>
              </a:cxn>
              <a:cxn ang="0">
                <a:pos x="67" y="35"/>
              </a:cxn>
              <a:cxn ang="0">
                <a:pos x="73" y="32"/>
              </a:cxn>
              <a:cxn ang="0">
                <a:pos x="73" y="26"/>
              </a:cxn>
              <a:cxn ang="0">
                <a:pos x="57" y="5"/>
              </a:cxn>
              <a:cxn ang="0">
                <a:pos x="47" y="2"/>
              </a:cxn>
              <a:cxn ang="0">
                <a:pos x="57" y="18"/>
              </a:cxn>
              <a:cxn ang="0">
                <a:pos x="58" y="18"/>
              </a:cxn>
              <a:cxn ang="0">
                <a:pos x="66" y="31"/>
              </a:cxn>
              <a:cxn ang="0">
                <a:pos x="59" y="31"/>
              </a:cxn>
              <a:cxn ang="0">
                <a:pos x="26" y="33"/>
              </a:cxn>
              <a:cxn ang="0">
                <a:pos x="29" y="46"/>
              </a:cxn>
              <a:cxn ang="0">
                <a:pos x="28" y="46"/>
              </a:cxn>
              <a:cxn ang="0">
                <a:pos x="39" y="74"/>
              </a:cxn>
              <a:cxn ang="0">
                <a:pos x="42" y="80"/>
              </a:cxn>
              <a:cxn ang="0">
                <a:pos x="53" y="105"/>
              </a:cxn>
              <a:cxn ang="0">
                <a:pos x="47" y="79"/>
              </a:cxn>
              <a:cxn ang="0">
                <a:pos x="41" y="71"/>
              </a:cxn>
            </a:cxnLst>
            <a:rect l="txL" t="txT" r="txR" b="txB"/>
            <a:pathLst>
              <a:path w="87" h="115">
                <a:moveTo>
                  <a:pt x="0" y="79"/>
                </a:moveTo>
                <a:cubicBezTo>
                  <a:pt x="8" y="69"/>
                  <a:pt x="24" y="74"/>
                  <a:pt x="35" y="66"/>
                </a:cubicBezTo>
                <a:cubicBezTo>
                  <a:pt x="41" y="66"/>
                  <a:pt x="47" y="66"/>
                  <a:pt x="53" y="66"/>
                </a:cubicBezTo>
                <a:cubicBezTo>
                  <a:pt x="64" y="74"/>
                  <a:pt x="80" y="69"/>
                  <a:pt x="87" y="79"/>
                </a:cubicBezTo>
                <a:cubicBezTo>
                  <a:pt x="87" y="84"/>
                  <a:pt x="87" y="99"/>
                  <a:pt x="87" y="104"/>
                </a:cubicBezTo>
                <a:cubicBezTo>
                  <a:pt x="80" y="105"/>
                  <a:pt x="69" y="106"/>
                  <a:pt x="57" y="107"/>
                </a:cubicBezTo>
                <a:cubicBezTo>
                  <a:pt x="56" y="108"/>
                  <a:pt x="56" y="108"/>
                  <a:pt x="56" y="108"/>
                </a:cubicBezTo>
                <a:cubicBezTo>
                  <a:pt x="46" y="114"/>
                  <a:pt x="46" y="114"/>
                  <a:pt x="46" y="114"/>
                </a:cubicBezTo>
                <a:cubicBezTo>
                  <a:pt x="44" y="115"/>
                  <a:pt x="44" y="115"/>
                  <a:pt x="44" y="115"/>
                </a:cubicBezTo>
                <a:cubicBezTo>
                  <a:pt x="43" y="114"/>
                  <a:pt x="43" y="114"/>
                  <a:pt x="43" y="114"/>
                </a:cubicBezTo>
                <a:cubicBezTo>
                  <a:pt x="33" y="108"/>
                  <a:pt x="33" y="108"/>
                  <a:pt x="33" y="108"/>
                </a:cubicBezTo>
                <a:cubicBezTo>
                  <a:pt x="32" y="107"/>
                  <a:pt x="32" y="107"/>
                  <a:pt x="32" y="107"/>
                </a:cubicBezTo>
                <a:cubicBezTo>
                  <a:pt x="20" y="107"/>
                  <a:pt x="9" y="105"/>
                  <a:pt x="0" y="104"/>
                </a:cubicBezTo>
                <a:cubicBezTo>
                  <a:pt x="0" y="99"/>
                  <a:pt x="0" y="84"/>
                  <a:pt x="0" y="79"/>
                </a:cubicBezTo>
                <a:close/>
                <a:moveTo>
                  <a:pt x="42" y="11"/>
                </a:moveTo>
                <a:cubicBezTo>
                  <a:pt x="34" y="15"/>
                  <a:pt x="34" y="15"/>
                  <a:pt x="34" y="15"/>
                </a:cubicBezTo>
                <a:cubicBezTo>
                  <a:pt x="25" y="19"/>
                  <a:pt x="25" y="19"/>
                  <a:pt x="25" y="19"/>
                </a:cubicBezTo>
                <a:cubicBezTo>
                  <a:pt x="25" y="14"/>
                  <a:pt x="25" y="14"/>
                  <a:pt x="25" y="14"/>
                </a:cubicBezTo>
                <a:cubicBezTo>
                  <a:pt x="15" y="16"/>
                  <a:pt x="8" y="23"/>
                  <a:pt x="9" y="36"/>
                </a:cubicBezTo>
                <a:cubicBezTo>
                  <a:pt x="7" y="20"/>
                  <a:pt x="12" y="7"/>
                  <a:pt x="26" y="4"/>
                </a:cubicBezTo>
                <a:cubicBezTo>
                  <a:pt x="26" y="0"/>
                  <a:pt x="26" y="0"/>
                  <a:pt x="26" y="0"/>
                </a:cubicBezTo>
                <a:cubicBezTo>
                  <a:pt x="34" y="5"/>
                  <a:pt x="34" y="5"/>
                  <a:pt x="34" y="5"/>
                </a:cubicBezTo>
                <a:cubicBezTo>
                  <a:pt x="42" y="11"/>
                  <a:pt x="42" y="11"/>
                  <a:pt x="42" y="11"/>
                </a:cubicBezTo>
                <a:close/>
                <a:moveTo>
                  <a:pt x="40" y="51"/>
                </a:moveTo>
                <a:cubicBezTo>
                  <a:pt x="47" y="57"/>
                  <a:pt x="47" y="57"/>
                  <a:pt x="47" y="57"/>
                </a:cubicBezTo>
                <a:cubicBezTo>
                  <a:pt x="54" y="64"/>
                  <a:pt x="54" y="64"/>
                  <a:pt x="54" y="64"/>
                </a:cubicBezTo>
                <a:cubicBezTo>
                  <a:pt x="55" y="60"/>
                  <a:pt x="55" y="60"/>
                  <a:pt x="55" y="60"/>
                </a:cubicBezTo>
                <a:cubicBezTo>
                  <a:pt x="69" y="60"/>
                  <a:pt x="77" y="48"/>
                  <a:pt x="77" y="32"/>
                </a:cubicBezTo>
                <a:cubicBezTo>
                  <a:pt x="76" y="45"/>
                  <a:pt x="67" y="50"/>
                  <a:pt x="57" y="50"/>
                </a:cubicBezTo>
                <a:cubicBezTo>
                  <a:pt x="58" y="45"/>
                  <a:pt x="58" y="45"/>
                  <a:pt x="58" y="45"/>
                </a:cubicBezTo>
                <a:cubicBezTo>
                  <a:pt x="49" y="48"/>
                  <a:pt x="49" y="48"/>
                  <a:pt x="49" y="48"/>
                </a:cubicBezTo>
                <a:cubicBezTo>
                  <a:pt x="40" y="51"/>
                  <a:pt x="40" y="51"/>
                  <a:pt x="40" y="51"/>
                </a:cubicBezTo>
                <a:close/>
                <a:moveTo>
                  <a:pt x="46" y="62"/>
                </a:moveTo>
                <a:cubicBezTo>
                  <a:pt x="40" y="56"/>
                  <a:pt x="40" y="56"/>
                  <a:pt x="40" y="56"/>
                </a:cubicBezTo>
                <a:cubicBezTo>
                  <a:pt x="40" y="56"/>
                  <a:pt x="40" y="56"/>
                  <a:pt x="40" y="56"/>
                </a:cubicBezTo>
                <a:cubicBezTo>
                  <a:pt x="39" y="56"/>
                  <a:pt x="38" y="56"/>
                  <a:pt x="37" y="56"/>
                </a:cubicBezTo>
                <a:cubicBezTo>
                  <a:pt x="36" y="55"/>
                  <a:pt x="35" y="55"/>
                  <a:pt x="34" y="55"/>
                </a:cubicBezTo>
                <a:cubicBezTo>
                  <a:pt x="34" y="55"/>
                  <a:pt x="34" y="55"/>
                  <a:pt x="34" y="55"/>
                </a:cubicBezTo>
                <a:cubicBezTo>
                  <a:pt x="31" y="53"/>
                  <a:pt x="28" y="52"/>
                  <a:pt x="26" y="49"/>
                </a:cubicBezTo>
                <a:cubicBezTo>
                  <a:pt x="21" y="45"/>
                  <a:pt x="19" y="39"/>
                  <a:pt x="19" y="32"/>
                </a:cubicBezTo>
                <a:cubicBezTo>
                  <a:pt x="19" y="30"/>
                  <a:pt x="19" y="27"/>
                  <a:pt x="20" y="25"/>
                </a:cubicBezTo>
                <a:cubicBezTo>
                  <a:pt x="20" y="25"/>
                  <a:pt x="20" y="25"/>
                  <a:pt x="20" y="25"/>
                </a:cubicBezTo>
                <a:cubicBezTo>
                  <a:pt x="20" y="24"/>
                  <a:pt x="20" y="23"/>
                  <a:pt x="21" y="22"/>
                </a:cubicBezTo>
                <a:cubicBezTo>
                  <a:pt x="21" y="20"/>
                  <a:pt x="21" y="20"/>
                  <a:pt x="21" y="20"/>
                </a:cubicBezTo>
                <a:cubicBezTo>
                  <a:pt x="15" y="22"/>
                  <a:pt x="12" y="28"/>
                  <a:pt x="13" y="35"/>
                </a:cubicBezTo>
                <a:cubicBezTo>
                  <a:pt x="13" y="38"/>
                  <a:pt x="13" y="38"/>
                  <a:pt x="13" y="38"/>
                </a:cubicBezTo>
                <a:cubicBezTo>
                  <a:pt x="15" y="44"/>
                  <a:pt x="17" y="49"/>
                  <a:pt x="22" y="53"/>
                </a:cubicBezTo>
                <a:cubicBezTo>
                  <a:pt x="26" y="58"/>
                  <a:pt x="32" y="61"/>
                  <a:pt x="39" y="62"/>
                </a:cubicBezTo>
                <a:cubicBezTo>
                  <a:pt x="39" y="62"/>
                  <a:pt x="39" y="62"/>
                  <a:pt x="39" y="62"/>
                </a:cubicBezTo>
                <a:cubicBezTo>
                  <a:pt x="39" y="62"/>
                  <a:pt x="39" y="62"/>
                  <a:pt x="39" y="62"/>
                </a:cubicBezTo>
                <a:cubicBezTo>
                  <a:pt x="42" y="62"/>
                  <a:pt x="44" y="62"/>
                  <a:pt x="46" y="62"/>
                </a:cubicBezTo>
                <a:close/>
                <a:moveTo>
                  <a:pt x="43" y="27"/>
                </a:moveTo>
                <a:cubicBezTo>
                  <a:pt x="43" y="27"/>
                  <a:pt x="42" y="27"/>
                  <a:pt x="42" y="27"/>
                </a:cubicBezTo>
                <a:cubicBezTo>
                  <a:pt x="39" y="22"/>
                  <a:pt x="39" y="21"/>
                  <a:pt x="35" y="16"/>
                </a:cubicBezTo>
                <a:cubicBezTo>
                  <a:pt x="35" y="16"/>
                  <a:pt x="35" y="16"/>
                  <a:pt x="35" y="16"/>
                </a:cubicBezTo>
                <a:cubicBezTo>
                  <a:pt x="33" y="18"/>
                  <a:pt x="33" y="18"/>
                  <a:pt x="33" y="18"/>
                </a:cubicBezTo>
                <a:cubicBezTo>
                  <a:pt x="35" y="23"/>
                  <a:pt x="36" y="25"/>
                  <a:pt x="39" y="29"/>
                </a:cubicBezTo>
                <a:cubicBezTo>
                  <a:pt x="39" y="30"/>
                  <a:pt x="39" y="31"/>
                  <a:pt x="39" y="32"/>
                </a:cubicBezTo>
                <a:cubicBezTo>
                  <a:pt x="39" y="35"/>
                  <a:pt x="41" y="37"/>
                  <a:pt x="43" y="37"/>
                </a:cubicBezTo>
                <a:cubicBezTo>
                  <a:pt x="46" y="37"/>
                  <a:pt x="48" y="35"/>
                  <a:pt x="48" y="32"/>
                </a:cubicBezTo>
                <a:cubicBezTo>
                  <a:pt x="48" y="32"/>
                  <a:pt x="48" y="31"/>
                  <a:pt x="48" y="31"/>
                </a:cubicBezTo>
                <a:cubicBezTo>
                  <a:pt x="51" y="28"/>
                  <a:pt x="51" y="28"/>
                  <a:pt x="54" y="24"/>
                </a:cubicBezTo>
                <a:cubicBezTo>
                  <a:pt x="53" y="23"/>
                  <a:pt x="52" y="23"/>
                  <a:pt x="52" y="22"/>
                </a:cubicBezTo>
                <a:cubicBezTo>
                  <a:pt x="49" y="24"/>
                  <a:pt x="48" y="25"/>
                  <a:pt x="45" y="28"/>
                </a:cubicBezTo>
                <a:cubicBezTo>
                  <a:pt x="45" y="27"/>
                  <a:pt x="44" y="27"/>
                  <a:pt x="43" y="27"/>
                </a:cubicBezTo>
                <a:close/>
                <a:moveTo>
                  <a:pt x="47" y="2"/>
                </a:moveTo>
                <a:cubicBezTo>
                  <a:pt x="44" y="1"/>
                  <a:pt x="40" y="2"/>
                  <a:pt x="37" y="2"/>
                </a:cubicBezTo>
                <a:cubicBezTo>
                  <a:pt x="37" y="2"/>
                  <a:pt x="37" y="2"/>
                  <a:pt x="37" y="2"/>
                </a:cubicBezTo>
                <a:cubicBezTo>
                  <a:pt x="45" y="8"/>
                  <a:pt x="45" y="8"/>
                  <a:pt x="45" y="8"/>
                </a:cubicBezTo>
                <a:cubicBezTo>
                  <a:pt x="45" y="8"/>
                  <a:pt x="46" y="8"/>
                  <a:pt x="46" y="8"/>
                </a:cubicBezTo>
                <a:cubicBezTo>
                  <a:pt x="46" y="8"/>
                  <a:pt x="46" y="8"/>
                  <a:pt x="46" y="8"/>
                </a:cubicBezTo>
                <a:cubicBezTo>
                  <a:pt x="47" y="8"/>
                  <a:pt x="48" y="8"/>
                  <a:pt x="49" y="9"/>
                </a:cubicBezTo>
                <a:cubicBezTo>
                  <a:pt x="51" y="9"/>
                  <a:pt x="53" y="10"/>
                  <a:pt x="54" y="10"/>
                </a:cubicBezTo>
                <a:cubicBezTo>
                  <a:pt x="54" y="10"/>
                  <a:pt x="54" y="10"/>
                  <a:pt x="54" y="10"/>
                </a:cubicBezTo>
                <a:cubicBezTo>
                  <a:pt x="54" y="10"/>
                  <a:pt x="54" y="10"/>
                  <a:pt x="54" y="10"/>
                </a:cubicBezTo>
                <a:cubicBezTo>
                  <a:pt x="57" y="12"/>
                  <a:pt x="59" y="13"/>
                  <a:pt x="60" y="15"/>
                </a:cubicBezTo>
                <a:cubicBezTo>
                  <a:pt x="61" y="16"/>
                  <a:pt x="62" y="16"/>
                  <a:pt x="62" y="17"/>
                </a:cubicBezTo>
                <a:cubicBezTo>
                  <a:pt x="63" y="18"/>
                  <a:pt x="64" y="19"/>
                  <a:pt x="64" y="20"/>
                </a:cubicBezTo>
                <a:cubicBezTo>
                  <a:pt x="65" y="22"/>
                  <a:pt x="66" y="24"/>
                  <a:pt x="67" y="27"/>
                </a:cubicBezTo>
                <a:cubicBezTo>
                  <a:pt x="67" y="27"/>
                  <a:pt x="67" y="27"/>
                  <a:pt x="67" y="27"/>
                </a:cubicBezTo>
                <a:cubicBezTo>
                  <a:pt x="67" y="27"/>
                  <a:pt x="67" y="27"/>
                  <a:pt x="67" y="27"/>
                </a:cubicBezTo>
                <a:cubicBezTo>
                  <a:pt x="67" y="29"/>
                  <a:pt x="67" y="30"/>
                  <a:pt x="67" y="32"/>
                </a:cubicBezTo>
                <a:cubicBezTo>
                  <a:pt x="67" y="33"/>
                  <a:pt x="67" y="34"/>
                  <a:pt x="67" y="35"/>
                </a:cubicBezTo>
                <a:cubicBezTo>
                  <a:pt x="67" y="35"/>
                  <a:pt x="67" y="35"/>
                  <a:pt x="67" y="35"/>
                </a:cubicBezTo>
                <a:cubicBezTo>
                  <a:pt x="67" y="36"/>
                  <a:pt x="67" y="37"/>
                  <a:pt x="67" y="38"/>
                </a:cubicBezTo>
                <a:cubicBezTo>
                  <a:pt x="66" y="41"/>
                  <a:pt x="65" y="43"/>
                  <a:pt x="64" y="45"/>
                </a:cubicBezTo>
                <a:cubicBezTo>
                  <a:pt x="69" y="43"/>
                  <a:pt x="72" y="39"/>
                  <a:pt x="73" y="32"/>
                </a:cubicBezTo>
                <a:cubicBezTo>
                  <a:pt x="73" y="29"/>
                  <a:pt x="73" y="29"/>
                  <a:pt x="73" y="29"/>
                </a:cubicBezTo>
                <a:cubicBezTo>
                  <a:pt x="73" y="28"/>
                  <a:pt x="73" y="27"/>
                  <a:pt x="73" y="26"/>
                </a:cubicBezTo>
                <a:cubicBezTo>
                  <a:pt x="73" y="26"/>
                  <a:pt x="73" y="26"/>
                  <a:pt x="73" y="26"/>
                </a:cubicBezTo>
                <a:cubicBezTo>
                  <a:pt x="73" y="26"/>
                  <a:pt x="73" y="26"/>
                  <a:pt x="73" y="26"/>
                </a:cubicBezTo>
                <a:cubicBezTo>
                  <a:pt x="72" y="21"/>
                  <a:pt x="70" y="17"/>
                  <a:pt x="67" y="14"/>
                </a:cubicBezTo>
                <a:cubicBezTo>
                  <a:pt x="64" y="10"/>
                  <a:pt x="61" y="7"/>
                  <a:pt x="57" y="5"/>
                </a:cubicBezTo>
                <a:cubicBezTo>
                  <a:pt x="57" y="5"/>
                  <a:pt x="57" y="5"/>
                  <a:pt x="57" y="5"/>
                </a:cubicBezTo>
                <a:cubicBezTo>
                  <a:pt x="57" y="5"/>
                  <a:pt x="57" y="5"/>
                  <a:pt x="57" y="5"/>
                </a:cubicBezTo>
                <a:cubicBezTo>
                  <a:pt x="54" y="3"/>
                  <a:pt x="51" y="2"/>
                  <a:pt x="47" y="2"/>
                </a:cubicBezTo>
                <a:cubicBezTo>
                  <a:pt x="47" y="2"/>
                  <a:pt x="47" y="2"/>
                  <a:pt x="47" y="2"/>
                </a:cubicBezTo>
                <a:cubicBezTo>
                  <a:pt x="47" y="2"/>
                  <a:pt x="47" y="2"/>
                  <a:pt x="47" y="2"/>
                </a:cubicBezTo>
                <a:close/>
                <a:moveTo>
                  <a:pt x="57" y="18"/>
                </a:moveTo>
                <a:cubicBezTo>
                  <a:pt x="59" y="16"/>
                  <a:pt x="59" y="16"/>
                  <a:pt x="59" y="16"/>
                </a:cubicBezTo>
                <a:cubicBezTo>
                  <a:pt x="60" y="16"/>
                  <a:pt x="60" y="16"/>
                  <a:pt x="60" y="16"/>
                </a:cubicBezTo>
                <a:cubicBezTo>
                  <a:pt x="58" y="18"/>
                  <a:pt x="58" y="18"/>
                  <a:pt x="58" y="18"/>
                </a:cubicBezTo>
                <a:cubicBezTo>
                  <a:pt x="57" y="18"/>
                  <a:pt x="57" y="18"/>
                  <a:pt x="57" y="18"/>
                </a:cubicBezTo>
                <a:close/>
                <a:moveTo>
                  <a:pt x="59" y="31"/>
                </a:moveTo>
                <a:cubicBezTo>
                  <a:pt x="66" y="31"/>
                  <a:pt x="66" y="31"/>
                  <a:pt x="66" y="31"/>
                </a:cubicBezTo>
                <a:cubicBezTo>
                  <a:pt x="66" y="33"/>
                  <a:pt x="66" y="33"/>
                  <a:pt x="66" y="33"/>
                </a:cubicBezTo>
                <a:cubicBezTo>
                  <a:pt x="59" y="33"/>
                  <a:pt x="59" y="33"/>
                  <a:pt x="59" y="33"/>
                </a:cubicBezTo>
                <a:cubicBezTo>
                  <a:pt x="59" y="31"/>
                  <a:pt x="59" y="31"/>
                  <a:pt x="59" y="31"/>
                </a:cubicBezTo>
                <a:close/>
                <a:moveTo>
                  <a:pt x="20" y="31"/>
                </a:moveTo>
                <a:cubicBezTo>
                  <a:pt x="20" y="33"/>
                  <a:pt x="20" y="33"/>
                  <a:pt x="20" y="33"/>
                </a:cubicBezTo>
                <a:cubicBezTo>
                  <a:pt x="26" y="33"/>
                  <a:pt x="26" y="33"/>
                  <a:pt x="26" y="33"/>
                </a:cubicBezTo>
                <a:cubicBezTo>
                  <a:pt x="26" y="31"/>
                  <a:pt x="26" y="31"/>
                  <a:pt x="26" y="31"/>
                </a:cubicBezTo>
                <a:cubicBezTo>
                  <a:pt x="20" y="31"/>
                  <a:pt x="20" y="31"/>
                  <a:pt x="20" y="31"/>
                </a:cubicBezTo>
                <a:close/>
                <a:moveTo>
                  <a:pt x="29" y="46"/>
                </a:moveTo>
                <a:cubicBezTo>
                  <a:pt x="27" y="48"/>
                  <a:pt x="27" y="48"/>
                  <a:pt x="27" y="48"/>
                </a:cubicBezTo>
                <a:cubicBezTo>
                  <a:pt x="26" y="48"/>
                  <a:pt x="26" y="48"/>
                  <a:pt x="26" y="48"/>
                </a:cubicBezTo>
                <a:cubicBezTo>
                  <a:pt x="28" y="46"/>
                  <a:pt x="28" y="46"/>
                  <a:pt x="28" y="46"/>
                </a:cubicBezTo>
                <a:cubicBezTo>
                  <a:pt x="29" y="46"/>
                  <a:pt x="29" y="46"/>
                  <a:pt x="29" y="46"/>
                </a:cubicBezTo>
                <a:close/>
                <a:moveTo>
                  <a:pt x="41" y="71"/>
                </a:moveTo>
                <a:cubicBezTo>
                  <a:pt x="39" y="74"/>
                  <a:pt x="39" y="74"/>
                  <a:pt x="39" y="74"/>
                </a:cubicBezTo>
                <a:cubicBezTo>
                  <a:pt x="42" y="79"/>
                  <a:pt x="42" y="79"/>
                  <a:pt x="42" y="79"/>
                </a:cubicBezTo>
                <a:cubicBezTo>
                  <a:pt x="42" y="79"/>
                  <a:pt x="42" y="79"/>
                  <a:pt x="42" y="79"/>
                </a:cubicBezTo>
                <a:cubicBezTo>
                  <a:pt x="42" y="80"/>
                  <a:pt x="42" y="80"/>
                  <a:pt x="42" y="80"/>
                </a:cubicBezTo>
                <a:cubicBezTo>
                  <a:pt x="37" y="105"/>
                  <a:pt x="37" y="105"/>
                  <a:pt x="37" y="105"/>
                </a:cubicBezTo>
                <a:cubicBezTo>
                  <a:pt x="44" y="110"/>
                  <a:pt x="44" y="110"/>
                  <a:pt x="44" y="110"/>
                </a:cubicBezTo>
                <a:cubicBezTo>
                  <a:pt x="53" y="105"/>
                  <a:pt x="53" y="105"/>
                  <a:pt x="53" y="105"/>
                </a:cubicBezTo>
                <a:cubicBezTo>
                  <a:pt x="47" y="80"/>
                  <a:pt x="47" y="80"/>
                  <a:pt x="47" y="80"/>
                </a:cubicBezTo>
                <a:cubicBezTo>
                  <a:pt x="46" y="79"/>
                  <a:pt x="46" y="79"/>
                  <a:pt x="46" y="79"/>
                </a:cubicBezTo>
                <a:cubicBezTo>
                  <a:pt x="47" y="79"/>
                  <a:pt x="47" y="79"/>
                  <a:pt x="47" y="79"/>
                </a:cubicBezTo>
                <a:cubicBezTo>
                  <a:pt x="50" y="74"/>
                  <a:pt x="50" y="74"/>
                  <a:pt x="50" y="74"/>
                </a:cubicBezTo>
                <a:cubicBezTo>
                  <a:pt x="48" y="71"/>
                  <a:pt x="48" y="71"/>
                  <a:pt x="48" y="71"/>
                </a:cubicBezTo>
                <a:lnTo>
                  <a:pt x="41" y="7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6" name="Freeform 62"/>
          <p:cNvSpPr>
            <a:spLocks noEditPoints="1"/>
          </p:cNvSpPr>
          <p:nvPr/>
        </p:nvSpPr>
        <p:spPr>
          <a:xfrm>
            <a:off x="6159500" y="4724400"/>
            <a:ext cx="361950" cy="381000"/>
          </a:xfrm>
          <a:custGeom>
            <a:avLst/>
            <a:gdLst>
              <a:gd name="txL" fmla="*/ 0 w 96"/>
              <a:gd name="txT" fmla="*/ 0 h 95"/>
              <a:gd name="txR" fmla="*/ 96 w 96"/>
              <a:gd name="txB" fmla="*/ 95 h 95"/>
            </a:gdLst>
            <a:ahLst/>
            <a:cxnLst>
              <a:cxn ang="0">
                <a:pos x="41" y="67"/>
              </a:cxn>
              <a:cxn ang="0">
                <a:pos x="49" y="80"/>
              </a:cxn>
              <a:cxn ang="0">
                <a:pos x="43" y="91"/>
              </a:cxn>
              <a:cxn ang="0">
                <a:pos x="5" y="91"/>
              </a:cxn>
              <a:cxn ang="0">
                <a:pos x="9" y="78"/>
              </a:cxn>
              <a:cxn ang="0">
                <a:pos x="1" y="68"/>
              </a:cxn>
              <a:cxn ang="0">
                <a:pos x="9" y="55"/>
              </a:cxn>
              <a:cxn ang="0">
                <a:pos x="7" y="43"/>
              </a:cxn>
              <a:cxn ang="0">
                <a:pos x="1" y="29"/>
              </a:cxn>
              <a:cxn ang="0">
                <a:pos x="39" y="29"/>
              </a:cxn>
              <a:cxn ang="0">
                <a:pos x="41" y="41"/>
              </a:cxn>
              <a:cxn ang="0">
                <a:pos x="47" y="56"/>
              </a:cxn>
              <a:cxn ang="0">
                <a:pos x="60" y="1"/>
              </a:cxn>
              <a:cxn ang="0">
                <a:pos x="54" y="15"/>
              </a:cxn>
              <a:cxn ang="0">
                <a:pos x="47" y="20"/>
              </a:cxn>
              <a:cxn ang="0">
                <a:pos x="55" y="33"/>
              </a:cxn>
              <a:cxn ang="0">
                <a:pos x="54" y="45"/>
              </a:cxn>
              <a:cxn ang="0">
                <a:pos x="54" y="58"/>
              </a:cxn>
              <a:cxn ang="0">
                <a:pos x="57" y="64"/>
              </a:cxn>
              <a:cxn ang="0">
                <a:pos x="55" y="77"/>
              </a:cxn>
              <a:cxn ang="0">
                <a:pos x="61" y="92"/>
              </a:cxn>
              <a:cxn ang="0">
                <a:pos x="94" y="88"/>
              </a:cxn>
              <a:cxn ang="0">
                <a:pos x="95" y="75"/>
              </a:cxn>
              <a:cxn ang="0">
                <a:pos x="91" y="61"/>
              </a:cxn>
              <a:cxn ang="0">
                <a:pos x="93" y="48"/>
              </a:cxn>
              <a:cxn ang="0">
                <a:pos x="93" y="35"/>
              </a:cxn>
              <a:cxn ang="0">
                <a:pos x="86" y="30"/>
              </a:cxn>
              <a:cxn ang="0">
                <a:pos x="85" y="18"/>
              </a:cxn>
              <a:cxn ang="0">
                <a:pos x="93" y="5"/>
              </a:cxn>
              <a:cxn ang="0">
                <a:pos x="78" y="18"/>
              </a:cxn>
              <a:cxn ang="0">
                <a:pos x="67" y="21"/>
              </a:cxn>
              <a:cxn ang="0">
                <a:pos x="63" y="18"/>
              </a:cxn>
              <a:cxn ang="0">
                <a:pos x="88" y="5"/>
              </a:cxn>
              <a:cxn ang="0">
                <a:pos x="58" y="5"/>
              </a:cxn>
              <a:cxn ang="0">
                <a:pos x="78" y="33"/>
              </a:cxn>
              <a:cxn ang="0">
                <a:pos x="73" y="36"/>
              </a:cxn>
              <a:cxn ang="0">
                <a:pos x="63" y="33"/>
              </a:cxn>
              <a:cxn ang="0">
                <a:pos x="86" y="48"/>
              </a:cxn>
              <a:cxn ang="0">
                <a:pos x="62" y="50"/>
              </a:cxn>
              <a:cxn ang="0">
                <a:pos x="73" y="48"/>
              </a:cxn>
              <a:cxn ang="0">
                <a:pos x="92" y="64"/>
              </a:cxn>
              <a:cxn ang="0">
                <a:pos x="62" y="64"/>
              </a:cxn>
              <a:cxn ang="0">
                <a:pos x="83" y="63"/>
              </a:cxn>
              <a:cxn ang="0">
                <a:pos x="86" y="79"/>
              </a:cxn>
              <a:cxn ang="0">
                <a:pos x="62" y="78"/>
              </a:cxn>
              <a:cxn ang="0">
                <a:pos x="9" y="81"/>
              </a:cxn>
              <a:cxn ang="0">
                <a:pos x="40" y="70"/>
              </a:cxn>
              <a:cxn ang="0">
                <a:pos x="41" y="71"/>
              </a:cxn>
              <a:cxn ang="0">
                <a:pos x="33" y="43"/>
              </a:cxn>
              <a:cxn ang="0">
                <a:pos x="13" y="45"/>
              </a:cxn>
              <a:cxn ang="0">
                <a:pos x="43" y="45"/>
              </a:cxn>
              <a:cxn ang="0">
                <a:pos x="20" y="29"/>
              </a:cxn>
              <a:cxn ang="0">
                <a:pos x="20" y="32"/>
              </a:cxn>
              <a:cxn ang="0">
                <a:pos x="34" y="59"/>
              </a:cxn>
              <a:cxn ang="0">
                <a:pos x="9" y="58"/>
              </a:cxn>
              <a:cxn ang="0">
                <a:pos x="33" y="60"/>
              </a:cxn>
            </a:cxnLst>
            <a:rect l="txL" t="txT" r="txR" b="tx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7" name="Freeform 63"/>
          <p:cNvSpPr>
            <a:spLocks noEditPoints="1"/>
          </p:cNvSpPr>
          <p:nvPr/>
        </p:nvSpPr>
        <p:spPr>
          <a:xfrm>
            <a:off x="6829425" y="4765675"/>
            <a:ext cx="427038" cy="346075"/>
          </a:xfrm>
          <a:custGeom>
            <a:avLst/>
            <a:gdLst>
              <a:gd name="txL" fmla="*/ 0 w 113"/>
              <a:gd name="txT" fmla="*/ 0 h 86"/>
              <a:gd name="txR" fmla="*/ 113 w 113"/>
              <a:gd name="txB" fmla="*/ 86 h 86"/>
            </a:gdLst>
            <a:ahLst/>
            <a:cxnLst>
              <a:cxn ang="0">
                <a:pos x="36" y="11"/>
              </a:cxn>
              <a:cxn ang="0">
                <a:pos x="106" y="32"/>
              </a:cxn>
              <a:cxn ang="0">
                <a:pos x="102" y="35"/>
              </a:cxn>
              <a:cxn ang="0">
                <a:pos x="99" y="39"/>
              </a:cxn>
              <a:cxn ang="0">
                <a:pos x="95" y="43"/>
              </a:cxn>
              <a:cxn ang="0">
                <a:pos x="91" y="86"/>
              </a:cxn>
              <a:cxn ang="0">
                <a:pos x="91" y="47"/>
              </a:cxn>
              <a:cxn ang="0">
                <a:pos x="81" y="86"/>
              </a:cxn>
              <a:cxn ang="0">
                <a:pos x="77" y="59"/>
              </a:cxn>
              <a:cxn ang="0">
                <a:pos x="74" y="56"/>
              </a:cxn>
              <a:cxn ang="0">
                <a:pos x="70" y="86"/>
              </a:cxn>
              <a:cxn ang="0">
                <a:pos x="70" y="54"/>
              </a:cxn>
              <a:cxn ang="0">
                <a:pos x="59" y="86"/>
              </a:cxn>
              <a:cxn ang="0">
                <a:pos x="56" y="65"/>
              </a:cxn>
              <a:cxn ang="0">
                <a:pos x="52" y="68"/>
              </a:cxn>
              <a:cxn ang="0">
                <a:pos x="48" y="86"/>
              </a:cxn>
              <a:cxn ang="0">
                <a:pos x="48" y="71"/>
              </a:cxn>
              <a:cxn ang="0">
                <a:pos x="38" y="86"/>
              </a:cxn>
              <a:cxn ang="0">
                <a:pos x="34" y="70"/>
              </a:cxn>
              <a:cxn ang="0">
                <a:pos x="31" y="67"/>
              </a:cxn>
              <a:cxn ang="0">
                <a:pos x="27" y="86"/>
              </a:cxn>
              <a:cxn ang="0">
                <a:pos x="27" y="67"/>
              </a:cxn>
              <a:cxn ang="0">
                <a:pos x="16" y="86"/>
              </a:cxn>
              <a:cxn ang="0">
                <a:pos x="5" y="79"/>
              </a:cxn>
              <a:cxn ang="0">
                <a:pos x="2" y="76"/>
              </a:cxn>
              <a:cxn ang="0">
                <a:pos x="0" y="58"/>
              </a:cxn>
              <a:cxn ang="0">
                <a:pos x="38" y="64"/>
              </a:cxn>
              <a:cxn ang="0">
                <a:pos x="70" y="45"/>
              </a:cxn>
              <a:cxn ang="0">
                <a:pos x="82" y="46"/>
              </a:cxn>
              <a:cxn ang="0">
                <a:pos x="111" y="13"/>
              </a:cxn>
              <a:cxn ang="0">
                <a:pos x="89" y="10"/>
              </a:cxn>
              <a:cxn ang="0">
                <a:pos x="74" y="31"/>
              </a:cxn>
              <a:cxn ang="0">
                <a:pos x="42" y="49"/>
              </a:cxn>
              <a:cxn ang="0">
                <a:pos x="25" y="43"/>
              </a:cxn>
              <a:cxn ang="0">
                <a:pos x="13" y="86"/>
              </a:cxn>
              <a:cxn ang="0">
                <a:pos x="13" y="75"/>
              </a:cxn>
              <a:cxn ang="0">
                <a:pos x="31" y="12"/>
              </a:cxn>
              <a:cxn ang="0">
                <a:pos x="49" y="19"/>
              </a:cxn>
              <a:cxn ang="0">
                <a:pos x="39" y="19"/>
              </a:cxn>
              <a:cxn ang="0">
                <a:pos x="43" y="44"/>
              </a:cxn>
              <a:cxn ang="0">
                <a:pos x="34" y="31"/>
              </a:cxn>
              <a:cxn ang="0">
                <a:pos x="20" y="38"/>
              </a:cxn>
              <a:cxn ang="0">
                <a:pos x="30" y="17"/>
              </a:cxn>
              <a:cxn ang="0">
                <a:pos x="21" y="22"/>
              </a:cxn>
            </a:cxnLst>
            <a:rect l="txL" t="txT" r="txR" b="tx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8" name="Freeform 64"/>
          <p:cNvSpPr>
            <a:spLocks noEditPoints="1"/>
          </p:cNvSpPr>
          <p:nvPr/>
        </p:nvSpPr>
        <p:spPr>
          <a:xfrm>
            <a:off x="6821488" y="4206875"/>
            <a:ext cx="465137" cy="403225"/>
          </a:xfrm>
          <a:custGeom>
            <a:avLst/>
            <a:gdLst>
              <a:gd name="txL" fmla="*/ 0 w 123"/>
              <a:gd name="txT" fmla="*/ 0 h 100"/>
              <a:gd name="txR" fmla="*/ 123 w 123"/>
              <a:gd name="txB" fmla="*/ 100 h 100"/>
            </a:gdLst>
            <a:ahLst/>
            <a:cxnLst>
              <a:cxn ang="0">
                <a:pos x="49" y="83"/>
              </a:cxn>
              <a:cxn ang="0">
                <a:pos x="45" y="86"/>
              </a:cxn>
              <a:cxn ang="0">
                <a:pos x="75" y="27"/>
              </a:cxn>
              <a:cxn ang="0">
                <a:pos x="112" y="41"/>
              </a:cxn>
              <a:cxn ang="0">
                <a:pos x="78" y="100"/>
              </a:cxn>
              <a:cxn ang="0">
                <a:pos x="62" y="84"/>
              </a:cxn>
              <a:cxn ang="0">
                <a:pos x="97" y="81"/>
              </a:cxn>
              <a:cxn ang="0">
                <a:pos x="78" y="61"/>
              </a:cxn>
              <a:cxn ang="0">
                <a:pos x="66" y="66"/>
              </a:cxn>
              <a:cxn ang="0">
                <a:pos x="72" y="58"/>
              </a:cxn>
              <a:cxn ang="0">
                <a:pos x="75" y="27"/>
              </a:cxn>
              <a:cxn ang="0">
                <a:pos x="71" y="85"/>
              </a:cxn>
              <a:cxn ang="0">
                <a:pos x="85" y="81"/>
              </a:cxn>
              <a:cxn ang="0">
                <a:pos x="79" y="76"/>
              </a:cxn>
              <a:cxn ang="0">
                <a:pos x="73" y="66"/>
              </a:cxn>
              <a:cxn ang="0">
                <a:pos x="101" y="51"/>
              </a:cxn>
              <a:cxn ang="0">
                <a:pos x="86" y="58"/>
              </a:cxn>
              <a:cxn ang="0">
                <a:pos x="101" y="51"/>
              </a:cxn>
              <a:cxn ang="0">
                <a:pos x="106" y="37"/>
              </a:cxn>
              <a:cxn ang="0">
                <a:pos x="95" y="30"/>
              </a:cxn>
              <a:cxn ang="0">
                <a:pos x="54" y="78"/>
              </a:cxn>
              <a:cxn ang="0">
                <a:pos x="34" y="22"/>
              </a:cxn>
              <a:cxn ang="0">
                <a:pos x="32" y="20"/>
              </a:cxn>
              <a:cxn ang="0">
                <a:pos x="19" y="2"/>
              </a:cxn>
              <a:cxn ang="0">
                <a:pos x="8" y="9"/>
              </a:cxn>
              <a:cxn ang="0">
                <a:pos x="13" y="27"/>
              </a:cxn>
              <a:cxn ang="0">
                <a:pos x="0" y="29"/>
              </a:cxn>
              <a:cxn ang="0">
                <a:pos x="37" y="73"/>
              </a:cxn>
              <a:cxn ang="0">
                <a:pos x="30" y="81"/>
              </a:cxn>
              <a:cxn ang="0">
                <a:pos x="33" y="92"/>
              </a:cxn>
              <a:cxn ang="0">
                <a:pos x="41" y="99"/>
              </a:cxn>
              <a:cxn ang="0">
                <a:pos x="50" y="99"/>
              </a:cxn>
              <a:cxn ang="0">
                <a:pos x="43" y="91"/>
              </a:cxn>
              <a:cxn ang="0">
                <a:pos x="38" y="83"/>
              </a:cxn>
              <a:cxn ang="0">
                <a:pos x="17" y="23"/>
              </a:cxn>
              <a:cxn ang="0">
                <a:pos x="13" y="11"/>
              </a:cxn>
              <a:cxn ang="0">
                <a:pos x="27" y="24"/>
              </a:cxn>
              <a:cxn ang="0">
                <a:pos x="17" y="23"/>
              </a:cxn>
              <a:cxn ang="0">
                <a:pos x="42" y="42"/>
              </a:cxn>
              <a:cxn ang="0">
                <a:pos x="37" y="48"/>
              </a:cxn>
            </a:cxnLst>
            <a:rect l="txL" t="txT" r="txR" b="txB"/>
            <a:pathLst>
              <a:path w="123" h="100">
                <a:moveTo>
                  <a:pt x="45" y="80"/>
                </a:moveTo>
                <a:cubicBezTo>
                  <a:pt x="45" y="80"/>
                  <a:pt x="47" y="80"/>
                  <a:pt x="49" y="83"/>
                </a:cubicBezTo>
                <a:cubicBezTo>
                  <a:pt x="52" y="86"/>
                  <a:pt x="51" y="89"/>
                  <a:pt x="51" y="89"/>
                </a:cubicBezTo>
                <a:cubicBezTo>
                  <a:pt x="51" y="89"/>
                  <a:pt x="46" y="88"/>
                  <a:pt x="45" y="86"/>
                </a:cubicBezTo>
                <a:cubicBezTo>
                  <a:pt x="43" y="84"/>
                  <a:pt x="45" y="80"/>
                  <a:pt x="45" y="80"/>
                </a:cubicBezTo>
                <a:close/>
                <a:moveTo>
                  <a:pt x="75" y="27"/>
                </a:moveTo>
                <a:cubicBezTo>
                  <a:pt x="89" y="27"/>
                  <a:pt x="89" y="27"/>
                  <a:pt x="89" y="27"/>
                </a:cubicBezTo>
                <a:cubicBezTo>
                  <a:pt x="98" y="11"/>
                  <a:pt x="123" y="19"/>
                  <a:pt x="112" y="41"/>
                </a:cubicBezTo>
                <a:cubicBezTo>
                  <a:pt x="114" y="55"/>
                  <a:pt x="115" y="69"/>
                  <a:pt x="114" y="83"/>
                </a:cubicBezTo>
                <a:cubicBezTo>
                  <a:pt x="103" y="93"/>
                  <a:pt x="91" y="98"/>
                  <a:pt x="78" y="100"/>
                </a:cubicBezTo>
                <a:cubicBezTo>
                  <a:pt x="72" y="99"/>
                  <a:pt x="65" y="97"/>
                  <a:pt x="59" y="94"/>
                </a:cubicBezTo>
                <a:cubicBezTo>
                  <a:pt x="62" y="84"/>
                  <a:pt x="62" y="84"/>
                  <a:pt x="62" y="84"/>
                </a:cubicBezTo>
                <a:cubicBezTo>
                  <a:pt x="67" y="87"/>
                  <a:pt x="78" y="90"/>
                  <a:pt x="78" y="90"/>
                </a:cubicBezTo>
                <a:cubicBezTo>
                  <a:pt x="78" y="90"/>
                  <a:pt x="95" y="86"/>
                  <a:pt x="97" y="81"/>
                </a:cubicBezTo>
                <a:cubicBezTo>
                  <a:pt x="98" y="78"/>
                  <a:pt x="94" y="68"/>
                  <a:pt x="88" y="63"/>
                </a:cubicBezTo>
                <a:cubicBezTo>
                  <a:pt x="85" y="61"/>
                  <a:pt x="78" y="61"/>
                  <a:pt x="78" y="61"/>
                </a:cubicBezTo>
                <a:cubicBezTo>
                  <a:pt x="78" y="61"/>
                  <a:pt x="72" y="61"/>
                  <a:pt x="69" y="63"/>
                </a:cubicBezTo>
                <a:cubicBezTo>
                  <a:pt x="68" y="64"/>
                  <a:pt x="67" y="65"/>
                  <a:pt x="66" y="66"/>
                </a:cubicBezTo>
                <a:cubicBezTo>
                  <a:pt x="68" y="58"/>
                  <a:pt x="68" y="58"/>
                  <a:pt x="68" y="58"/>
                </a:cubicBezTo>
                <a:cubicBezTo>
                  <a:pt x="70" y="58"/>
                  <a:pt x="72" y="58"/>
                  <a:pt x="72" y="58"/>
                </a:cubicBezTo>
                <a:cubicBezTo>
                  <a:pt x="72" y="58"/>
                  <a:pt x="70" y="56"/>
                  <a:pt x="69" y="53"/>
                </a:cubicBezTo>
                <a:cubicBezTo>
                  <a:pt x="75" y="27"/>
                  <a:pt x="75" y="27"/>
                  <a:pt x="75" y="27"/>
                </a:cubicBezTo>
                <a:close/>
                <a:moveTo>
                  <a:pt x="71" y="81"/>
                </a:moveTo>
                <a:cubicBezTo>
                  <a:pt x="71" y="85"/>
                  <a:pt x="71" y="85"/>
                  <a:pt x="71" y="85"/>
                </a:cubicBezTo>
                <a:cubicBezTo>
                  <a:pt x="85" y="85"/>
                  <a:pt x="85" y="85"/>
                  <a:pt x="85" y="85"/>
                </a:cubicBezTo>
                <a:cubicBezTo>
                  <a:pt x="85" y="81"/>
                  <a:pt x="85" y="81"/>
                  <a:pt x="85" y="81"/>
                </a:cubicBezTo>
                <a:cubicBezTo>
                  <a:pt x="71" y="81"/>
                  <a:pt x="71" y="81"/>
                  <a:pt x="71" y="81"/>
                </a:cubicBezTo>
                <a:close/>
                <a:moveTo>
                  <a:pt x="79" y="76"/>
                </a:moveTo>
                <a:cubicBezTo>
                  <a:pt x="85" y="74"/>
                  <a:pt x="87" y="71"/>
                  <a:pt x="84" y="66"/>
                </a:cubicBezTo>
                <a:cubicBezTo>
                  <a:pt x="81" y="66"/>
                  <a:pt x="77" y="66"/>
                  <a:pt x="73" y="66"/>
                </a:cubicBezTo>
                <a:cubicBezTo>
                  <a:pt x="70" y="73"/>
                  <a:pt x="74" y="75"/>
                  <a:pt x="79" y="76"/>
                </a:cubicBezTo>
                <a:close/>
                <a:moveTo>
                  <a:pt x="101" y="51"/>
                </a:moveTo>
                <a:cubicBezTo>
                  <a:pt x="101" y="51"/>
                  <a:pt x="96" y="49"/>
                  <a:pt x="92" y="51"/>
                </a:cubicBezTo>
                <a:cubicBezTo>
                  <a:pt x="89" y="52"/>
                  <a:pt x="86" y="58"/>
                  <a:pt x="86" y="58"/>
                </a:cubicBezTo>
                <a:cubicBezTo>
                  <a:pt x="86" y="58"/>
                  <a:pt x="96" y="58"/>
                  <a:pt x="98" y="58"/>
                </a:cubicBezTo>
                <a:cubicBezTo>
                  <a:pt x="100" y="57"/>
                  <a:pt x="101" y="51"/>
                  <a:pt x="101" y="51"/>
                </a:cubicBezTo>
                <a:close/>
                <a:moveTo>
                  <a:pt x="95" y="30"/>
                </a:moveTo>
                <a:cubicBezTo>
                  <a:pt x="106" y="37"/>
                  <a:pt x="106" y="37"/>
                  <a:pt x="106" y="37"/>
                </a:cubicBezTo>
                <a:cubicBezTo>
                  <a:pt x="107" y="35"/>
                  <a:pt x="108" y="30"/>
                  <a:pt x="106" y="28"/>
                </a:cubicBezTo>
                <a:cubicBezTo>
                  <a:pt x="103" y="26"/>
                  <a:pt x="98" y="25"/>
                  <a:pt x="95" y="30"/>
                </a:cubicBezTo>
                <a:close/>
                <a:moveTo>
                  <a:pt x="42" y="78"/>
                </a:moveTo>
                <a:cubicBezTo>
                  <a:pt x="54" y="78"/>
                  <a:pt x="54" y="78"/>
                  <a:pt x="54" y="78"/>
                </a:cubicBezTo>
                <a:cubicBezTo>
                  <a:pt x="67" y="22"/>
                  <a:pt x="67" y="22"/>
                  <a:pt x="67" y="22"/>
                </a:cubicBezTo>
                <a:cubicBezTo>
                  <a:pt x="34" y="22"/>
                  <a:pt x="34" y="22"/>
                  <a:pt x="34" y="22"/>
                </a:cubicBezTo>
                <a:cubicBezTo>
                  <a:pt x="34" y="22"/>
                  <a:pt x="34" y="22"/>
                  <a:pt x="34" y="22"/>
                </a:cubicBezTo>
                <a:cubicBezTo>
                  <a:pt x="32" y="20"/>
                  <a:pt x="32" y="20"/>
                  <a:pt x="32" y="20"/>
                </a:cubicBezTo>
                <a:cubicBezTo>
                  <a:pt x="31" y="20"/>
                  <a:pt x="31" y="20"/>
                  <a:pt x="30" y="19"/>
                </a:cubicBezTo>
                <a:cubicBezTo>
                  <a:pt x="26" y="17"/>
                  <a:pt x="17" y="12"/>
                  <a:pt x="19" y="2"/>
                </a:cubicBezTo>
                <a:cubicBezTo>
                  <a:pt x="14" y="0"/>
                  <a:pt x="14" y="0"/>
                  <a:pt x="14" y="0"/>
                </a:cubicBezTo>
                <a:cubicBezTo>
                  <a:pt x="11" y="3"/>
                  <a:pt x="9" y="6"/>
                  <a:pt x="8" y="9"/>
                </a:cubicBezTo>
                <a:cubicBezTo>
                  <a:pt x="7" y="13"/>
                  <a:pt x="7" y="16"/>
                  <a:pt x="8" y="19"/>
                </a:cubicBezTo>
                <a:cubicBezTo>
                  <a:pt x="9" y="22"/>
                  <a:pt x="11" y="24"/>
                  <a:pt x="13" y="27"/>
                </a:cubicBezTo>
                <a:cubicBezTo>
                  <a:pt x="13" y="27"/>
                  <a:pt x="13" y="27"/>
                  <a:pt x="13" y="27"/>
                </a:cubicBezTo>
                <a:cubicBezTo>
                  <a:pt x="9" y="27"/>
                  <a:pt x="5" y="27"/>
                  <a:pt x="0" y="29"/>
                </a:cubicBezTo>
                <a:cubicBezTo>
                  <a:pt x="6" y="40"/>
                  <a:pt x="15" y="42"/>
                  <a:pt x="23" y="40"/>
                </a:cubicBezTo>
                <a:cubicBezTo>
                  <a:pt x="26" y="52"/>
                  <a:pt x="31" y="63"/>
                  <a:pt x="37" y="73"/>
                </a:cubicBezTo>
                <a:cubicBezTo>
                  <a:pt x="31" y="79"/>
                  <a:pt x="31" y="79"/>
                  <a:pt x="31" y="79"/>
                </a:cubicBezTo>
                <a:cubicBezTo>
                  <a:pt x="30" y="81"/>
                  <a:pt x="30" y="81"/>
                  <a:pt x="30" y="81"/>
                </a:cubicBezTo>
                <a:cubicBezTo>
                  <a:pt x="30" y="82"/>
                  <a:pt x="30" y="82"/>
                  <a:pt x="30" y="82"/>
                </a:cubicBezTo>
                <a:cubicBezTo>
                  <a:pt x="31" y="86"/>
                  <a:pt x="32" y="89"/>
                  <a:pt x="33" y="92"/>
                </a:cubicBezTo>
                <a:cubicBezTo>
                  <a:pt x="35" y="94"/>
                  <a:pt x="37" y="96"/>
                  <a:pt x="40" y="98"/>
                </a:cubicBezTo>
                <a:cubicBezTo>
                  <a:pt x="41" y="99"/>
                  <a:pt x="41" y="99"/>
                  <a:pt x="41" y="99"/>
                </a:cubicBezTo>
                <a:cubicBezTo>
                  <a:pt x="42" y="99"/>
                  <a:pt x="42" y="99"/>
                  <a:pt x="42" y="99"/>
                </a:cubicBezTo>
                <a:cubicBezTo>
                  <a:pt x="50" y="99"/>
                  <a:pt x="50" y="99"/>
                  <a:pt x="50" y="99"/>
                </a:cubicBezTo>
                <a:cubicBezTo>
                  <a:pt x="51" y="91"/>
                  <a:pt x="51" y="91"/>
                  <a:pt x="51" y="91"/>
                </a:cubicBezTo>
                <a:cubicBezTo>
                  <a:pt x="43" y="91"/>
                  <a:pt x="43" y="91"/>
                  <a:pt x="43" y="91"/>
                </a:cubicBezTo>
                <a:cubicBezTo>
                  <a:pt x="42" y="90"/>
                  <a:pt x="41" y="89"/>
                  <a:pt x="40" y="88"/>
                </a:cubicBezTo>
                <a:cubicBezTo>
                  <a:pt x="39" y="86"/>
                  <a:pt x="38" y="85"/>
                  <a:pt x="38" y="83"/>
                </a:cubicBezTo>
                <a:cubicBezTo>
                  <a:pt x="42" y="78"/>
                  <a:pt x="42" y="78"/>
                  <a:pt x="42" y="78"/>
                </a:cubicBezTo>
                <a:close/>
                <a:moveTo>
                  <a:pt x="17" y="23"/>
                </a:moveTo>
                <a:cubicBezTo>
                  <a:pt x="16" y="21"/>
                  <a:pt x="14" y="19"/>
                  <a:pt x="14" y="17"/>
                </a:cubicBezTo>
                <a:cubicBezTo>
                  <a:pt x="13" y="15"/>
                  <a:pt x="13" y="13"/>
                  <a:pt x="13" y="11"/>
                </a:cubicBezTo>
                <a:cubicBezTo>
                  <a:pt x="13" y="10"/>
                  <a:pt x="13" y="10"/>
                  <a:pt x="14" y="9"/>
                </a:cubicBezTo>
                <a:cubicBezTo>
                  <a:pt x="16" y="17"/>
                  <a:pt x="22" y="21"/>
                  <a:pt x="27" y="24"/>
                </a:cubicBezTo>
                <a:cubicBezTo>
                  <a:pt x="25" y="28"/>
                  <a:pt x="25" y="28"/>
                  <a:pt x="25" y="28"/>
                </a:cubicBezTo>
                <a:cubicBezTo>
                  <a:pt x="22" y="27"/>
                  <a:pt x="19" y="25"/>
                  <a:pt x="17" y="23"/>
                </a:cubicBezTo>
                <a:close/>
                <a:moveTo>
                  <a:pt x="34" y="41"/>
                </a:moveTo>
                <a:cubicBezTo>
                  <a:pt x="34" y="41"/>
                  <a:pt x="38" y="40"/>
                  <a:pt x="42" y="42"/>
                </a:cubicBezTo>
                <a:cubicBezTo>
                  <a:pt x="46" y="43"/>
                  <a:pt x="48" y="49"/>
                  <a:pt x="48" y="49"/>
                </a:cubicBezTo>
                <a:cubicBezTo>
                  <a:pt x="48" y="49"/>
                  <a:pt x="39" y="49"/>
                  <a:pt x="37" y="48"/>
                </a:cubicBezTo>
                <a:cubicBezTo>
                  <a:pt x="34" y="48"/>
                  <a:pt x="34" y="41"/>
                  <a:pt x="34" y="4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89" name="Freeform 65"/>
          <p:cNvSpPr>
            <a:spLocks noEditPoints="1"/>
          </p:cNvSpPr>
          <p:nvPr/>
        </p:nvSpPr>
        <p:spPr>
          <a:xfrm>
            <a:off x="5478463" y="3190875"/>
            <a:ext cx="341312" cy="341313"/>
          </a:xfrm>
          <a:custGeom>
            <a:avLst/>
            <a:gdLst>
              <a:gd name="txL" fmla="*/ 0 w 90"/>
              <a:gd name="txT" fmla="*/ 0 h 85"/>
              <a:gd name="txR" fmla="*/ 90 w 90"/>
              <a:gd name="txB" fmla="*/ 85 h 85"/>
            </a:gdLst>
            <a:ahLst/>
            <a:cxnLst>
              <a:cxn ang="0">
                <a:pos x="51" y="64"/>
              </a:cxn>
              <a:cxn ang="0">
                <a:pos x="9" y="57"/>
              </a:cxn>
              <a:cxn ang="0">
                <a:pos x="73" y="20"/>
              </a:cxn>
              <a:cxn ang="0">
                <a:pos x="68" y="21"/>
              </a:cxn>
              <a:cxn ang="0">
                <a:pos x="59" y="19"/>
              </a:cxn>
              <a:cxn ang="0">
                <a:pos x="66" y="19"/>
              </a:cxn>
              <a:cxn ang="0">
                <a:pos x="66" y="17"/>
              </a:cxn>
              <a:cxn ang="0">
                <a:pos x="59" y="16"/>
              </a:cxn>
              <a:cxn ang="0">
                <a:pos x="53" y="13"/>
              </a:cxn>
              <a:cxn ang="0">
                <a:pos x="55" y="10"/>
              </a:cxn>
              <a:cxn ang="0">
                <a:pos x="60" y="9"/>
              </a:cxn>
              <a:cxn ang="0">
                <a:pos x="63" y="13"/>
              </a:cxn>
              <a:cxn ang="0">
                <a:pos x="58" y="12"/>
              </a:cxn>
              <a:cxn ang="0">
                <a:pos x="62" y="14"/>
              </a:cxn>
              <a:cxn ang="0">
                <a:pos x="70" y="15"/>
              </a:cxn>
              <a:cxn ang="0">
                <a:pos x="72" y="19"/>
              </a:cxn>
              <a:cxn ang="0">
                <a:pos x="38" y="36"/>
              </a:cxn>
              <a:cxn ang="0">
                <a:pos x="32" y="37"/>
              </a:cxn>
              <a:cxn ang="0">
                <a:pos x="28" y="33"/>
              </a:cxn>
              <a:cxn ang="0">
                <a:pos x="35" y="34"/>
              </a:cxn>
              <a:cxn ang="0">
                <a:pos x="31" y="32"/>
              </a:cxn>
              <a:cxn ang="0">
                <a:pos x="22" y="31"/>
              </a:cxn>
              <a:cxn ang="0">
                <a:pos x="20" y="26"/>
              </a:cxn>
              <a:cxn ang="0">
                <a:pos x="23" y="24"/>
              </a:cxn>
              <a:cxn ang="0">
                <a:pos x="29" y="25"/>
              </a:cxn>
              <a:cxn ang="0">
                <a:pos x="27" y="29"/>
              </a:cxn>
              <a:cxn ang="0">
                <a:pos x="24" y="28"/>
              </a:cxn>
              <a:cxn ang="0">
                <a:pos x="32" y="29"/>
              </a:cxn>
              <a:cxn ang="0">
                <a:pos x="39" y="31"/>
              </a:cxn>
              <a:cxn ang="0">
                <a:pos x="67" y="57"/>
              </a:cxn>
              <a:cxn ang="0">
                <a:pos x="67" y="53"/>
              </a:cxn>
              <a:cxn ang="0">
                <a:pos x="51" y="49"/>
              </a:cxn>
              <a:cxn ang="0">
                <a:pos x="9" y="42"/>
              </a:cxn>
              <a:cxn ang="0">
                <a:pos x="67" y="42"/>
              </a:cxn>
              <a:cxn ang="0">
                <a:pos x="83" y="34"/>
              </a:cxn>
              <a:cxn ang="0">
                <a:pos x="83" y="20"/>
              </a:cxn>
              <a:cxn ang="0">
                <a:pos x="68" y="27"/>
              </a:cxn>
              <a:cxn ang="0">
                <a:pos x="58" y="0"/>
              </a:cxn>
              <a:cxn ang="0">
                <a:pos x="90" y="18"/>
              </a:cxn>
              <a:cxn ang="0">
                <a:pos x="90" y="32"/>
              </a:cxn>
              <a:cxn ang="0">
                <a:pos x="90" y="47"/>
              </a:cxn>
              <a:cxn ang="0">
                <a:pos x="1" y="67"/>
              </a:cxn>
              <a:cxn ang="0">
                <a:pos x="1" y="52"/>
              </a:cxn>
              <a:cxn ang="0">
                <a:pos x="1" y="37"/>
              </a:cxn>
              <a:cxn ang="0">
                <a:pos x="23" y="16"/>
              </a:cxn>
              <a:cxn ang="0">
                <a:pos x="28" y="19"/>
              </a:cxn>
              <a:cxn ang="0">
                <a:pos x="51" y="34"/>
              </a:cxn>
            </a:cxnLst>
            <a:rect l="txL" t="txT" r="txR" b="tx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0" name="Freeform 66"/>
          <p:cNvSpPr>
            <a:spLocks noEditPoints="1"/>
          </p:cNvSpPr>
          <p:nvPr/>
        </p:nvSpPr>
        <p:spPr>
          <a:xfrm>
            <a:off x="5441950" y="3754438"/>
            <a:ext cx="407988" cy="254000"/>
          </a:xfrm>
          <a:custGeom>
            <a:avLst/>
            <a:gdLst>
              <a:gd name="txL" fmla="*/ 0 w 108"/>
              <a:gd name="txT" fmla="*/ 0 h 63"/>
              <a:gd name="txR" fmla="*/ 108 w 108"/>
              <a:gd name="txB" fmla="*/ 63 h 63"/>
            </a:gdLst>
            <a:ahLst/>
            <a:cxnLst>
              <a:cxn ang="0">
                <a:pos x="0" y="56"/>
              </a:cxn>
              <a:cxn ang="0">
                <a:pos x="28" y="31"/>
              </a:cxn>
              <a:cxn ang="0">
                <a:pos x="25" y="26"/>
              </a:cxn>
              <a:cxn ang="0">
                <a:pos x="29" y="26"/>
              </a:cxn>
              <a:cxn ang="0">
                <a:pos x="33" y="19"/>
              </a:cxn>
              <a:cxn ang="0">
                <a:pos x="33" y="14"/>
              </a:cxn>
              <a:cxn ang="0">
                <a:pos x="27" y="16"/>
              </a:cxn>
              <a:cxn ang="0">
                <a:pos x="23" y="12"/>
              </a:cxn>
              <a:cxn ang="0">
                <a:pos x="12" y="11"/>
              </a:cxn>
              <a:cxn ang="0">
                <a:pos x="6" y="13"/>
              </a:cxn>
              <a:cxn ang="0">
                <a:pos x="13" y="15"/>
              </a:cxn>
              <a:cxn ang="0">
                <a:pos x="18" y="24"/>
              </a:cxn>
              <a:cxn ang="0">
                <a:pos x="26" y="32"/>
              </a:cxn>
              <a:cxn ang="0">
                <a:pos x="53" y="17"/>
              </a:cxn>
              <a:cxn ang="0">
                <a:pos x="51" y="18"/>
              </a:cxn>
              <a:cxn ang="0">
                <a:pos x="86" y="34"/>
              </a:cxn>
              <a:cxn ang="0">
                <a:pos x="40" y="19"/>
              </a:cxn>
              <a:cxn ang="0">
                <a:pos x="42" y="9"/>
              </a:cxn>
              <a:cxn ang="0">
                <a:pos x="38" y="16"/>
              </a:cxn>
              <a:cxn ang="0">
                <a:pos x="6" y="44"/>
              </a:cxn>
              <a:cxn ang="0">
                <a:pos x="95" y="51"/>
              </a:cxn>
              <a:cxn ang="0">
                <a:pos x="92" y="42"/>
              </a:cxn>
              <a:cxn ang="0">
                <a:pos x="86" y="44"/>
              </a:cxn>
              <a:cxn ang="0">
                <a:pos x="65" y="36"/>
              </a:cxn>
              <a:cxn ang="0">
                <a:pos x="63" y="28"/>
              </a:cxn>
              <a:cxn ang="0">
                <a:pos x="68" y="31"/>
              </a:cxn>
              <a:cxn ang="0">
                <a:pos x="70" y="28"/>
              </a:cxn>
              <a:cxn ang="0">
                <a:pos x="76" y="31"/>
              </a:cxn>
              <a:cxn ang="0">
                <a:pos x="82" y="32"/>
              </a:cxn>
              <a:cxn ang="0">
                <a:pos x="86" y="28"/>
              </a:cxn>
              <a:cxn ang="0">
                <a:pos x="88" y="23"/>
              </a:cxn>
              <a:cxn ang="0">
                <a:pos x="93" y="17"/>
              </a:cxn>
              <a:cxn ang="0">
                <a:pos x="98" y="15"/>
              </a:cxn>
              <a:cxn ang="0">
                <a:pos x="102" y="12"/>
              </a:cxn>
              <a:cxn ang="0">
                <a:pos x="92" y="10"/>
              </a:cxn>
              <a:cxn ang="0">
                <a:pos x="82" y="9"/>
              </a:cxn>
              <a:cxn ang="0">
                <a:pos x="73" y="12"/>
              </a:cxn>
              <a:cxn ang="0">
                <a:pos x="64" y="13"/>
              </a:cxn>
              <a:cxn ang="0">
                <a:pos x="58" y="12"/>
              </a:cxn>
              <a:cxn ang="0">
                <a:pos x="57" y="16"/>
              </a:cxn>
              <a:cxn ang="0">
                <a:pos x="58" y="16"/>
              </a:cxn>
              <a:cxn ang="0">
                <a:pos x="52" y="20"/>
              </a:cxn>
              <a:cxn ang="0">
                <a:pos x="53" y="22"/>
              </a:cxn>
              <a:cxn ang="0">
                <a:pos x="59" y="23"/>
              </a:cxn>
              <a:cxn ang="0">
                <a:pos x="58" y="25"/>
              </a:cxn>
              <a:cxn ang="0">
                <a:pos x="51" y="25"/>
              </a:cxn>
              <a:cxn ang="0">
                <a:pos x="49" y="35"/>
              </a:cxn>
              <a:cxn ang="0">
                <a:pos x="55" y="38"/>
              </a:cxn>
              <a:cxn ang="0">
                <a:pos x="77" y="44"/>
              </a:cxn>
              <a:cxn ang="0">
                <a:pos x="31" y="44"/>
              </a:cxn>
              <a:cxn ang="0">
                <a:pos x="32" y="57"/>
              </a:cxn>
              <a:cxn ang="0">
                <a:pos x="35" y="53"/>
              </a:cxn>
              <a:cxn ang="0">
                <a:pos x="41" y="44"/>
              </a:cxn>
              <a:cxn ang="0">
                <a:pos x="39" y="37"/>
              </a:cxn>
              <a:cxn ang="0">
                <a:pos x="33" y="33"/>
              </a:cxn>
              <a:cxn ang="0">
                <a:pos x="29" y="39"/>
              </a:cxn>
            </a:cxnLst>
            <a:rect l="txL" t="txT" r="txR" b="txB"/>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1" name="Freeform 67"/>
          <p:cNvSpPr>
            <a:spLocks noEditPoints="1"/>
          </p:cNvSpPr>
          <p:nvPr/>
        </p:nvSpPr>
        <p:spPr>
          <a:xfrm>
            <a:off x="6205538" y="4203700"/>
            <a:ext cx="290512" cy="395288"/>
          </a:xfrm>
          <a:custGeom>
            <a:avLst/>
            <a:gdLst>
              <a:gd name="txL" fmla="*/ 0 w 77"/>
              <a:gd name="txT" fmla="*/ 0 h 98"/>
              <a:gd name="txR" fmla="*/ 77 w 77"/>
              <a:gd name="txB" fmla="*/ 98 h 98"/>
            </a:gdLst>
            <a:ahLst/>
            <a:cxnLst>
              <a:cxn ang="0">
                <a:pos x="0" y="85"/>
              </a:cxn>
              <a:cxn ang="0">
                <a:pos x="29" y="98"/>
              </a:cxn>
              <a:cxn ang="0">
                <a:pos x="30" y="98"/>
              </a:cxn>
              <a:cxn ang="0">
                <a:pos x="30" y="98"/>
              </a:cxn>
              <a:cxn ang="0">
                <a:pos x="31" y="98"/>
              </a:cxn>
              <a:cxn ang="0">
                <a:pos x="33" y="98"/>
              </a:cxn>
              <a:cxn ang="0">
                <a:pos x="33" y="98"/>
              </a:cxn>
              <a:cxn ang="0">
                <a:pos x="34" y="98"/>
              </a:cxn>
              <a:cxn ang="0">
                <a:pos x="35" y="98"/>
              </a:cxn>
              <a:cxn ang="0">
                <a:pos x="36" y="98"/>
              </a:cxn>
              <a:cxn ang="0">
                <a:pos x="37" y="98"/>
              </a:cxn>
              <a:cxn ang="0">
                <a:pos x="38" y="98"/>
              </a:cxn>
              <a:cxn ang="0">
                <a:pos x="39" y="98"/>
              </a:cxn>
              <a:cxn ang="0">
                <a:pos x="40" y="98"/>
              </a:cxn>
              <a:cxn ang="0">
                <a:pos x="41" y="98"/>
              </a:cxn>
              <a:cxn ang="0">
                <a:pos x="42" y="98"/>
              </a:cxn>
              <a:cxn ang="0">
                <a:pos x="43" y="98"/>
              </a:cxn>
              <a:cxn ang="0">
                <a:pos x="43" y="98"/>
              </a:cxn>
              <a:cxn ang="0">
                <a:pos x="44" y="98"/>
              </a:cxn>
              <a:cxn ang="0">
                <a:pos x="45" y="98"/>
              </a:cxn>
              <a:cxn ang="0">
                <a:pos x="46" y="98"/>
              </a:cxn>
              <a:cxn ang="0">
                <a:pos x="47" y="98"/>
              </a:cxn>
              <a:cxn ang="0">
                <a:pos x="47" y="98"/>
              </a:cxn>
              <a:cxn ang="0">
                <a:pos x="77" y="85"/>
              </a:cxn>
              <a:cxn ang="0">
                <a:pos x="22" y="33"/>
              </a:cxn>
              <a:cxn ang="0">
                <a:pos x="25" y="20"/>
              </a:cxn>
              <a:cxn ang="0">
                <a:pos x="22" y="0"/>
              </a:cxn>
              <a:cxn ang="0">
                <a:pos x="27" y="6"/>
              </a:cxn>
              <a:cxn ang="0">
                <a:pos x="35" y="0"/>
              </a:cxn>
              <a:cxn ang="0">
                <a:pos x="40" y="6"/>
              </a:cxn>
              <a:cxn ang="0">
                <a:pos x="48" y="0"/>
              </a:cxn>
              <a:cxn ang="0">
                <a:pos x="50" y="6"/>
              </a:cxn>
              <a:cxn ang="0">
                <a:pos x="59" y="1"/>
              </a:cxn>
              <a:cxn ang="0">
                <a:pos x="18" y="31"/>
              </a:cxn>
              <a:cxn ang="0">
                <a:pos x="18" y="22"/>
              </a:cxn>
              <a:cxn ang="0">
                <a:pos x="63" y="26"/>
              </a:cxn>
              <a:cxn ang="0">
                <a:pos x="18" y="31"/>
              </a:cxn>
              <a:cxn ang="0">
                <a:pos x="43" y="86"/>
              </a:cxn>
              <a:cxn ang="0">
                <a:pos x="35" y="84"/>
              </a:cxn>
              <a:cxn ang="0">
                <a:pos x="30" y="69"/>
              </a:cxn>
              <a:cxn ang="0">
                <a:pos x="37" y="78"/>
              </a:cxn>
              <a:cxn ang="0">
                <a:pos x="40" y="78"/>
              </a:cxn>
              <a:cxn ang="0">
                <a:pos x="39" y="70"/>
              </a:cxn>
              <a:cxn ang="0">
                <a:pos x="30" y="57"/>
              </a:cxn>
              <a:cxn ang="0">
                <a:pos x="35" y="46"/>
              </a:cxn>
              <a:cxn ang="0">
                <a:pos x="43" y="44"/>
              </a:cxn>
              <a:cxn ang="0">
                <a:pos x="48" y="53"/>
              </a:cxn>
              <a:cxn ang="0">
                <a:pos x="40" y="59"/>
              </a:cxn>
              <a:cxn ang="0">
                <a:pos x="39" y="51"/>
              </a:cxn>
              <a:cxn ang="0">
                <a:pos x="38" y="56"/>
              </a:cxn>
              <a:cxn ang="0">
                <a:pos x="47" y="68"/>
              </a:cxn>
              <a:cxn ang="0">
                <a:pos x="49" y="77"/>
              </a:cxn>
            </a:cxnLst>
            <a:rect l="txL" t="txT" r="txR" b="tx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2" name="Freeform 68"/>
          <p:cNvSpPr>
            <a:spLocks noEditPoints="1"/>
          </p:cNvSpPr>
          <p:nvPr/>
        </p:nvSpPr>
        <p:spPr>
          <a:xfrm>
            <a:off x="7550150" y="4200525"/>
            <a:ext cx="374650" cy="400050"/>
          </a:xfrm>
          <a:custGeom>
            <a:avLst/>
            <a:gdLst>
              <a:gd name="txL" fmla="*/ 0 w 99"/>
              <a:gd name="txT" fmla="*/ 0 h 99"/>
              <a:gd name="txR" fmla="*/ 99 w 99"/>
              <a:gd name="txB" fmla="*/ 99 h 99"/>
            </a:gdLst>
            <a:ahLst/>
            <a:cxnLst>
              <a:cxn ang="0">
                <a:pos x="60" y="9"/>
              </a:cxn>
              <a:cxn ang="0">
                <a:pos x="81" y="10"/>
              </a:cxn>
              <a:cxn ang="0">
                <a:pos x="79" y="20"/>
              </a:cxn>
              <a:cxn ang="0">
                <a:pos x="96" y="31"/>
              </a:cxn>
              <a:cxn ang="0">
                <a:pos x="90" y="38"/>
              </a:cxn>
              <a:cxn ang="0">
                <a:pos x="99" y="57"/>
              </a:cxn>
              <a:cxn ang="0">
                <a:pos x="90" y="60"/>
              </a:cxn>
              <a:cxn ang="0">
                <a:pos x="89" y="81"/>
              </a:cxn>
              <a:cxn ang="0">
                <a:pos x="80" y="79"/>
              </a:cxn>
              <a:cxn ang="0">
                <a:pos x="68" y="97"/>
              </a:cxn>
              <a:cxn ang="0">
                <a:pos x="61" y="90"/>
              </a:cxn>
              <a:cxn ang="0">
                <a:pos x="42" y="99"/>
              </a:cxn>
              <a:cxn ang="0">
                <a:pos x="39" y="91"/>
              </a:cxn>
              <a:cxn ang="0">
                <a:pos x="18" y="89"/>
              </a:cxn>
              <a:cxn ang="0">
                <a:pos x="20" y="80"/>
              </a:cxn>
              <a:cxn ang="0">
                <a:pos x="3" y="68"/>
              </a:cxn>
              <a:cxn ang="0">
                <a:pos x="9" y="61"/>
              </a:cxn>
              <a:cxn ang="0">
                <a:pos x="0" y="42"/>
              </a:cxn>
              <a:cxn ang="0">
                <a:pos x="9" y="39"/>
              </a:cxn>
              <a:cxn ang="0">
                <a:pos x="10" y="18"/>
              </a:cxn>
              <a:cxn ang="0">
                <a:pos x="19" y="20"/>
              </a:cxn>
              <a:cxn ang="0">
                <a:pos x="31" y="3"/>
              </a:cxn>
              <a:cxn ang="0">
                <a:pos x="38" y="9"/>
              </a:cxn>
              <a:cxn ang="0">
                <a:pos x="57" y="0"/>
              </a:cxn>
              <a:cxn ang="0">
                <a:pos x="36" y="58"/>
              </a:cxn>
              <a:cxn ang="0">
                <a:pos x="45" y="47"/>
              </a:cxn>
              <a:cxn ang="0">
                <a:pos x="58" y="55"/>
              </a:cxn>
              <a:cxn ang="0">
                <a:pos x="64" y="56"/>
              </a:cxn>
              <a:cxn ang="0">
                <a:pos x="54" y="54"/>
              </a:cxn>
              <a:cxn ang="0">
                <a:pos x="58" y="69"/>
              </a:cxn>
              <a:cxn ang="0">
                <a:pos x="71" y="71"/>
              </a:cxn>
              <a:cxn ang="0">
                <a:pos x="71" y="28"/>
              </a:cxn>
              <a:cxn ang="0">
                <a:pos x="28" y="28"/>
              </a:cxn>
              <a:cxn ang="0">
                <a:pos x="28" y="71"/>
              </a:cxn>
              <a:cxn ang="0">
                <a:pos x="55" y="79"/>
              </a:cxn>
              <a:cxn ang="0">
                <a:pos x="48" y="66"/>
              </a:cxn>
              <a:cxn ang="0">
                <a:pos x="35" y="75"/>
              </a:cxn>
              <a:cxn ang="0">
                <a:pos x="42" y="71"/>
              </a:cxn>
              <a:cxn ang="0">
                <a:pos x="45" y="52"/>
              </a:cxn>
              <a:cxn ang="0">
                <a:pos x="38" y="59"/>
              </a:cxn>
              <a:cxn ang="0">
                <a:pos x="51" y="37"/>
              </a:cxn>
              <a:cxn ang="0">
                <a:pos x="51" y="46"/>
              </a:cxn>
              <a:cxn ang="0">
                <a:pos x="51" y="37"/>
              </a:cxn>
            </a:cxnLst>
            <a:rect l="txL" t="txT" r="txR" b="tx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3" name="Freeform 69"/>
          <p:cNvSpPr>
            <a:spLocks noEditPoints="1"/>
          </p:cNvSpPr>
          <p:nvPr/>
        </p:nvSpPr>
        <p:spPr>
          <a:xfrm>
            <a:off x="8226425" y="4154488"/>
            <a:ext cx="425450" cy="465137"/>
          </a:xfrm>
          <a:custGeom>
            <a:avLst/>
            <a:gdLst>
              <a:gd name="txL" fmla="*/ 0 w 112"/>
              <a:gd name="txT" fmla="*/ 0 h 115"/>
              <a:gd name="txR" fmla="*/ 112 w 112"/>
              <a:gd name="txB" fmla="*/ 115 h 115"/>
            </a:gdLst>
            <a:ahLst/>
            <a:cxnLst>
              <a:cxn ang="0">
                <a:pos x="43" y="115"/>
              </a:cxn>
              <a:cxn ang="0">
                <a:pos x="52" y="81"/>
              </a:cxn>
              <a:cxn ang="0">
                <a:pos x="47" y="63"/>
              </a:cxn>
              <a:cxn ang="0">
                <a:pos x="33" y="53"/>
              </a:cxn>
              <a:cxn ang="0">
                <a:pos x="60" y="45"/>
              </a:cxn>
              <a:cxn ang="0">
                <a:pos x="38" y="12"/>
              </a:cxn>
              <a:cxn ang="0">
                <a:pos x="22" y="63"/>
              </a:cxn>
              <a:cxn ang="0">
                <a:pos x="23" y="81"/>
              </a:cxn>
              <a:cxn ang="0">
                <a:pos x="6" y="88"/>
              </a:cxn>
              <a:cxn ang="0">
                <a:pos x="83" y="17"/>
              </a:cxn>
              <a:cxn ang="0">
                <a:pos x="112" y="2"/>
              </a:cxn>
              <a:cxn ang="0">
                <a:pos x="74" y="41"/>
              </a:cxn>
              <a:cxn ang="0">
                <a:pos x="68" y="38"/>
              </a:cxn>
              <a:cxn ang="0">
                <a:pos x="64" y="54"/>
              </a:cxn>
              <a:cxn ang="0">
                <a:pos x="71" y="55"/>
              </a:cxn>
              <a:cxn ang="0">
                <a:pos x="73" y="4"/>
              </a:cxn>
              <a:cxn ang="0">
                <a:pos x="68" y="29"/>
              </a:cxn>
              <a:cxn ang="0">
                <a:pos x="78" y="22"/>
              </a:cxn>
              <a:cxn ang="0">
                <a:pos x="52" y="55"/>
              </a:cxn>
              <a:cxn ang="0">
                <a:pos x="52" y="54"/>
              </a:cxn>
              <a:cxn ang="0">
                <a:pos x="52" y="53"/>
              </a:cxn>
              <a:cxn ang="0">
                <a:pos x="52" y="52"/>
              </a:cxn>
              <a:cxn ang="0">
                <a:pos x="52" y="51"/>
              </a:cxn>
              <a:cxn ang="0">
                <a:pos x="52" y="51"/>
              </a:cxn>
              <a:cxn ang="0">
                <a:pos x="59" y="52"/>
              </a:cxn>
              <a:cxn ang="0">
                <a:pos x="59" y="52"/>
              </a:cxn>
              <a:cxn ang="0">
                <a:pos x="59" y="53"/>
              </a:cxn>
              <a:cxn ang="0">
                <a:pos x="59" y="54"/>
              </a:cxn>
              <a:cxn ang="0">
                <a:pos x="59" y="55"/>
              </a:cxn>
              <a:cxn ang="0">
                <a:pos x="41" y="27"/>
              </a:cxn>
              <a:cxn ang="0">
                <a:pos x="36" y="27"/>
              </a:cxn>
              <a:cxn ang="0">
                <a:pos x="39" y="29"/>
              </a:cxn>
              <a:cxn ang="0">
                <a:pos x="47" y="39"/>
              </a:cxn>
              <a:cxn ang="0">
                <a:pos x="39" y="43"/>
              </a:cxn>
              <a:cxn ang="0">
                <a:pos x="37" y="43"/>
              </a:cxn>
              <a:cxn ang="0">
                <a:pos x="30" y="39"/>
              </a:cxn>
              <a:cxn ang="0">
                <a:pos x="36" y="38"/>
              </a:cxn>
              <a:cxn ang="0">
                <a:pos x="41" y="35"/>
              </a:cxn>
              <a:cxn ang="0">
                <a:pos x="33" y="32"/>
              </a:cxn>
              <a:cxn ang="0">
                <a:pos x="32" y="23"/>
              </a:cxn>
              <a:cxn ang="0">
                <a:pos x="39" y="20"/>
              </a:cxn>
              <a:cxn ang="0">
                <a:pos x="47" y="26"/>
              </a:cxn>
              <a:cxn ang="0">
                <a:pos x="38" y="47"/>
              </a:cxn>
            </a:cxnLst>
            <a:rect l="txL" t="txT" r="txR" b="txB"/>
            <a:pathLst>
              <a:path w="112" h="115">
                <a:moveTo>
                  <a:pt x="6" y="88"/>
                </a:moveTo>
                <a:cubicBezTo>
                  <a:pt x="10" y="115"/>
                  <a:pt x="10" y="115"/>
                  <a:pt x="10" y="115"/>
                </a:cubicBezTo>
                <a:cubicBezTo>
                  <a:pt x="43" y="115"/>
                  <a:pt x="43" y="115"/>
                  <a:pt x="43" y="115"/>
                </a:cubicBezTo>
                <a:cubicBezTo>
                  <a:pt x="47" y="88"/>
                  <a:pt x="47" y="88"/>
                  <a:pt x="47" y="88"/>
                </a:cubicBezTo>
                <a:cubicBezTo>
                  <a:pt x="52" y="88"/>
                  <a:pt x="52" y="88"/>
                  <a:pt x="52" y="88"/>
                </a:cubicBezTo>
                <a:cubicBezTo>
                  <a:pt x="52" y="81"/>
                  <a:pt x="52" y="81"/>
                  <a:pt x="52" y="81"/>
                </a:cubicBezTo>
                <a:cubicBezTo>
                  <a:pt x="30" y="81"/>
                  <a:pt x="30" y="81"/>
                  <a:pt x="30" y="81"/>
                </a:cubicBezTo>
                <a:cubicBezTo>
                  <a:pt x="30" y="79"/>
                  <a:pt x="29" y="78"/>
                  <a:pt x="29" y="76"/>
                </a:cubicBezTo>
                <a:cubicBezTo>
                  <a:pt x="37" y="78"/>
                  <a:pt x="43" y="69"/>
                  <a:pt x="47" y="63"/>
                </a:cubicBezTo>
                <a:cubicBezTo>
                  <a:pt x="41" y="63"/>
                  <a:pt x="32" y="65"/>
                  <a:pt x="28" y="70"/>
                </a:cubicBezTo>
                <a:cubicBezTo>
                  <a:pt x="27" y="69"/>
                  <a:pt x="27" y="68"/>
                  <a:pt x="28" y="67"/>
                </a:cubicBezTo>
                <a:cubicBezTo>
                  <a:pt x="28" y="62"/>
                  <a:pt x="30" y="57"/>
                  <a:pt x="33" y="53"/>
                </a:cubicBezTo>
                <a:cubicBezTo>
                  <a:pt x="35" y="53"/>
                  <a:pt x="37" y="53"/>
                  <a:pt x="38" y="53"/>
                </a:cubicBezTo>
                <a:cubicBezTo>
                  <a:pt x="46" y="53"/>
                  <a:pt x="52" y="50"/>
                  <a:pt x="56" y="44"/>
                </a:cubicBezTo>
                <a:cubicBezTo>
                  <a:pt x="60" y="45"/>
                  <a:pt x="60" y="45"/>
                  <a:pt x="60" y="45"/>
                </a:cubicBezTo>
                <a:cubicBezTo>
                  <a:pt x="61" y="41"/>
                  <a:pt x="62" y="37"/>
                  <a:pt x="64" y="33"/>
                </a:cubicBezTo>
                <a:cubicBezTo>
                  <a:pt x="59" y="30"/>
                  <a:pt x="59" y="30"/>
                  <a:pt x="59" y="30"/>
                </a:cubicBezTo>
                <a:cubicBezTo>
                  <a:pt x="58" y="20"/>
                  <a:pt x="49" y="12"/>
                  <a:pt x="38" y="12"/>
                </a:cubicBezTo>
                <a:cubicBezTo>
                  <a:pt x="27" y="12"/>
                  <a:pt x="18" y="21"/>
                  <a:pt x="18" y="32"/>
                </a:cubicBezTo>
                <a:cubicBezTo>
                  <a:pt x="18" y="40"/>
                  <a:pt x="21" y="46"/>
                  <a:pt x="27" y="50"/>
                </a:cubicBezTo>
                <a:cubicBezTo>
                  <a:pt x="24" y="54"/>
                  <a:pt x="23" y="58"/>
                  <a:pt x="22" y="63"/>
                </a:cubicBezTo>
                <a:cubicBezTo>
                  <a:pt x="18" y="57"/>
                  <a:pt x="8" y="54"/>
                  <a:pt x="2" y="54"/>
                </a:cubicBezTo>
                <a:cubicBezTo>
                  <a:pt x="5" y="61"/>
                  <a:pt x="13" y="70"/>
                  <a:pt x="21" y="68"/>
                </a:cubicBezTo>
                <a:cubicBezTo>
                  <a:pt x="21" y="72"/>
                  <a:pt x="22" y="77"/>
                  <a:pt x="23" y="81"/>
                </a:cubicBezTo>
                <a:cubicBezTo>
                  <a:pt x="0" y="81"/>
                  <a:pt x="0" y="81"/>
                  <a:pt x="0" y="81"/>
                </a:cubicBezTo>
                <a:cubicBezTo>
                  <a:pt x="0" y="88"/>
                  <a:pt x="0" y="88"/>
                  <a:pt x="0" y="88"/>
                </a:cubicBezTo>
                <a:cubicBezTo>
                  <a:pt x="6" y="88"/>
                  <a:pt x="6" y="88"/>
                  <a:pt x="6" y="88"/>
                </a:cubicBezTo>
                <a:close/>
                <a:moveTo>
                  <a:pt x="97" y="18"/>
                </a:moveTo>
                <a:cubicBezTo>
                  <a:pt x="88" y="34"/>
                  <a:pt x="88" y="34"/>
                  <a:pt x="88" y="34"/>
                </a:cubicBezTo>
                <a:cubicBezTo>
                  <a:pt x="83" y="17"/>
                  <a:pt x="83" y="17"/>
                  <a:pt x="83" y="17"/>
                </a:cubicBezTo>
                <a:cubicBezTo>
                  <a:pt x="79" y="0"/>
                  <a:pt x="79" y="0"/>
                  <a:pt x="79" y="0"/>
                </a:cubicBezTo>
                <a:cubicBezTo>
                  <a:pt x="94" y="8"/>
                  <a:pt x="94" y="8"/>
                  <a:pt x="94" y="8"/>
                </a:cubicBezTo>
                <a:cubicBezTo>
                  <a:pt x="112" y="2"/>
                  <a:pt x="112" y="2"/>
                  <a:pt x="112" y="2"/>
                </a:cubicBezTo>
                <a:cubicBezTo>
                  <a:pt x="112" y="15"/>
                  <a:pt x="112" y="15"/>
                  <a:pt x="112" y="15"/>
                </a:cubicBezTo>
                <a:cubicBezTo>
                  <a:pt x="97" y="18"/>
                  <a:pt x="97" y="18"/>
                  <a:pt x="97" y="18"/>
                </a:cubicBezTo>
                <a:close/>
                <a:moveTo>
                  <a:pt x="74" y="41"/>
                </a:moveTo>
                <a:cubicBezTo>
                  <a:pt x="75" y="38"/>
                  <a:pt x="78" y="35"/>
                  <a:pt x="82" y="34"/>
                </a:cubicBezTo>
                <a:cubicBezTo>
                  <a:pt x="79" y="28"/>
                  <a:pt x="79" y="28"/>
                  <a:pt x="79" y="28"/>
                </a:cubicBezTo>
                <a:cubicBezTo>
                  <a:pt x="74" y="30"/>
                  <a:pt x="70" y="33"/>
                  <a:pt x="68" y="38"/>
                </a:cubicBezTo>
                <a:cubicBezTo>
                  <a:pt x="74" y="41"/>
                  <a:pt x="74" y="41"/>
                  <a:pt x="74" y="41"/>
                </a:cubicBezTo>
                <a:close/>
                <a:moveTo>
                  <a:pt x="71" y="55"/>
                </a:moveTo>
                <a:cubicBezTo>
                  <a:pt x="64" y="54"/>
                  <a:pt x="64" y="54"/>
                  <a:pt x="64" y="54"/>
                </a:cubicBezTo>
                <a:cubicBezTo>
                  <a:pt x="64" y="51"/>
                  <a:pt x="65" y="48"/>
                  <a:pt x="65" y="45"/>
                </a:cubicBezTo>
                <a:cubicBezTo>
                  <a:pt x="72" y="47"/>
                  <a:pt x="72" y="47"/>
                  <a:pt x="72" y="47"/>
                </a:cubicBezTo>
                <a:cubicBezTo>
                  <a:pt x="71" y="50"/>
                  <a:pt x="71" y="52"/>
                  <a:pt x="71" y="55"/>
                </a:cubicBezTo>
                <a:close/>
                <a:moveTo>
                  <a:pt x="64" y="16"/>
                </a:moveTo>
                <a:cubicBezTo>
                  <a:pt x="60" y="11"/>
                  <a:pt x="60" y="11"/>
                  <a:pt x="60" y="11"/>
                </a:cubicBezTo>
                <a:cubicBezTo>
                  <a:pt x="64" y="8"/>
                  <a:pt x="68" y="5"/>
                  <a:pt x="73" y="4"/>
                </a:cubicBezTo>
                <a:cubicBezTo>
                  <a:pt x="75" y="10"/>
                  <a:pt x="75" y="10"/>
                  <a:pt x="75" y="10"/>
                </a:cubicBezTo>
                <a:cubicBezTo>
                  <a:pt x="71" y="11"/>
                  <a:pt x="67" y="14"/>
                  <a:pt x="64" y="16"/>
                </a:cubicBezTo>
                <a:close/>
                <a:moveTo>
                  <a:pt x="68" y="29"/>
                </a:moveTo>
                <a:cubicBezTo>
                  <a:pt x="64" y="24"/>
                  <a:pt x="64" y="24"/>
                  <a:pt x="64" y="24"/>
                </a:cubicBezTo>
                <a:cubicBezTo>
                  <a:pt x="67" y="20"/>
                  <a:pt x="72" y="18"/>
                  <a:pt x="76" y="16"/>
                </a:cubicBezTo>
                <a:cubicBezTo>
                  <a:pt x="78" y="22"/>
                  <a:pt x="78" y="22"/>
                  <a:pt x="78" y="22"/>
                </a:cubicBezTo>
                <a:cubicBezTo>
                  <a:pt x="75" y="24"/>
                  <a:pt x="71" y="26"/>
                  <a:pt x="68" y="29"/>
                </a:cubicBezTo>
                <a:close/>
                <a:moveTo>
                  <a:pt x="59" y="55"/>
                </a:moveTo>
                <a:cubicBezTo>
                  <a:pt x="52" y="55"/>
                  <a:pt x="52" y="55"/>
                  <a:pt x="52" y="55"/>
                </a:cubicBezTo>
                <a:cubicBezTo>
                  <a:pt x="52" y="54"/>
                  <a:pt x="52" y="54"/>
                  <a:pt x="52" y="54"/>
                </a:cubicBezTo>
                <a:cubicBezTo>
                  <a:pt x="52" y="54"/>
                  <a:pt x="52" y="54"/>
                  <a:pt x="52" y="54"/>
                </a:cubicBezTo>
                <a:cubicBezTo>
                  <a:pt x="52" y="54"/>
                  <a:pt x="52" y="54"/>
                  <a:pt x="52" y="54"/>
                </a:cubicBezTo>
                <a:cubicBezTo>
                  <a:pt x="52" y="54"/>
                  <a:pt x="52" y="54"/>
                  <a:pt x="52" y="54"/>
                </a:cubicBezTo>
                <a:cubicBezTo>
                  <a:pt x="52" y="53"/>
                  <a:pt x="52" y="53"/>
                  <a:pt x="52" y="53"/>
                </a:cubicBezTo>
                <a:cubicBezTo>
                  <a:pt x="52" y="53"/>
                  <a:pt x="52" y="53"/>
                  <a:pt x="52" y="53"/>
                </a:cubicBezTo>
                <a:cubicBezTo>
                  <a:pt x="52" y="53"/>
                  <a:pt x="52" y="53"/>
                  <a:pt x="52" y="53"/>
                </a:cubicBezTo>
                <a:cubicBezTo>
                  <a:pt x="52" y="52"/>
                  <a:pt x="52" y="52"/>
                  <a:pt x="52" y="52"/>
                </a:cubicBezTo>
                <a:cubicBezTo>
                  <a:pt x="52" y="52"/>
                  <a:pt x="52" y="52"/>
                  <a:pt x="52" y="52"/>
                </a:cubicBezTo>
                <a:cubicBezTo>
                  <a:pt x="52" y="52"/>
                  <a:pt x="52" y="52"/>
                  <a:pt x="52" y="52"/>
                </a:cubicBezTo>
                <a:cubicBezTo>
                  <a:pt x="52" y="52"/>
                  <a:pt x="52" y="52"/>
                  <a:pt x="52" y="52"/>
                </a:cubicBezTo>
                <a:cubicBezTo>
                  <a:pt x="52" y="51"/>
                  <a:pt x="52" y="51"/>
                  <a:pt x="52" y="51"/>
                </a:cubicBezTo>
                <a:cubicBezTo>
                  <a:pt x="52" y="51"/>
                  <a:pt x="52" y="51"/>
                  <a:pt x="52" y="51"/>
                </a:cubicBezTo>
                <a:cubicBezTo>
                  <a:pt x="52" y="51"/>
                  <a:pt x="52" y="51"/>
                  <a:pt x="52" y="51"/>
                </a:cubicBezTo>
                <a:cubicBezTo>
                  <a:pt x="52" y="51"/>
                  <a:pt x="52" y="51"/>
                  <a:pt x="52" y="51"/>
                </a:cubicBezTo>
                <a:cubicBezTo>
                  <a:pt x="59" y="51"/>
                  <a:pt x="59" y="51"/>
                  <a:pt x="59" y="51"/>
                </a:cubicBezTo>
                <a:cubicBezTo>
                  <a:pt x="59" y="51"/>
                  <a:pt x="59" y="51"/>
                  <a:pt x="59" y="51"/>
                </a:cubicBezTo>
                <a:cubicBezTo>
                  <a:pt x="59" y="52"/>
                  <a:pt x="59" y="52"/>
                  <a:pt x="59" y="52"/>
                </a:cubicBezTo>
                <a:cubicBezTo>
                  <a:pt x="59" y="52"/>
                  <a:pt x="59" y="52"/>
                  <a:pt x="59" y="52"/>
                </a:cubicBezTo>
                <a:cubicBezTo>
                  <a:pt x="59" y="52"/>
                  <a:pt x="59" y="52"/>
                  <a:pt x="59" y="52"/>
                </a:cubicBezTo>
                <a:cubicBezTo>
                  <a:pt x="59" y="52"/>
                  <a:pt x="59" y="52"/>
                  <a:pt x="59" y="52"/>
                </a:cubicBezTo>
                <a:cubicBezTo>
                  <a:pt x="59" y="53"/>
                  <a:pt x="59" y="53"/>
                  <a:pt x="59" y="53"/>
                </a:cubicBezTo>
                <a:cubicBezTo>
                  <a:pt x="59" y="53"/>
                  <a:pt x="59" y="53"/>
                  <a:pt x="59" y="53"/>
                </a:cubicBezTo>
                <a:cubicBezTo>
                  <a:pt x="59" y="53"/>
                  <a:pt x="59" y="53"/>
                  <a:pt x="59" y="53"/>
                </a:cubicBezTo>
                <a:cubicBezTo>
                  <a:pt x="59" y="53"/>
                  <a:pt x="59" y="53"/>
                  <a:pt x="59" y="53"/>
                </a:cubicBezTo>
                <a:cubicBezTo>
                  <a:pt x="59" y="54"/>
                  <a:pt x="59" y="54"/>
                  <a:pt x="59" y="54"/>
                </a:cubicBezTo>
                <a:cubicBezTo>
                  <a:pt x="59" y="54"/>
                  <a:pt x="59" y="54"/>
                  <a:pt x="59" y="54"/>
                </a:cubicBezTo>
                <a:cubicBezTo>
                  <a:pt x="59" y="54"/>
                  <a:pt x="59" y="54"/>
                  <a:pt x="59" y="54"/>
                </a:cubicBezTo>
                <a:cubicBezTo>
                  <a:pt x="59" y="54"/>
                  <a:pt x="59" y="54"/>
                  <a:pt x="59" y="54"/>
                </a:cubicBezTo>
                <a:cubicBezTo>
                  <a:pt x="59" y="55"/>
                  <a:pt x="59" y="55"/>
                  <a:pt x="59" y="55"/>
                </a:cubicBezTo>
                <a:cubicBezTo>
                  <a:pt x="59" y="55"/>
                  <a:pt x="59" y="55"/>
                  <a:pt x="59" y="55"/>
                </a:cubicBezTo>
                <a:close/>
                <a:moveTo>
                  <a:pt x="47" y="26"/>
                </a:moveTo>
                <a:cubicBezTo>
                  <a:pt x="41" y="27"/>
                  <a:pt x="41" y="27"/>
                  <a:pt x="41" y="27"/>
                </a:cubicBezTo>
                <a:cubicBezTo>
                  <a:pt x="41" y="26"/>
                  <a:pt x="41" y="26"/>
                  <a:pt x="41" y="26"/>
                </a:cubicBezTo>
                <a:cubicBezTo>
                  <a:pt x="40" y="25"/>
                  <a:pt x="37" y="24"/>
                  <a:pt x="36" y="26"/>
                </a:cubicBezTo>
                <a:cubicBezTo>
                  <a:pt x="36" y="26"/>
                  <a:pt x="36" y="26"/>
                  <a:pt x="36" y="27"/>
                </a:cubicBezTo>
                <a:cubicBezTo>
                  <a:pt x="36" y="27"/>
                  <a:pt x="36" y="27"/>
                  <a:pt x="36" y="28"/>
                </a:cubicBezTo>
                <a:cubicBezTo>
                  <a:pt x="36" y="28"/>
                  <a:pt x="37" y="28"/>
                  <a:pt x="37" y="28"/>
                </a:cubicBezTo>
                <a:cubicBezTo>
                  <a:pt x="39" y="29"/>
                  <a:pt x="39" y="29"/>
                  <a:pt x="39" y="29"/>
                </a:cubicBezTo>
                <a:cubicBezTo>
                  <a:pt x="42" y="30"/>
                  <a:pt x="44" y="31"/>
                  <a:pt x="45" y="32"/>
                </a:cubicBezTo>
                <a:cubicBezTo>
                  <a:pt x="47" y="33"/>
                  <a:pt x="47" y="34"/>
                  <a:pt x="47" y="36"/>
                </a:cubicBezTo>
                <a:cubicBezTo>
                  <a:pt x="47" y="37"/>
                  <a:pt x="47" y="38"/>
                  <a:pt x="47" y="39"/>
                </a:cubicBezTo>
                <a:cubicBezTo>
                  <a:pt x="46" y="40"/>
                  <a:pt x="46" y="41"/>
                  <a:pt x="45" y="41"/>
                </a:cubicBezTo>
                <a:cubicBezTo>
                  <a:pt x="44" y="42"/>
                  <a:pt x="43" y="42"/>
                  <a:pt x="42" y="42"/>
                </a:cubicBezTo>
                <a:cubicBezTo>
                  <a:pt x="42" y="43"/>
                  <a:pt x="41" y="43"/>
                  <a:pt x="39" y="43"/>
                </a:cubicBezTo>
                <a:cubicBezTo>
                  <a:pt x="39" y="46"/>
                  <a:pt x="39" y="46"/>
                  <a:pt x="39" y="46"/>
                </a:cubicBezTo>
                <a:cubicBezTo>
                  <a:pt x="37" y="46"/>
                  <a:pt x="37" y="46"/>
                  <a:pt x="37" y="46"/>
                </a:cubicBezTo>
                <a:cubicBezTo>
                  <a:pt x="37" y="43"/>
                  <a:pt x="37" y="43"/>
                  <a:pt x="37" y="43"/>
                </a:cubicBezTo>
                <a:cubicBezTo>
                  <a:pt x="36" y="43"/>
                  <a:pt x="35" y="42"/>
                  <a:pt x="34" y="42"/>
                </a:cubicBezTo>
                <a:cubicBezTo>
                  <a:pt x="33" y="42"/>
                  <a:pt x="32" y="41"/>
                  <a:pt x="32" y="41"/>
                </a:cubicBezTo>
                <a:cubicBezTo>
                  <a:pt x="31" y="40"/>
                  <a:pt x="30" y="40"/>
                  <a:pt x="30" y="39"/>
                </a:cubicBezTo>
                <a:cubicBezTo>
                  <a:pt x="30" y="38"/>
                  <a:pt x="30" y="37"/>
                  <a:pt x="29" y="36"/>
                </a:cubicBezTo>
                <a:cubicBezTo>
                  <a:pt x="35" y="36"/>
                  <a:pt x="35" y="36"/>
                  <a:pt x="35" y="36"/>
                </a:cubicBezTo>
                <a:cubicBezTo>
                  <a:pt x="35" y="37"/>
                  <a:pt x="36" y="37"/>
                  <a:pt x="36" y="38"/>
                </a:cubicBezTo>
                <a:cubicBezTo>
                  <a:pt x="37" y="39"/>
                  <a:pt x="40" y="40"/>
                  <a:pt x="41" y="38"/>
                </a:cubicBezTo>
                <a:cubicBezTo>
                  <a:pt x="42" y="38"/>
                  <a:pt x="42" y="37"/>
                  <a:pt x="42" y="37"/>
                </a:cubicBezTo>
                <a:cubicBezTo>
                  <a:pt x="42" y="36"/>
                  <a:pt x="42" y="36"/>
                  <a:pt x="41" y="35"/>
                </a:cubicBezTo>
                <a:cubicBezTo>
                  <a:pt x="41" y="35"/>
                  <a:pt x="40" y="35"/>
                  <a:pt x="39" y="34"/>
                </a:cubicBezTo>
                <a:cubicBezTo>
                  <a:pt x="37" y="34"/>
                  <a:pt x="37" y="34"/>
                  <a:pt x="37" y="34"/>
                </a:cubicBezTo>
                <a:cubicBezTo>
                  <a:pt x="35" y="33"/>
                  <a:pt x="34" y="33"/>
                  <a:pt x="33" y="32"/>
                </a:cubicBezTo>
                <a:cubicBezTo>
                  <a:pt x="32" y="32"/>
                  <a:pt x="32" y="31"/>
                  <a:pt x="31" y="30"/>
                </a:cubicBezTo>
                <a:cubicBezTo>
                  <a:pt x="30" y="30"/>
                  <a:pt x="30" y="29"/>
                  <a:pt x="30" y="27"/>
                </a:cubicBezTo>
                <a:cubicBezTo>
                  <a:pt x="30" y="26"/>
                  <a:pt x="31" y="24"/>
                  <a:pt x="32" y="23"/>
                </a:cubicBezTo>
                <a:cubicBezTo>
                  <a:pt x="33" y="22"/>
                  <a:pt x="35" y="21"/>
                  <a:pt x="37" y="21"/>
                </a:cubicBezTo>
                <a:cubicBezTo>
                  <a:pt x="37" y="20"/>
                  <a:pt x="37" y="20"/>
                  <a:pt x="37" y="20"/>
                </a:cubicBezTo>
                <a:cubicBezTo>
                  <a:pt x="39" y="20"/>
                  <a:pt x="39" y="20"/>
                  <a:pt x="39" y="20"/>
                </a:cubicBezTo>
                <a:cubicBezTo>
                  <a:pt x="39" y="21"/>
                  <a:pt x="39" y="21"/>
                  <a:pt x="39" y="21"/>
                </a:cubicBezTo>
                <a:cubicBezTo>
                  <a:pt x="42" y="21"/>
                  <a:pt x="43" y="22"/>
                  <a:pt x="44" y="23"/>
                </a:cubicBezTo>
                <a:cubicBezTo>
                  <a:pt x="46" y="23"/>
                  <a:pt x="46" y="25"/>
                  <a:pt x="47" y="26"/>
                </a:cubicBezTo>
                <a:close/>
                <a:moveTo>
                  <a:pt x="38" y="18"/>
                </a:moveTo>
                <a:cubicBezTo>
                  <a:pt x="47" y="18"/>
                  <a:pt x="53" y="24"/>
                  <a:pt x="53" y="32"/>
                </a:cubicBezTo>
                <a:cubicBezTo>
                  <a:pt x="53" y="41"/>
                  <a:pt x="47" y="47"/>
                  <a:pt x="38" y="47"/>
                </a:cubicBezTo>
                <a:cubicBezTo>
                  <a:pt x="30" y="47"/>
                  <a:pt x="24" y="41"/>
                  <a:pt x="24" y="32"/>
                </a:cubicBezTo>
                <a:cubicBezTo>
                  <a:pt x="24" y="24"/>
                  <a:pt x="30" y="18"/>
                  <a:pt x="38" y="18"/>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4" name="Freeform 70"/>
          <p:cNvSpPr>
            <a:spLocks noEditPoints="1"/>
          </p:cNvSpPr>
          <p:nvPr/>
        </p:nvSpPr>
        <p:spPr>
          <a:xfrm>
            <a:off x="8226425" y="4803775"/>
            <a:ext cx="419100" cy="250825"/>
          </a:xfrm>
          <a:custGeom>
            <a:avLst/>
            <a:gdLst>
              <a:gd name="txL" fmla="*/ 0 w 111"/>
              <a:gd name="txT" fmla="*/ 0 h 62"/>
              <a:gd name="txR" fmla="*/ 111 w 111"/>
              <a:gd name="txB" fmla="*/ 62 h 62"/>
            </a:gdLst>
            <a:ahLst/>
            <a:cxnLst>
              <a:cxn ang="0">
                <a:pos x="66" y="0"/>
              </a:cxn>
              <a:cxn ang="0">
                <a:pos x="97" y="3"/>
              </a:cxn>
              <a:cxn ang="0">
                <a:pos x="110" y="10"/>
              </a:cxn>
              <a:cxn ang="0">
                <a:pos x="111" y="17"/>
              </a:cxn>
              <a:cxn ang="0">
                <a:pos x="111" y="42"/>
              </a:cxn>
              <a:cxn ang="0">
                <a:pos x="109" y="49"/>
              </a:cxn>
              <a:cxn ang="0">
                <a:pos x="91" y="55"/>
              </a:cxn>
              <a:cxn ang="0">
                <a:pos x="62" y="58"/>
              </a:cxn>
              <a:cxn ang="0">
                <a:pos x="55" y="58"/>
              </a:cxn>
              <a:cxn ang="0">
                <a:pos x="53" y="58"/>
              </a:cxn>
              <a:cxn ang="0">
                <a:pos x="53" y="22"/>
              </a:cxn>
              <a:cxn ang="0">
                <a:pos x="59" y="16"/>
              </a:cxn>
              <a:cxn ang="0">
                <a:pos x="27" y="16"/>
              </a:cxn>
              <a:cxn ang="0">
                <a:pos x="27" y="19"/>
              </a:cxn>
              <a:cxn ang="0">
                <a:pos x="44" y="18"/>
              </a:cxn>
              <a:cxn ang="0">
                <a:pos x="52" y="18"/>
              </a:cxn>
              <a:cxn ang="0">
                <a:pos x="52" y="44"/>
              </a:cxn>
              <a:cxn ang="0">
                <a:pos x="35" y="62"/>
              </a:cxn>
              <a:cxn ang="0">
                <a:pos x="34" y="62"/>
              </a:cxn>
              <a:cxn ang="0">
                <a:pos x="11" y="58"/>
              </a:cxn>
              <a:cxn ang="0">
                <a:pos x="0" y="49"/>
              </a:cxn>
              <a:cxn ang="0">
                <a:pos x="0" y="48"/>
              </a:cxn>
              <a:cxn ang="0">
                <a:pos x="0" y="19"/>
              </a:cxn>
              <a:cxn ang="0">
                <a:pos x="21" y="19"/>
              </a:cxn>
              <a:cxn ang="0">
                <a:pos x="23" y="9"/>
              </a:cxn>
              <a:cxn ang="0">
                <a:pos x="36" y="3"/>
              </a:cxn>
              <a:cxn ang="0">
                <a:pos x="66" y="0"/>
              </a:cxn>
              <a:cxn ang="0">
                <a:pos x="105" y="14"/>
              </a:cxn>
              <a:cxn ang="0">
                <a:pos x="105" y="13"/>
              </a:cxn>
              <a:cxn ang="0">
                <a:pos x="95" y="9"/>
              </a:cxn>
              <a:cxn ang="0">
                <a:pos x="66" y="6"/>
              </a:cxn>
              <a:cxn ang="0">
                <a:pos x="38" y="9"/>
              </a:cxn>
              <a:cxn ang="0">
                <a:pos x="33" y="10"/>
              </a:cxn>
              <a:cxn ang="0">
                <a:pos x="66" y="9"/>
              </a:cxn>
              <a:cxn ang="0">
                <a:pos x="73" y="9"/>
              </a:cxn>
              <a:cxn ang="0">
                <a:pos x="68" y="15"/>
              </a:cxn>
              <a:cxn ang="0">
                <a:pos x="62" y="21"/>
              </a:cxn>
              <a:cxn ang="0">
                <a:pos x="90" y="18"/>
              </a:cxn>
              <a:cxn ang="0">
                <a:pos x="105" y="14"/>
              </a:cxn>
              <a:cxn ang="0">
                <a:pos x="31" y="56"/>
              </a:cxn>
              <a:cxn ang="0">
                <a:pos x="31" y="36"/>
              </a:cxn>
              <a:cxn ang="0">
                <a:pos x="11" y="32"/>
              </a:cxn>
              <a:cxn ang="0">
                <a:pos x="6" y="30"/>
              </a:cxn>
              <a:cxn ang="0">
                <a:pos x="6" y="45"/>
              </a:cxn>
              <a:cxn ang="0">
                <a:pos x="13" y="52"/>
              </a:cxn>
              <a:cxn ang="0">
                <a:pos x="31" y="56"/>
              </a:cxn>
              <a:cxn ang="0">
                <a:pos x="13" y="26"/>
              </a:cxn>
              <a:cxn ang="0">
                <a:pos x="33" y="30"/>
              </a:cxn>
              <a:cxn ang="0">
                <a:pos x="37" y="25"/>
              </a:cxn>
              <a:cxn ang="0">
                <a:pos x="10" y="25"/>
              </a:cxn>
              <a:cxn ang="0">
                <a:pos x="13" y="26"/>
              </a:cxn>
            </a:cxnLst>
            <a:rect l="txL" t="txT" r="txR" b="txB"/>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5" name="Freeform 71"/>
          <p:cNvSpPr>
            <a:spLocks noEditPoints="1"/>
          </p:cNvSpPr>
          <p:nvPr/>
        </p:nvSpPr>
        <p:spPr>
          <a:xfrm>
            <a:off x="7550150" y="4697413"/>
            <a:ext cx="412750" cy="434975"/>
          </a:xfrm>
          <a:custGeom>
            <a:avLst/>
            <a:gdLst>
              <a:gd name="txL" fmla="*/ 0 w 258"/>
              <a:gd name="txT" fmla="*/ 0 h 255"/>
              <a:gd name="txR" fmla="*/ 258 w 258"/>
              <a:gd name="txB" fmla="*/ 255 h 255"/>
            </a:gdLst>
            <a:ahLst/>
            <a:cxnLst>
              <a:cxn ang="0">
                <a:pos x="24" y="11"/>
              </a:cxn>
              <a:cxn ang="0">
                <a:pos x="0" y="238"/>
              </a:cxn>
              <a:cxn ang="0">
                <a:pos x="0" y="255"/>
              </a:cxn>
              <a:cxn ang="0">
                <a:pos x="170" y="42"/>
              </a:cxn>
              <a:cxn ang="0">
                <a:pos x="170" y="42"/>
              </a:cxn>
              <a:cxn ang="0">
                <a:pos x="170" y="82"/>
              </a:cxn>
              <a:cxn ang="0">
                <a:pos x="229" y="56"/>
              </a:cxn>
              <a:cxn ang="0">
                <a:pos x="229" y="113"/>
              </a:cxn>
              <a:cxn ang="0">
                <a:pos x="229" y="96"/>
              </a:cxn>
              <a:cxn ang="0">
                <a:pos x="170" y="160"/>
              </a:cxn>
              <a:cxn ang="0">
                <a:pos x="229" y="134"/>
              </a:cxn>
              <a:cxn ang="0">
                <a:pos x="229" y="193"/>
              </a:cxn>
              <a:cxn ang="0">
                <a:pos x="229" y="174"/>
              </a:cxn>
              <a:cxn ang="0">
                <a:pos x="191" y="229"/>
              </a:cxn>
              <a:cxn ang="0">
                <a:pos x="229" y="212"/>
              </a:cxn>
              <a:cxn ang="0">
                <a:pos x="158" y="229"/>
              </a:cxn>
              <a:cxn ang="0">
                <a:pos x="97" y="85"/>
              </a:cxn>
              <a:cxn ang="0">
                <a:pos x="24" y="28"/>
              </a:cxn>
              <a:cxn ang="0">
                <a:pos x="66" y="0"/>
              </a:cxn>
              <a:cxn ang="0">
                <a:pos x="24" y="35"/>
              </a:cxn>
              <a:cxn ang="0">
                <a:pos x="85" y="11"/>
              </a:cxn>
              <a:cxn ang="0">
                <a:pos x="85" y="37"/>
              </a:cxn>
              <a:cxn ang="0">
                <a:pos x="85" y="28"/>
              </a:cxn>
              <a:cxn ang="0">
                <a:pos x="85" y="56"/>
              </a:cxn>
              <a:cxn ang="0">
                <a:pos x="85" y="47"/>
              </a:cxn>
              <a:cxn ang="0">
                <a:pos x="24" y="89"/>
              </a:cxn>
              <a:cxn ang="0">
                <a:pos x="85" y="63"/>
              </a:cxn>
              <a:cxn ang="0">
                <a:pos x="24" y="108"/>
              </a:cxn>
              <a:cxn ang="0">
                <a:pos x="85" y="82"/>
              </a:cxn>
              <a:cxn ang="0">
                <a:pos x="85" y="108"/>
              </a:cxn>
              <a:cxn ang="0">
                <a:pos x="85" y="99"/>
              </a:cxn>
              <a:cxn ang="0">
                <a:pos x="85" y="127"/>
              </a:cxn>
              <a:cxn ang="0">
                <a:pos x="85" y="118"/>
              </a:cxn>
              <a:cxn ang="0">
                <a:pos x="24" y="160"/>
              </a:cxn>
              <a:cxn ang="0">
                <a:pos x="85" y="134"/>
              </a:cxn>
              <a:cxn ang="0">
                <a:pos x="24" y="179"/>
              </a:cxn>
              <a:cxn ang="0">
                <a:pos x="85" y="153"/>
              </a:cxn>
              <a:cxn ang="0">
                <a:pos x="85" y="181"/>
              </a:cxn>
              <a:cxn ang="0">
                <a:pos x="85" y="170"/>
              </a:cxn>
              <a:cxn ang="0">
                <a:pos x="85" y="198"/>
              </a:cxn>
              <a:cxn ang="0">
                <a:pos x="85" y="188"/>
              </a:cxn>
              <a:cxn ang="0">
                <a:pos x="31" y="229"/>
              </a:cxn>
              <a:cxn ang="0">
                <a:pos x="85" y="205"/>
              </a:cxn>
              <a:cxn ang="0">
                <a:pos x="71" y="229"/>
              </a:cxn>
            </a:cxnLst>
            <a:rect l="txL" t="txT" r="txR" b="txB"/>
            <a:pathLst>
              <a:path w="258" h="255">
                <a:moveTo>
                  <a:pt x="24" y="0"/>
                </a:moveTo>
                <a:lnTo>
                  <a:pt x="50" y="0"/>
                </a:lnTo>
                <a:lnTo>
                  <a:pt x="24" y="11"/>
                </a:lnTo>
                <a:lnTo>
                  <a:pt x="24" y="0"/>
                </a:lnTo>
                <a:lnTo>
                  <a:pt x="24" y="0"/>
                </a:lnTo>
                <a:close/>
                <a:moveTo>
                  <a:pt x="0" y="238"/>
                </a:moveTo>
                <a:lnTo>
                  <a:pt x="258" y="238"/>
                </a:lnTo>
                <a:lnTo>
                  <a:pt x="258"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7" y="85"/>
                </a:moveTo>
                <a:lnTo>
                  <a:pt x="158" y="85"/>
                </a:lnTo>
                <a:lnTo>
                  <a:pt x="158" y="229"/>
                </a:lnTo>
                <a:lnTo>
                  <a:pt x="97" y="229"/>
                </a:lnTo>
                <a:lnTo>
                  <a:pt x="97" y="85"/>
                </a:lnTo>
                <a:lnTo>
                  <a:pt x="97" y="85"/>
                </a:lnTo>
                <a:close/>
                <a:moveTo>
                  <a:pt x="66" y="0"/>
                </a:moveTo>
                <a:lnTo>
                  <a:pt x="24" y="18"/>
                </a:lnTo>
                <a:lnTo>
                  <a:pt x="24" y="28"/>
                </a:lnTo>
                <a:lnTo>
                  <a:pt x="85" y="2"/>
                </a:lnTo>
                <a:lnTo>
                  <a:pt x="85" y="0"/>
                </a:lnTo>
                <a:lnTo>
                  <a:pt x="66" y="0"/>
                </a:lnTo>
                <a:lnTo>
                  <a:pt x="66" y="0"/>
                </a:lnTo>
                <a:close/>
                <a:moveTo>
                  <a:pt x="85" y="11"/>
                </a:moveTo>
                <a:lnTo>
                  <a:pt x="24" y="35"/>
                </a:lnTo>
                <a:lnTo>
                  <a:pt x="24" y="47"/>
                </a:lnTo>
                <a:lnTo>
                  <a:pt x="85" y="21"/>
                </a:lnTo>
                <a:lnTo>
                  <a:pt x="85" y="11"/>
                </a:lnTo>
                <a:lnTo>
                  <a:pt x="85" y="11"/>
                </a:lnTo>
                <a:close/>
                <a:moveTo>
                  <a:pt x="85" y="28"/>
                </a:moveTo>
                <a:lnTo>
                  <a:pt x="85" y="37"/>
                </a:lnTo>
                <a:lnTo>
                  <a:pt x="24" y="63"/>
                </a:lnTo>
                <a:lnTo>
                  <a:pt x="24" y="54"/>
                </a:lnTo>
                <a:lnTo>
                  <a:pt x="85" y="28"/>
                </a:lnTo>
                <a:lnTo>
                  <a:pt x="85" y="28"/>
                </a:lnTo>
                <a:close/>
                <a:moveTo>
                  <a:pt x="85" y="47"/>
                </a:moveTo>
                <a:lnTo>
                  <a:pt x="85" y="56"/>
                </a:lnTo>
                <a:lnTo>
                  <a:pt x="24" y="82"/>
                </a:lnTo>
                <a:lnTo>
                  <a:pt x="24" y="70"/>
                </a:lnTo>
                <a:lnTo>
                  <a:pt x="85" y="47"/>
                </a:lnTo>
                <a:lnTo>
                  <a:pt x="85" y="47"/>
                </a:lnTo>
                <a:close/>
                <a:moveTo>
                  <a:pt x="85" y="63"/>
                </a:moveTo>
                <a:lnTo>
                  <a:pt x="24" y="89"/>
                </a:lnTo>
                <a:lnTo>
                  <a:pt x="24" y="99"/>
                </a:lnTo>
                <a:lnTo>
                  <a:pt x="85" y="73"/>
                </a:lnTo>
                <a:lnTo>
                  <a:pt x="85" y="63"/>
                </a:lnTo>
                <a:lnTo>
                  <a:pt x="85" y="63"/>
                </a:lnTo>
                <a:close/>
                <a:moveTo>
                  <a:pt x="85" y="82"/>
                </a:moveTo>
                <a:lnTo>
                  <a:pt x="24" y="108"/>
                </a:lnTo>
                <a:lnTo>
                  <a:pt x="24" y="118"/>
                </a:lnTo>
                <a:lnTo>
                  <a:pt x="85" y="92"/>
                </a:lnTo>
                <a:lnTo>
                  <a:pt x="85" y="82"/>
                </a:lnTo>
                <a:lnTo>
                  <a:pt x="85" y="82"/>
                </a:lnTo>
                <a:close/>
                <a:moveTo>
                  <a:pt x="85" y="99"/>
                </a:moveTo>
                <a:lnTo>
                  <a:pt x="85" y="108"/>
                </a:lnTo>
                <a:lnTo>
                  <a:pt x="24" y="134"/>
                </a:lnTo>
                <a:lnTo>
                  <a:pt x="24" y="125"/>
                </a:lnTo>
                <a:lnTo>
                  <a:pt x="85" y="99"/>
                </a:lnTo>
                <a:lnTo>
                  <a:pt x="85" y="99"/>
                </a:lnTo>
                <a:close/>
                <a:moveTo>
                  <a:pt x="85" y="118"/>
                </a:moveTo>
                <a:lnTo>
                  <a:pt x="85" y="127"/>
                </a:lnTo>
                <a:lnTo>
                  <a:pt x="24" y="153"/>
                </a:lnTo>
                <a:lnTo>
                  <a:pt x="24" y="144"/>
                </a:lnTo>
                <a:lnTo>
                  <a:pt x="85" y="118"/>
                </a:lnTo>
                <a:lnTo>
                  <a:pt x="85" y="118"/>
                </a:lnTo>
                <a:close/>
                <a:moveTo>
                  <a:pt x="85" y="134"/>
                </a:moveTo>
                <a:lnTo>
                  <a:pt x="24" y="160"/>
                </a:lnTo>
                <a:lnTo>
                  <a:pt x="24" y="170"/>
                </a:lnTo>
                <a:lnTo>
                  <a:pt x="85" y="144"/>
                </a:lnTo>
                <a:lnTo>
                  <a:pt x="85" y="134"/>
                </a:lnTo>
                <a:lnTo>
                  <a:pt x="85" y="134"/>
                </a:lnTo>
                <a:close/>
                <a:moveTo>
                  <a:pt x="85" y="153"/>
                </a:moveTo>
                <a:lnTo>
                  <a:pt x="24" y="179"/>
                </a:lnTo>
                <a:lnTo>
                  <a:pt x="24" y="188"/>
                </a:lnTo>
                <a:lnTo>
                  <a:pt x="85" y="162"/>
                </a:lnTo>
                <a:lnTo>
                  <a:pt x="85" y="153"/>
                </a:lnTo>
                <a:lnTo>
                  <a:pt x="85" y="153"/>
                </a:lnTo>
                <a:close/>
                <a:moveTo>
                  <a:pt x="85" y="170"/>
                </a:moveTo>
                <a:lnTo>
                  <a:pt x="85" y="181"/>
                </a:lnTo>
                <a:lnTo>
                  <a:pt x="24" y="205"/>
                </a:lnTo>
                <a:lnTo>
                  <a:pt x="24" y="196"/>
                </a:lnTo>
                <a:lnTo>
                  <a:pt x="85" y="170"/>
                </a:lnTo>
                <a:lnTo>
                  <a:pt x="85" y="170"/>
                </a:lnTo>
                <a:close/>
                <a:moveTo>
                  <a:pt x="85" y="188"/>
                </a:moveTo>
                <a:lnTo>
                  <a:pt x="85" y="198"/>
                </a:lnTo>
                <a:lnTo>
                  <a:pt x="24" y="224"/>
                </a:lnTo>
                <a:lnTo>
                  <a:pt x="24" y="214"/>
                </a:lnTo>
                <a:lnTo>
                  <a:pt x="85" y="188"/>
                </a:lnTo>
                <a:lnTo>
                  <a:pt x="85" y="188"/>
                </a:lnTo>
                <a:close/>
                <a:moveTo>
                  <a:pt x="85" y="205"/>
                </a:moveTo>
                <a:lnTo>
                  <a:pt x="31" y="229"/>
                </a:lnTo>
                <a:lnTo>
                  <a:pt x="52" y="229"/>
                </a:lnTo>
                <a:lnTo>
                  <a:pt x="85" y="217"/>
                </a:lnTo>
                <a:lnTo>
                  <a:pt x="85" y="205"/>
                </a:lnTo>
                <a:lnTo>
                  <a:pt x="85" y="205"/>
                </a:lnTo>
                <a:close/>
                <a:moveTo>
                  <a:pt x="85" y="224"/>
                </a:moveTo>
                <a:lnTo>
                  <a:pt x="71" y="229"/>
                </a:lnTo>
                <a:lnTo>
                  <a:pt x="85" y="229"/>
                </a:lnTo>
                <a:lnTo>
                  <a:pt x="85" y="22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6" name="Freeform 72"/>
          <p:cNvSpPr>
            <a:spLocks noEditPoints="1"/>
          </p:cNvSpPr>
          <p:nvPr/>
        </p:nvSpPr>
        <p:spPr>
          <a:xfrm>
            <a:off x="4754563" y="2640013"/>
            <a:ext cx="381000" cy="363537"/>
          </a:xfrm>
          <a:custGeom>
            <a:avLst/>
            <a:gdLst>
              <a:gd name="txL" fmla="*/ 0 w 101"/>
              <a:gd name="txT" fmla="*/ 0 h 90"/>
              <a:gd name="txR" fmla="*/ 101 w 101"/>
              <a:gd name="txB" fmla="*/ 90 h 90"/>
            </a:gdLst>
            <a:ahLst/>
            <a:cxnLst>
              <a:cxn ang="0">
                <a:pos x="35" y="77"/>
              </a:cxn>
              <a:cxn ang="0">
                <a:pos x="38" y="80"/>
              </a:cxn>
              <a:cxn ang="0">
                <a:pos x="41" y="80"/>
              </a:cxn>
              <a:cxn ang="0">
                <a:pos x="43" y="79"/>
              </a:cxn>
              <a:cxn ang="0">
                <a:pos x="45" y="75"/>
              </a:cxn>
              <a:cxn ang="0">
                <a:pos x="45" y="75"/>
              </a:cxn>
              <a:cxn ang="0">
                <a:pos x="45" y="47"/>
              </a:cxn>
              <a:cxn ang="0">
                <a:pos x="29" y="52"/>
              </a:cxn>
              <a:cxn ang="0">
                <a:pos x="0" y="52"/>
              </a:cxn>
              <a:cxn ang="0">
                <a:pos x="43" y="6"/>
              </a:cxn>
              <a:cxn ang="0">
                <a:pos x="45" y="0"/>
              </a:cxn>
              <a:cxn ang="0">
                <a:pos x="55" y="0"/>
              </a:cxn>
              <a:cxn ang="0">
                <a:pos x="56" y="6"/>
              </a:cxn>
              <a:cxn ang="0">
                <a:pos x="101" y="52"/>
              </a:cxn>
              <a:cxn ang="0">
                <a:pos x="71" y="52"/>
              </a:cxn>
              <a:cxn ang="0">
                <a:pos x="56" y="47"/>
              </a:cxn>
              <a:cxn ang="0">
                <a:pos x="56" y="75"/>
              </a:cxn>
              <a:cxn ang="0">
                <a:pos x="56" y="75"/>
              </a:cxn>
              <a:cxn ang="0">
                <a:pos x="49" y="88"/>
              </a:cxn>
              <a:cxn ang="0">
                <a:pos x="42" y="90"/>
              </a:cxn>
              <a:cxn ang="0">
                <a:pos x="35" y="89"/>
              </a:cxn>
              <a:cxn ang="0">
                <a:pos x="25" y="79"/>
              </a:cxn>
              <a:cxn ang="0">
                <a:pos x="35" y="77"/>
              </a:cxn>
              <a:cxn ang="0">
                <a:pos x="71" y="43"/>
              </a:cxn>
              <a:cxn ang="0">
                <a:pos x="79" y="41"/>
              </a:cxn>
              <a:cxn ang="0">
                <a:pos x="57" y="13"/>
              </a:cxn>
              <a:cxn ang="0">
                <a:pos x="71" y="43"/>
              </a:cxn>
              <a:cxn ang="0">
                <a:pos x="10" y="40"/>
              </a:cxn>
              <a:cxn ang="0">
                <a:pos x="20" y="39"/>
              </a:cxn>
              <a:cxn ang="0">
                <a:pos x="32" y="16"/>
              </a:cxn>
              <a:cxn ang="0">
                <a:pos x="10" y="40"/>
              </a:cxn>
            </a:cxnLst>
            <a:rect l="txL" t="txT" r="txR" b="txB"/>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7" name="Freeform 73"/>
          <p:cNvSpPr>
            <a:spLocks noEditPoints="1"/>
          </p:cNvSpPr>
          <p:nvPr/>
        </p:nvSpPr>
        <p:spPr>
          <a:xfrm>
            <a:off x="4081463" y="2659063"/>
            <a:ext cx="354012" cy="328612"/>
          </a:xfrm>
          <a:custGeom>
            <a:avLst/>
            <a:gdLst>
              <a:gd name="txL" fmla="*/ 0 w 94"/>
              <a:gd name="txT" fmla="*/ 0 h 81"/>
              <a:gd name="txR" fmla="*/ 94 w 94"/>
              <a:gd name="txB" fmla="*/ 81 h 81"/>
            </a:gdLst>
            <a:ahLst/>
            <a:cxnLst>
              <a:cxn ang="0">
                <a:pos x="4" y="19"/>
              </a:cxn>
              <a:cxn ang="0">
                <a:pos x="46" y="19"/>
              </a:cxn>
              <a:cxn ang="0">
                <a:pos x="50" y="17"/>
              </a:cxn>
              <a:cxn ang="0">
                <a:pos x="73" y="0"/>
              </a:cxn>
              <a:cxn ang="0">
                <a:pos x="73" y="33"/>
              </a:cxn>
              <a:cxn ang="0">
                <a:pos x="73" y="66"/>
              </a:cxn>
              <a:cxn ang="0">
                <a:pos x="50" y="50"/>
              </a:cxn>
              <a:cxn ang="0">
                <a:pos x="46" y="47"/>
              </a:cxn>
              <a:cxn ang="0">
                <a:pos x="34" y="47"/>
              </a:cxn>
              <a:cxn ang="0">
                <a:pos x="40" y="70"/>
              </a:cxn>
              <a:cxn ang="0">
                <a:pos x="45" y="70"/>
              </a:cxn>
              <a:cxn ang="0">
                <a:pos x="45" y="81"/>
              </a:cxn>
              <a:cxn ang="0">
                <a:pos x="43" y="81"/>
              </a:cxn>
              <a:cxn ang="0">
                <a:pos x="21" y="81"/>
              </a:cxn>
              <a:cxn ang="0">
                <a:pos x="11" y="47"/>
              </a:cxn>
              <a:cxn ang="0">
                <a:pos x="4" y="47"/>
              </a:cxn>
              <a:cxn ang="0">
                <a:pos x="4" y="19"/>
              </a:cxn>
              <a:cxn ang="0">
                <a:pos x="87" y="23"/>
              </a:cxn>
              <a:cxn ang="0">
                <a:pos x="94" y="33"/>
              </a:cxn>
              <a:cxn ang="0">
                <a:pos x="87" y="44"/>
              </a:cxn>
              <a:cxn ang="0">
                <a:pos x="87" y="66"/>
              </a:cxn>
              <a:cxn ang="0">
                <a:pos x="78" y="66"/>
              </a:cxn>
              <a:cxn ang="0">
                <a:pos x="78" y="1"/>
              </a:cxn>
              <a:cxn ang="0">
                <a:pos x="87" y="1"/>
              </a:cxn>
              <a:cxn ang="0">
                <a:pos x="87" y="23"/>
              </a:cxn>
              <a:cxn ang="0">
                <a:pos x="46" y="49"/>
              </a:cxn>
              <a:cxn ang="0">
                <a:pos x="37" y="49"/>
              </a:cxn>
              <a:cxn ang="0">
                <a:pos x="40" y="61"/>
              </a:cxn>
              <a:cxn ang="0">
                <a:pos x="43" y="61"/>
              </a:cxn>
              <a:cxn ang="0">
                <a:pos x="43" y="57"/>
              </a:cxn>
              <a:cxn ang="0">
                <a:pos x="46" y="49"/>
              </a:cxn>
            </a:cxnLst>
            <a:rect l="txL" t="txT" r="txR" b="tx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8" name="Freeform 74"/>
          <p:cNvSpPr>
            <a:spLocks noEditPoints="1"/>
          </p:cNvSpPr>
          <p:nvPr/>
        </p:nvSpPr>
        <p:spPr>
          <a:xfrm>
            <a:off x="8288338" y="568325"/>
            <a:ext cx="363537" cy="395288"/>
          </a:xfrm>
          <a:custGeom>
            <a:avLst/>
            <a:gdLst>
              <a:gd name="txL" fmla="*/ 0 w 96"/>
              <a:gd name="txT" fmla="*/ 0 h 98"/>
              <a:gd name="txR" fmla="*/ 96 w 96"/>
              <a:gd name="txB" fmla="*/ 98 h 98"/>
            </a:gdLst>
            <a:ahLst/>
            <a:cxnLst>
              <a:cxn ang="0">
                <a:pos x="6" y="41"/>
              </a:cxn>
              <a:cxn ang="0">
                <a:pos x="75" y="41"/>
              </a:cxn>
              <a:cxn ang="0">
                <a:pos x="78" y="41"/>
              </a:cxn>
              <a:cxn ang="0">
                <a:pos x="91" y="46"/>
              </a:cxn>
              <a:cxn ang="0">
                <a:pos x="96" y="60"/>
              </a:cxn>
              <a:cxn ang="0">
                <a:pos x="91" y="73"/>
              </a:cxn>
              <a:cxn ang="0">
                <a:pos x="78" y="78"/>
              </a:cxn>
              <a:cxn ang="0">
                <a:pos x="69" y="76"/>
              </a:cxn>
              <a:cxn ang="0">
                <a:pos x="63" y="85"/>
              </a:cxn>
              <a:cxn ang="0">
                <a:pos x="67" y="85"/>
              </a:cxn>
              <a:cxn ang="0">
                <a:pos x="84" y="85"/>
              </a:cxn>
              <a:cxn ang="0">
                <a:pos x="71" y="98"/>
              </a:cxn>
              <a:cxn ang="0">
                <a:pos x="17" y="98"/>
              </a:cxn>
              <a:cxn ang="0">
                <a:pos x="13" y="98"/>
              </a:cxn>
              <a:cxn ang="0">
                <a:pos x="0" y="85"/>
              </a:cxn>
              <a:cxn ang="0">
                <a:pos x="17" y="85"/>
              </a:cxn>
              <a:cxn ang="0">
                <a:pos x="21" y="85"/>
              </a:cxn>
              <a:cxn ang="0">
                <a:pos x="6" y="41"/>
              </a:cxn>
              <a:cxn ang="0">
                <a:pos x="57" y="35"/>
              </a:cxn>
              <a:cxn ang="0">
                <a:pos x="55" y="6"/>
              </a:cxn>
              <a:cxn ang="0">
                <a:pos x="57" y="35"/>
              </a:cxn>
              <a:cxn ang="0">
                <a:pos x="44" y="30"/>
              </a:cxn>
              <a:cxn ang="0">
                <a:pos x="43" y="0"/>
              </a:cxn>
              <a:cxn ang="0">
                <a:pos x="44" y="30"/>
              </a:cxn>
              <a:cxn ang="0">
                <a:pos x="31" y="34"/>
              </a:cxn>
              <a:cxn ang="0">
                <a:pos x="30" y="4"/>
              </a:cxn>
              <a:cxn ang="0">
                <a:pos x="31" y="34"/>
              </a:cxn>
              <a:cxn ang="0">
                <a:pos x="16" y="53"/>
              </a:cxn>
              <a:cxn ang="0">
                <a:pos x="26" y="79"/>
              </a:cxn>
              <a:cxn ang="0">
                <a:pos x="34" y="74"/>
              </a:cxn>
              <a:cxn ang="0">
                <a:pos x="25" y="51"/>
              </a:cxn>
              <a:cxn ang="0">
                <a:pos x="16" y="53"/>
              </a:cxn>
              <a:cxn ang="0">
                <a:pos x="78" y="50"/>
              </a:cxn>
              <a:cxn ang="0">
                <a:pos x="73" y="68"/>
              </a:cxn>
              <a:cxn ang="0">
                <a:pos x="78" y="69"/>
              </a:cxn>
              <a:cxn ang="0">
                <a:pos x="85" y="67"/>
              </a:cxn>
              <a:cxn ang="0">
                <a:pos x="88" y="60"/>
              </a:cxn>
              <a:cxn ang="0">
                <a:pos x="85" y="53"/>
              </a:cxn>
              <a:cxn ang="0">
                <a:pos x="78" y="50"/>
              </a:cxn>
              <a:cxn ang="0">
                <a:pos x="78" y="50"/>
              </a:cxn>
            </a:cxnLst>
            <a:rect l="txL" t="txT" r="txR" b="txB"/>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599" name="Freeform 75"/>
          <p:cNvSpPr>
            <a:spLocks noEditPoints="1"/>
          </p:cNvSpPr>
          <p:nvPr/>
        </p:nvSpPr>
        <p:spPr>
          <a:xfrm>
            <a:off x="1939925" y="2187575"/>
            <a:ext cx="373063" cy="274638"/>
          </a:xfrm>
          <a:custGeom>
            <a:avLst/>
            <a:gdLst>
              <a:gd name="txL" fmla="*/ 0 w 99"/>
              <a:gd name="txT" fmla="*/ 0 h 68"/>
              <a:gd name="txR" fmla="*/ 99 w 99"/>
              <a:gd name="txB" fmla="*/ 68 h 68"/>
            </a:gdLst>
            <a:ahLst/>
            <a:cxnLst>
              <a:cxn ang="0">
                <a:pos x="10" y="18"/>
              </a:cxn>
              <a:cxn ang="0">
                <a:pos x="6" y="26"/>
              </a:cxn>
              <a:cxn ang="0">
                <a:pos x="56" y="58"/>
              </a:cxn>
              <a:cxn ang="0">
                <a:pos x="79" y="56"/>
              </a:cxn>
              <a:cxn ang="0">
                <a:pos x="85" y="63"/>
              </a:cxn>
              <a:cxn ang="0">
                <a:pos x="82" y="66"/>
              </a:cxn>
              <a:cxn ang="0">
                <a:pos x="4" y="66"/>
              </a:cxn>
              <a:cxn ang="0">
                <a:pos x="0" y="63"/>
              </a:cxn>
              <a:cxn ang="0">
                <a:pos x="0" y="22"/>
              </a:cxn>
              <a:cxn ang="0">
                <a:pos x="58" y="11"/>
              </a:cxn>
              <a:cxn ang="0">
                <a:pos x="61" y="17"/>
              </a:cxn>
              <a:cxn ang="0">
                <a:pos x="57" y="21"/>
              </a:cxn>
              <a:cxn ang="0">
                <a:pos x="56" y="16"/>
              </a:cxn>
              <a:cxn ang="0">
                <a:pos x="55" y="19"/>
              </a:cxn>
              <a:cxn ang="0">
                <a:pos x="61" y="27"/>
              </a:cxn>
              <a:cxn ang="0">
                <a:pos x="62" y="32"/>
              </a:cxn>
              <a:cxn ang="0">
                <a:pos x="58" y="39"/>
              </a:cxn>
              <a:cxn ang="0">
                <a:pos x="58" y="11"/>
              </a:cxn>
              <a:cxn ang="0">
                <a:pos x="14" y="8"/>
              </a:cxn>
              <a:cxn ang="0">
                <a:pos x="14" y="50"/>
              </a:cxn>
              <a:cxn ang="0">
                <a:pos x="18" y="52"/>
              </a:cxn>
              <a:cxn ang="0">
                <a:pos x="96" y="53"/>
              </a:cxn>
              <a:cxn ang="0">
                <a:pos x="99" y="50"/>
              </a:cxn>
              <a:cxn ang="0">
                <a:pos x="99" y="7"/>
              </a:cxn>
              <a:cxn ang="0">
                <a:pos x="69" y="5"/>
              </a:cxn>
              <a:cxn ang="0">
                <a:pos x="69" y="11"/>
              </a:cxn>
              <a:cxn ang="0">
                <a:pos x="20" y="21"/>
              </a:cxn>
              <a:cxn ang="0">
                <a:pos x="30" y="42"/>
              </a:cxn>
              <a:cxn ang="0">
                <a:pos x="82" y="46"/>
              </a:cxn>
              <a:cxn ang="0">
                <a:pos x="93" y="24"/>
              </a:cxn>
              <a:cxn ang="0">
                <a:pos x="69" y="11"/>
              </a:cxn>
              <a:cxn ang="0">
                <a:pos x="20" y="45"/>
              </a:cxn>
              <a:cxn ang="0">
                <a:pos x="20" y="45"/>
              </a:cxn>
              <a:cxn ang="0">
                <a:pos x="54" y="36"/>
              </a:cxn>
              <a:cxn ang="0">
                <a:pos x="50" y="27"/>
              </a:cxn>
              <a:cxn ang="0">
                <a:pos x="55" y="33"/>
              </a:cxn>
              <a:cxn ang="0">
                <a:pos x="57" y="33"/>
              </a:cxn>
              <a:cxn ang="0">
                <a:pos x="56" y="28"/>
              </a:cxn>
              <a:cxn ang="0">
                <a:pos x="50" y="20"/>
              </a:cxn>
              <a:cxn ang="0">
                <a:pos x="54" y="14"/>
              </a:cxn>
              <a:cxn ang="0">
                <a:pos x="45" y="25"/>
              </a:cxn>
            </a:cxnLst>
            <a:rect l="txL" t="txT" r="txR" b="txB"/>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0" name="Freeform 76"/>
          <p:cNvSpPr>
            <a:spLocks noEditPoints="1"/>
          </p:cNvSpPr>
          <p:nvPr/>
        </p:nvSpPr>
        <p:spPr>
          <a:xfrm>
            <a:off x="2641600" y="3141663"/>
            <a:ext cx="371475" cy="390525"/>
          </a:xfrm>
          <a:custGeom>
            <a:avLst/>
            <a:gdLst>
              <a:gd name="txL" fmla="*/ 0 w 98"/>
              <a:gd name="txT" fmla="*/ 0 h 97"/>
              <a:gd name="txR" fmla="*/ 98 w 98"/>
              <a:gd name="txB" fmla="*/ 97 h 97"/>
            </a:gdLst>
            <a:ahLst/>
            <a:cxnLst>
              <a:cxn ang="0">
                <a:pos x="38" y="17"/>
              </a:cxn>
              <a:cxn ang="0">
                <a:pos x="61" y="17"/>
              </a:cxn>
              <a:cxn ang="0">
                <a:pos x="86" y="33"/>
              </a:cxn>
              <a:cxn ang="0">
                <a:pos x="89" y="79"/>
              </a:cxn>
              <a:cxn ang="0">
                <a:pos x="49" y="97"/>
              </a:cxn>
              <a:cxn ang="0">
                <a:pos x="10" y="79"/>
              </a:cxn>
              <a:cxn ang="0">
                <a:pos x="12" y="33"/>
              </a:cxn>
              <a:cxn ang="0">
                <a:pos x="38" y="17"/>
              </a:cxn>
              <a:cxn ang="0">
                <a:pos x="42" y="76"/>
              </a:cxn>
              <a:cxn ang="0">
                <a:pos x="42" y="80"/>
              </a:cxn>
              <a:cxn ang="0">
                <a:pos x="57" y="80"/>
              </a:cxn>
              <a:cxn ang="0">
                <a:pos x="57" y="76"/>
              </a:cxn>
              <a:cxn ang="0">
                <a:pos x="42" y="76"/>
              </a:cxn>
              <a:cxn ang="0">
                <a:pos x="50" y="70"/>
              </a:cxn>
              <a:cxn ang="0">
                <a:pos x="56" y="60"/>
              </a:cxn>
              <a:cxn ang="0">
                <a:pos x="44" y="60"/>
              </a:cxn>
              <a:cxn ang="0">
                <a:pos x="50" y="70"/>
              </a:cxn>
              <a:cxn ang="0">
                <a:pos x="49" y="86"/>
              </a:cxn>
              <a:cxn ang="0">
                <a:pos x="69" y="77"/>
              </a:cxn>
              <a:cxn ang="0">
                <a:pos x="59" y="57"/>
              </a:cxn>
              <a:cxn ang="0">
                <a:pos x="49" y="55"/>
              </a:cxn>
              <a:cxn ang="0">
                <a:pos x="39" y="57"/>
              </a:cxn>
              <a:cxn ang="0">
                <a:pos x="29" y="77"/>
              </a:cxn>
              <a:cxn ang="0">
                <a:pos x="49" y="86"/>
              </a:cxn>
              <a:cxn ang="0">
                <a:pos x="26" y="43"/>
              </a:cxn>
              <a:cxn ang="0">
                <a:pos x="29" y="51"/>
              </a:cxn>
              <a:cxn ang="0">
                <a:pos x="42" y="51"/>
              </a:cxn>
              <a:cxn ang="0">
                <a:pos x="35" y="43"/>
              </a:cxn>
              <a:cxn ang="0">
                <a:pos x="26" y="43"/>
              </a:cxn>
              <a:cxn ang="0">
                <a:pos x="74" y="43"/>
              </a:cxn>
              <a:cxn ang="0">
                <a:pos x="65" y="43"/>
              </a:cxn>
              <a:cxn ang="0">
                <a:pos x="58" y="51"/>
              </a:cxn>
              <a:cxn ang="0">
                <a:pos x="71" y="51"/>
              </a:cxn>
              <a:cxn ang="0">
                <a:pos x="74" y="43"/>
              </a:cxn>
              <a:cxn ang="0">
                <a:pos x="67" y="21"/>
              </a:cxn>
              <a:cxn ang="0">
                <a:pos x="79" y="29"/>
              </a:cxn>
              <a:cxn ang="0">
                <a:pos x="79" y="19"/>
              </a:cxn>
              <a:cxn ang="0">
                <a:pos x="67" y="21"/>
              </a:cxn>
              <a:cxn ang="0">
                <a:pos x="19" y="29"/>
              </a:cxn>
              <a:cxn ang="0">
                <a:pos x="31" y="21"/>
              </a:cxn>
              <a:cxn ang="0">
                <a:pos x="19" y="29"/>
              </a:cxn>
            </a:cxnLst>
            <a:rect l="txL" t="txT" r="txR" b="txB"/>
            <a:pathLst>
              <a:path w="98" h="97">
                <a:moveTo>
                  <a:pt x="38" y="17"/>
                </a:moveTo>
                <a:cubicBezTo>
                  <a:pt x="61" y="17"/>
                  <a:pt x="61" y="17"/>
                  <a:pt x="61" y="17"/>
                </a:cubicBezTo>
                <a:cubicBezTo>
                  <a:pt x="71" y="0"/>
                  <a:pt x="98" y="9"/>
                  <a:pt x="86" y="33"/>
                </a:cubicBezTo>
                <a:cubicBezTo>
                  <a:pt x="88" y="48"/>
                  <a:pt x="89" y="63"/>
                  <a:pt x="89" y="79"/>
                </a:cubicBezTo>
                <a:cubicBezTo>
                  <a:pt x="76" y="90"/>
                  <a:pt x="63" y="94"/>
                  <a:pt x="49" y="97"/>
                </a:cubicBezTo>
                <a:cubicBezTo>
                  <a:pt x="35" y="94"/>
                  <a:pt x="22" y="90"/>
                  <a:pt x="10" y="79"/>
                </a:cubicBezTo>
                <a:cubicBezTo>
                  <a:pt x="10" y="63"/>
                  <a:pt x="10" y="48"/>
                  <a:pt x="12" y="33"/>
                </a:cubicBezTo>
                <a:cubicBezTo>
                  <a:pt x="0" y="9"/>
                  <a:pt x="27" y="0"/>
                  <a:pt x="38" y="17"/>
                </a:cubicBezTo>
                <a:close/>
                <a:moveTo>
                  <a:pt x="42" y="76"/>
                </a:moveTo>
                <a:cubicBezTo>
                  <a:pt x="42" y="80"/>
                  <a:pt x="42" y="80"/>
                  <a:pt x="42" y="80"/>
                </a:cubicBezTo>
                <a:cubicBezTo>
                  <a:pt x="57" y="80"/>
                  <a:pt x="57" y="80"/>
                  <a:pt x="57" y="80"/>
                </a:cubicBezTo>
                <a:cubicBezTo>
                  <a:pt x="57" y="76"/>
                  <a:pt x="57" y="76"/>
                  <a:pt x="57" y="76"/>
                </a:cubicBezTo>
                <a:cubicBezTo>
                  <a:pt x="42" y="76"/>
                  <a:pt x="42" y="76"/>
                  <a:pt x="42" y="76"/>
                </a:cubicBezTo>
                <a:close/>
                <a:moveTo>
                  <a:pt x="50" y="70"/>
                </a:moveTo>
                <a:cubicBezTo>
                  <a:pt x="56" y="69"/>
                  <a:pt x="59" y="66"/>
                  <a:pt x="56" y="60"/>
                </a:cubicBezTo>
                <a:cubicBezTo>
                  <a:pt x="52" y="60"/>
                  <a:pt x="48" y="60"/>
                  <a:pt x="44" y="60"/>
                </a:cubicBezTo>
                <a:cubicBezTo>
                  <a:pt x="41" y="67"/>
                  <a:pt x="45" y="69"/>
                  <a:pt x="50" y="70"/>
                </a:cubicBezTo>
                <a:close/>
                <a:moveTo>
                  <a:pt x="49" y="86"/>
                </a:moveTo>
                <a:cubicBezTo>
                  <a:pt x="49" y="86"/>
                  <a:pt x="67" y="82"/>
                  <a:pt x="69" y="77"/>
                </a:cubicBezTo>
                <a:cubicBezTo>
                  <a:pt x="71" y="73"/>
                  <a:pt x="66" y="63"/>
                  <a:pt x="59" y="57"/>
                </a:cubicBezTo>
                <a:cubicBezTo>
                  <a:pt x="56" y="54"/>
                  <a:pt x="49" y="55"/>
                  <a:pt x="49" y="55"/>
                </a:cubicBezTo>
                <a:cubicBezTo>
                  <a:pt x="49" y="55"/>
                  <a:pt x="42" y="54"/>
                  <a:pt x="39" y="57"/>
                </a:cubicBezTo>
                <a:cubicBezTo>
                  <a:pt x="32" y="63"/>
                  <a:pt x="27" y="73"/>
                  <a:pt x="29" y="77"/>
                </a:cubicBezTo>
                <a:cubicBezTo>
                  <a:pt x="31" y="82"/>
                  <a:pt x="49" y="86"/>
                  <a:pt x="49" y="86"/>
                </a:cubicBezTo>
                <a:close/>
                <a:moveTo>
                  <a:pt x="26" y="43"/>
                </a:moveTo>
                <a:cubicBezTo>
                  <a:pt x="26" y="43"/>
                  <a:pt x="26" y="50"/>
                  <a:pt x="29" y="51"/>
                </a:cubicBezTo>
                <a:cubicBezTo>
                  <a:pt x="32" y="52"/>
                  <a:pt x="42" y="51"/>
                  <a:pt x="42" y="51"/>
                </a:cubicBezTo>
                <a:cubicBezTo>
                  <a:pt x="42" y="51"/>
                  <a:pt x="39" y="45"/>
                  <a:pt x="35" y="43"/>
                </a:cubicBezTo>
                <a:cubicBezTo>
                  <a:pt x="31" y="42"/>
                  <a:pt x="26" y="43"/>
                  <a:pt x="26" y="43"/>
                </a:cubicBezTo>
                <a:close/>
                <a:moveTo>
                  <a:pt x="74" y="43"/>
                </a:moveTo>
                <a:cubicBezTo>
                  <a:pt x="74" y="43"/>
                  <a:pt x="69" y="42"/>
                  <a:pt x="65" y="43"/>
                </a:cubicBezTo>
                <a:cubicBezTo>
                  <a:pt x="61" y="45"/>
                  <a:pt x="58" y="51"/>
                  <a:pt x="58" y="51"/>
                </a:cubicBezTo>
                <a:cubicBezTo>
                  <a:pt x="58" y="51"/>
                  <a:pt x="68" y="52"/>
                  <a:pt x="71" y="51"/>
                </a:cubicBezTo>
                <a:cubicBezTo>
                  <a:pt x="73" y="50"/>
                  <a:pt x="74" y="43"/>
                  <a:pt x="74" y="43"/>
                </a:cubicBezTo>
                <a:close/>
                <a:moveTo>
                  <a:pt x="67" y="21"/>
                </a:moveTo>
                <a:cubicBezTo>
                  <a:pt x="79" y="29"/>
                  <a:pt x="79" y="29"/>
                  <a:pt x="79" y="29"/>
                </a:cubicBezTo>
                <a:cubicBezTo>
                  <a:pt x="81" y="26"/>
                  <a:pt x="82" y="21"/>
                  <a:pt x="79" y="19"/>
                </a:cubicBezTo>
                <a:cubicBezTo>
                  <a:pt x="76" y="16"/>
                  <a:pt x="71" y="15"/>
                  <a:pt x="67" y="21"/>
                </a:cubicBezTo>
                <a:close/>
                <a:moveTo>
                  <a:pt x="19" y="29"/>
                </a:moveTo>
                <a:cubicBezTo>
                  <a:pt x="31" y="21"/>
                  <a:pt x="31" y="21"/>
                  <a:pt x="31" y="21"/>
                </a:cubicBezTo>
                <a:cubicBezTo>
                  <a:pt x="26" y="13"/>
                  <a:pt x="13" y="17"/>
                  <a:pt x="19" y="2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1" name="Freeform 77"/>
          <p:cNvSpPr>
            <a:spLocks noEditPoints="1"/>
          </p:cNvSpPr>
          <p:nvPr/>
        </p:nvSpPr>
        <p:spPr>
          <a:xfrm>
            <a:off x="3340100" y="2195513"/>
            <a:ext cx="390525" cy="269875"/>
          </a:xfrm>
          <a:custGeom>
            <a:avLst/>
            <a:gdLst>
              <a:gd name="txL" fmla="*/ 0 w 103"/>
              <a:gd name="txT" fmla="*/ 0 h 67"/>
              <a:gd name="txR" fmla="*/ 103 w 103"/>
              <a:gd name="txB" fmla="*/ 67 h 67"/>
            </a:gdLst>
            <a:ahLst/>
            <a:cxnLst>
              <a:cxn ang="0">
                <a:pos x="94" y="15"/>
              </a:cxn>
              <a:cxn ang="0">
                <a:pos x="103" y="58"/>
              </a:cxn>
              <a:cxn ang="0">
                <a:pos x="36" y="67"/>
              </a:cxn>
              <a:cxn ang="0">
                <a:pos x="27" y="24"/>
              </a:cxn>
              <a:cxn ang="0">
                <a:pos x="10" y="47"/>
              </a:cxn>
              <a:cxn ang="0">
                <a:pos x="9" y="46"/>
              </a:cxn>
              <a:cxn ang="0">
                <a:pos x="7" y="30"/>
              </a:cxn>
              <a:cxn ang="0">
                <a:pos x="21" y="17"/>
              </a:cxn>
              <a:cxn ang="0">
                <a:pos x="7" y="12"/>
              </a:cxn>
              <a:cxn ang="0">
                <a:pos x="9" y="9"/>
              </a:cxn>
              <a:cxn ang="0">
                <a:pos x="64" y="8"/>
              </a:cxn>
              <a:cxn ang="0">
                <a:pos x="67" y="9"/>
              </a:cxn>
              <a:cxn ang="0">
                <a:pos x="75" y="11"/>
              </a:cxn>
              <a:cxn ang="0">
                <a:pos x="72" y="4"/>
              </a:cxn>
              <a:cxn ang="0">
                <a:pos x="12" y="0"/>
              </a:cxn>
              <a:cxn ang="0">
                <a:pos x="3" y="4"/>
              </a:cxn>
              <a:cxn ang="0">
                <a:pos x="0" y="43"/>
              </a:cxn>
              <a:cxn ang="0">
                <a:pos x="3" y="51"/>
              </a:cxn>
              <a:cxn ang="0">
                <a:pos x="11" y="55"/>
              </a:cxn>
              <a:cxn ang="0">
                <a:pos x="22" y="47"/>
              </a:cxn>
              <a:cxn ang="0">
                <a:pos x="75" y="22"/>
              </a:cxn>
              <a:cxn ang="0">
                <a:pos x="96" y="34"/>
              </a:cxn>
              <a:cxn ang="0">
                <a:pos x="75" y="22"/>
              </a:cxn>
              <a:cxn ang="0">
                <a:pos x="35" y="57"/>
              </a:cxn>
              <a:cxn ang="0">
                <a:pos x="47" y="50"/>
              </a:cxn>
              <a:cxn ang="0">
                <a:pos x="52" y="50"/>
              </a:cxn>
              <a:cxn ang="0">
                <a:pos x="64" y="57"/>
              </a:cxn>
              <a:cxn ang="0">
                <a:pos x="52" y="50"/>
              </a:cxn>
              <a:cxn ang="0">
                <a:pos x="68" y="57"/>
              </a:cxn>
              <a:cxn ang="0">
                <a:pos x="80" y="50"/>
              </a:cxn>
              <a:cxn ang="0">
                <a:pos x="84" y="50"/>
              </a:cxn>
              <a:cxn ang="0">
                <a:pos x="96" y="57"/>
              </a:cxn>
              <a:cxn ang="0">
                <a:pos x="84" y="50"/>
              </a:cxn>
            </a:cxnLst>
            <a:rect l="txL" t="txT" r="txR" b="txB"/>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2" name="Freeform 78"/>
          <p:cNvSpPr>
            <a:spLocks noEditPoints="1"/>
          </p:cNvSpPr>
          <p:nvPr/>
        </p:nvSpPr>
        <p:spPr>
          <a:xfrm>
            <a:off x="3328988" y="2593975"/>
            <a:ext cx="385762" cy="441325"/>
          </a:xfrm>
          <a:custGeom>
            <a:avLst/>
            <a:gdLst>
              <a:gd name="txL" fmla="*/ 0 w 102"/>
              <a:gd name="txT" fmla="*/ 0 h 109"/>
              <a:gd name="txR" fmla="*/ 102 w 102"/>
              <a:gd name="txB" fmla="*/ 109 h 109"/>
            </a:gdLst>
            <a:ahLst/>
            <a:cxnLst>
              <a:cxn ang="0">
                <a:pos x="78" y="71"/>
              </a:cxn>
              <a:cxn ang="0">
                <a:pos x="83" y="80"/>
              </a:cxn>
              <a:cxn ang="0">
                <a:pos x="93" y="81"/>
              </a:cxn>
              <a:cxn ang="0">
                <a:pos x="88" y="72"/>
              </a:cxn>
              <a:cxn ang="0">
                <a:pos x="14" y="54"/>
              </a:cxn>
              <a:cxn ang="0">
                <a:pos x="44" y="36"/>
              </a:cxn>
              <a:cxn ang="0">
                <a:pos x="30" y="69"/>
              </a:cxn>
              <a:cxn ang="0">
                <a:pos x="35" y="69"/>
              </a:cxn>
              <a:cxn ang="0">
                <a:pos x="48" y="66"/>
              </a:cxn>
              <a:cxn ang="0">
                <a:pos x="54" y="73"/>
              </a:cxn>
              <a:cxn ang="0">
                <a:pos x="46" y="68"/>
              </a:cxn>
              <a:cxn ang="0">
                <a:pos x="32" y="78"/>
              </a:cxn>
              <a:cxn ang="0">
                <a:pos x="4" y="55"/>
              </a:cxn>
              <a:cxn ang="0">
                <a:pos x="0" y="47"/>
              </a:cxn>
              <a:cxn ang="0">
                <a:pos x="3" y="39"/>
              </a:cxn>
              <a:cxn ang="0">
                <a:pos x="37" y="3"/>
              </a:cxn>
              <a:cxn ang="0">
                <a:pos x="53" y="3"/>
              </a:cxn>
              <a:cxn ang="0">
                <a:pos x="74" y="23"/>
              </a:cxn>
              <a:cxn ang="0">
                <a:pos x="77" y="31"/>
              </a:cxn>
              <a:cxn ang="0">
                <a:pos x="74" y="39"/>
              </a:cxn>
              <a:cxn ang="0">
                <a:pos x="74" y="39"/>
              </a:cxn>
              <a:cxn ang="0">
                <a:pos x="70" y="31"/>
              </a:cxn>
              <a:cxn ang="0">
                <a:pos x="68" y="28"/>
              </a:cxn>
              <a:cxn ang="0">
                <a:pos x="48" y="8"/>
              </a:cxn>
              <a:cxn ang="0">
                <a:pos x="42" y="9"/>
              </a:cxn>
              <a:cxn ang="0">
                <a:pos x="9" y="44"/>
              </a:cxn>
              <a:cxn ang="0">
                <a:pos x="8" y="47"/>
              </a:cxn>
              <a:cxn ang="0">
                <a:pos x="9" y="49"/>
              </a:cxn>
              <a:cxn ang="0">
                <a:pos x="50" y="22"/>
              </a:cxn>
              <a:cxn ang="0">
                <a:pos x="59" y="69"/>
              </a:cxn>
              <a:cxn ang="0">
                <a:pos x="54" y="76"/>
              </a:cxn>
              <a:cxn ang="0">
                <a:pos x="41" y="93"/>
              </a:cxn>
              <a:cxn ang="0">
                <a:pos x="54" y="109"/>
              </a:cxn>
              <a:cxn ang="0">
                <a:pos x="67" y="94"/>
              </a:cxn>
              <a:cxn ang="0">
                <a:pos x="67" y="94"/>
              </a:cxn>
              <a:cxn ang="0">
                <a:pos x="68" y="40"/>
              </a:cxn>
              <a:cxn ang="0">
                <a:pos x="58" y="59"/>
              </a:cxn>
              <a:cxn ang="0">
                <a:pos x="61" y="64"/>
              </a:cxn>
              <a:cxn ang="0">
                <a:pos x="58" y="59"/>
              </a:cxn>
              <a:cxn ang="0">
                <a:pos x="54" y="84"/>
              </a:cxn>
              <a:cxn ang="0">
                <a:pos x="59" y="92"/>
              </a:cxn>
              <a:cxn ang="0">
                <a:pos x="54" y="101"/>
              </a:cxn>
              <a:cxn ang="0">
                <a:pos x="49" y="93"/>
              </a:cxn>
              <a:cxn ang="0">
                <a:pos x="72" y="67"/>
              </a:cxn>
              <a:cxn ang="0">
                <a:pos x="81" y="62"/>
              </a:cxn>
              <a:cxn ang="0">
                <a:pos x="100" y="74"/>
              </a:cxn>
              <a:cxn ang="0">
                <a:pos x="90" y="90"/>
              </a:cxn>
              <a:cxn ang="0">
                <a:pos x="81" y="88"/>
              </a:cxn>
              <a:cxn ang="0">
                <a:pos x="79" y="87"/>
              </a:cxn>
              <a:cxn ang="0">
                <a:pos x="72" y="67"/>
              </a:cxn>
            </a:cxnLst>
            <a:rect l="txL" t="txT" r="txR" b="txB"/>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3" name="Freeform 79"/>
          <p:cNvSpPr>
            <a:spLocks noEditPoints="1"/>
          </p:cNvSpPr>
          <p:nvPr/>
        </p:nvSpPr>
        <p:spPr>
          <a:xfrm>
            <a:off x="2635250" y="2582863"/>
            <a:ext cx="368300" cy="442912"/>
          </a:xfrm>
          <a:custGeom>
            <a:avLst/>
            <a:gdLst>
              <a:gd name="txL" fmla="*/ 0 w 98"/>
              <a:gd name="txT" fmla="*/ 0 h 110"/>
              <a:gd name="txR" fmla="*/ 98 w 98"/>
              <a:gd name="txB" fmla="*/ 110 h 110"/>
            </a:gdLst>
            <a:ahLst/>
            <a:cxnLst>
              <a:cxn ang="0">
                <a:pos x="23" y="30"/>
              </a:cxn>
              <a:cxn ang="0">
                <a:pos x="8" y="16"/>
              </a:cxn>
              <a:cxn ang="0">
                <a:pos x="23" y="4"/>
              </a:cxn>
              <a:cxn ang="0">
                <a:pos x="28" y="0"/>
              </a:cxn>
              <a:cxn ang="0">
                <a:pos x="38" y="7"/>
              </a:cxn>
              <a:cxn ang="0">
                <a:pos x="33" y="16"/>
              </a:cxn>
              <a:cxn ang="0">
                <a:pos x="28" y="23"/>
              </a:cxn>
              <a:cxn ang="0">
                <a:pos x="45" y="37"/>
              </a:cxn>
              <a:cxn ang="0">
                <a:pos x="28" y="51"/>
              </a:cxn>
              <a:cxn ang="0">
                <a:pos x="23" y="57"/>
              </a:cxn>
              <a:cxn ang="0">
                <a:pos x="12" y="47"/>
              </a:cxn>
              <a:cxn ang="0">
                <a:pos x="17" y="37"/>
              </a:cxn>
              <a:cxn ang="0">
                <a:pos x="23" y="44"/>
              </a:cxn>
              <a:cxn ang="0">
                <a:pos x="71" y="94"/>
              </a:cxn>
              <a:cxn ang="0">
                <a:pos x="58" y="90"/>
              </a:cxn>
              <a:cxn ang="0">
                <a:pos x="69" y="86"/>
              </a:cxn>
              <a:cxn ang="0">
                <a:pos x="65" y="65"/>
              </a:cxn>
              <a:cxn ang="0">
                <a:pos x="87" y="65"/>
              </a:cxn>
              <a:cxn ang="0">
                <a:pos x="84" y="86"/>
              </a:cxn>
              <a:cxn ang="0">
                <a:pos x="97" y="90"/>
              </a:cxn>
              <a:cxn ang="0">
                <a:pos x="82" y="94"/>
              </a:cxn>
              <a:cxn ang="0">
                <a:pos x="97" y="98"/>
              </a:cxn>
              <a:cxn ang="0">
                <a:pos x="82" y="110"/>
              </a:cxn>
              <a:cxn ang="0">
                <a:pos x="71" y="98"/>
              </a:cxn>
              <a:cxn ang="0">
                <a:pos x="58" y="94"/>
              </a:cxn>
              <a:cxn ang="0">
                <a:pos x="5" y="89"/>
              </a:cxn>
              <a:cxn ang="0">
                <a:pos x="0" y="85"/>
              </a:cxn>
              <a:cxn ang="0">
                <a:pos x="6" y="81"/>
              </a:cxn>
              <a:cxn ang="0">
                <a:pos x="48" y="69"/>
              </a:cxn>
              <a:cxn ang="0">
                <a:pos x="42" y="75"/>
              </a:cxn>
              <a:cxn ang="0">
                <a:pos x="30" y="70"/>
              </a:cxn>
              <a:cxn ang="0">
                <a:pos x="37" y="81"/>
              </a:cxn>
              <a:cxn ang="0">
                <a:pos x="14" y="85"/>
              </a:cxn>
              <a:cxn ang="0">
                <a:pos x="37" y="89"/>
              </a:cxn>
              <a:cxn ang="0">
                <a:pos x="15" y="93"/>
              </a:cxn>
              <a:cxn ang="0">
                <a:pos x="40" y="100"/>
              </a:cxn>
              <a:cxn ang="0">
                <a:pos x="30" y="110"/>
              </a:cxn>
              <a:cxn ang="0">
                <a:pos x="0" y="93"/>
              </a:cxn>
              <a:cxn ang="0">
                <a:pos x="54" y="29"/>
              </a:cxn>
              <a:cxn ang="0">
                <a:pos x="56" y="22"/>
              </a:cxn>
              <a:cxn ang="0">
                <a:pos x="67" y="5"/>
              </a:cxn>
              <a:cxn ang="0">
                <a:pos x="88" y="5"/>
              </a:cxn>
              <a:cxn ang="0">
                <a:pos x="87" y="16"/>
              </a:cxn>
              <a:cxn ang="0">
                <a:pos x="76" y="11"/>
              </a:cxn>
              <a:cxn ang="0">
                <a:pos x="67" y="15"/>
              </a:cxn>
              <a:cxn ang="0">
                <a:pos x="68" y="27"/>
              </a:cxn>
              <a:cxn ang="0">
                <a:pos x="83" y="29"/>
              </a:cxn>
              <a:cxn ang="0">
                <a:pos x="71" y="34"/>
              </a:cxn>
              <a:cxn ang="0">
                <a:pos x="72" y="42"/>
              </a:cxn>
              <a:cxn ang="0">
                <a:pos x="83" y="44"/>
              </a:cxn>
              <a:cxn ang="0">
                <a:pos x="96" y="49"/>
              </a:cxn>
              <a:cxn ang="0">
                <a:pos x="70" y="50"/>
              </a:cxn>
              <a:cxn ang="0">
                <a:pos x="62" y="53"/>
              </a:cxn>
              <a:cxn ang="0">
                <a:pos x="58" y="45"/>
              </a:cxn>
              <a:cxn ang="0">
                <a:pos x="60" y="34"/>
              </a:cxn>
              <a:cxn ang="0">
                <a:pos x="54" y="29"/>
              </a:cxn>
              <a:cxn ang="0">
                <a:pos x="19" y="13"/>
              </a:cxn>
              <a:cxn ang="0">
                <a:pos x="19" y="19"/>
              </a:cxn>
              <a:cxn ang="0">
                <a:pos x="23" y="10"/>
              </a:cxn>
              <a:cxn ang="0">
                <a:pos x="33" y="42"/>
              </a:cxn>
              <a:cxn ang="0">
                <a:pos x="34" y="34"/>
              </a:cxn>
              <a:cxn ang="0">
                <a:pos x="28" y="44"/>
              </a:cxn>
            </a:cxnLst>
            <a:rect l="txL" t="txT" r="txR" b="txB"/>
            <a:pathLst>
              <a:path w="98" h="110">
                <a:moveTo>
                  <a:pt x="23" y="44"/>
                </a:moveTo>
                <a:cubicBezTo>
                  <a:pt x="23" y="30"/>
                  <a:pt x="23" y="30"/>
                  <a:pt x="23" y="30"/>
                </a:cubicBezTo>
                <a:cubicBezTo>
                  <a:pt x="18" y="29"/>
                  <a:pt x="14" y="27"/>
                  <a:pt x="11" y="25"/>
                </a:cubicBezTo>
                <a:cubicBezTo>
                  <a:pt x="9" y="23"/>
                  <a:pt x="8" y="20"/>
                  <a:pt x="8" y="16"/>
                </a:cubicBezTo>
                <a:cubicBezTo>
                  <a:pt x="8" y="13"/>
                  <a:pt x="9" y="10"/>
                  <a:pt x="12" y="8"/>
                </a:cubicBezTo>
                <a:cubicBezTo>
                  <a:pt x="15" y="5"/>
                  <a:pt x="18" y="4"/>
                  <a:pt x="23" y="4"/>
                </a:cubicBezTo>
                <a:cubicBezTo>
                  <a:pt x="23" y="0"/>
                  <a:pt x="23" y="0"/>
                  <a:pt x="23" y="0"/>
                </a:cubicBezTo>
                <a:cubicBezTo>
                  <a:pt x="28" y="0"/>
                  <a:pt x="28" y="0"/>
                  <a:pt x="28" y="0"/>
                </a:cubicBezTo>
                <a:cubicBezTo>
                  <a:pt x="28" y="4"/>
                  <a:pt x="28" y="4"/>
                  <a:pt x="28" y="4"/>
                </a:cubicBezTo>
                <a:cubicBezTo>
                  <a:pt x="33" y="4"/>
                  <a:pt x="36" y="5"/>
                  <a:pt x="38" y="7"/>
                </a:cubicBezTo>
                <a:cubicBezTo>
                  <a:pt x="41" y="9"/>
                  <a:pt x="43" y="11"/>
                  <a:pt x="43" y="15"/>
                </a:cubicBezTo>
                <a:cubicBezTo>
                  <a:pt x="33" y="16"/>
                  <a:pt x="33" y="16"/>
                  <a:pt x="33" y="16"/>
                </a:cubicBezTo>
                <a:cubicBezTo>
                  <a:pt x="33" y="13"/>
                  <a:pt x="31" y="11"/>
                  <a:pt x="28" y="11"/>
                </a:cubicBezTo>
                <a:cubicBezTo>
                  <a:pt x="28" y="23"/>
                  <a:pt x="28" y="23"/>
                  <a:pt x="28" y="23"/>
                </a:cubicBezTo>
                <a:cubicBezTo>
                  <a:pt x="35" y="24"/>
                  <a:pt x="39" y="26"/>
                  <a:pt x="41" y="28"/>
                </a:cubicBezTo>
                <a:cubicBezTo>
                  <a:pt x="44" y="30"/>
                  <a:pt x="45" y="33"/>
                  <a:pt x="45" y="37"/>
                </a:cubicBezTo>
                <a:cubicBezTo>
                  <a:pt x="45" y="41"/>
                  <a:pt x="43" y="44"/>
                  <a:pt x="40" y="46"/>
                </a:cubicBezTo>
                <a:cubicBezTo>
                  <a:pt x="38" y="49"/>
                  <a:pt x="34" y="51"/>
                  <a:pt x="28" y="51"/>
                </a:cubicBezTo>
                <a:cubicBezTo>
                  <a:pt x="28" y="57"/>
                  <a:pt x="28" y="57"/>
                  <a:pt x="28" y="57"/>
                </a:cubicBezTo>
                <a:cubicBezTo>
                  <a:pt x="23" y="57"/>
                  <a:pt x="23" y="57"/>
                  <a:pt x="23" y="57"/>
                </a:cubicBezTo>
                <a:cubicBezTo>
                  <a:pt x="23" y="51"/>
                  <a:pt x="23" y="51"/>
                  <a:pt x="23" y="51"/>
                </a:cubicBezTo>
                <a:cubicBezTo>
                  <a:pt x="18" y="51"/>
                  <a:pt x="15" y="50"/>
                  <a:pt x="12" y="47"/>
                </a:cubicBezTo>
                <a:cubicBezTo>
                  <a:pt x="9" y="45"/>
                  <a:pt x="7" y="42"/>
                  <a:pt x="6" y="38"/>
                </a:cubicBezTo>
                <a:cubicBezTo>
                  <a:pt x="17" y="37"/>
                  <a:pt x="17" y="37"/>
                  <a:pt x="17" y="37"/>
                </a:cubicBezTo>
                <a:cubicBezTo>
                  <a:pt x="17" y="38"/>
                  <a:pt x="18" y="40"/>
                  <a:pt x="19" y="41"/>
                </a:cubicBezTo>
                <a:cubicBezTo>
                  <a:pt x="20" y="42"/>
                  <a:pt x="21" y="43"/>
                  <a:pt x="23" y="44"/>
                </a:cubicBezTo>
                <a:close/>
                <a:moveTo>
                  <a:pt x="58" y="94"/>
                </a:moveTo>
                <a:cubicBezTo>
                  <a:pt x="71" y="94"/>
                  <a:pt x="71" y="94"/>
                  <a:pt x="71" y="94"/>
                </a:cubicBezTo>
                <a:cubicBezTo>
                  <a:pt x="71" y="90"/>
                  <a:pt x="71" y="90"/>
                  <a:pt x="71" y="90"/>
                </a:cubicBezTo>
                <a:cubicBezTo>
                  <a:pt x="58" y="90"/>
                  <a:pt x="58" y="90"/>
                  <a:pt x="58" y="90"/>
                </a:cubicBezTo>
                <a:cubicBezTo>
                  <a:pt x="58" y="86"/>
                  <a:pt x="58" y="86"/>
                  <a:pt x="58" y="86"/>
                </a:cubicBezTo>
                <a:cubicBezTo>
                  <a:pt x="69" y="86"/>
                  <a:pt x="69" y="86"/>
                  <a:pt x="69" y="86"/>
                </a:cubicBezTo>
                <a:cubicBezTo>
                  <a:pt x="55" y="65"/>
                  <a:pt x="55" y="65"/>
                  <a:pt x="55" y="65"/>
                </a:cubicBezTo>
                <a:cubicBezTo>
                  <a:pt x="65" y="65"/>
                  <a:pt x="65" y="65"/>
                  <a:pt x="65" y="65"/>
                </a:cubicBezTo>
                <a:cubicBezTo>
                  <a:pt x="76" y="82"/>
                  <a:pt x="76" y="82"/>
                  <a:pt x="76" y="82"/>
                </a:cubicBezTo>
                <a:cubicBezTo>
                  <a:pt x="87" y="65"/>
                  <a:pt x="87" y="65"/>
                  <a:pt x="87" y="65"/>
                </a:cubicBezTo>
                <a:cubicBezTo>
                  <a:pt x="98" y="65"/>
                  <a:pt x="98" y="65"/>
                  <a:pt x="98" y="65"/>
                </a:cubicBezTo>
                <a:cubicBezTo>
                  <a:pt x="84" y="86"/>
                  <a:pt x="84" y="86"/>
                  <a:pt x="84" y="86"/>
                </a:cubicBezTo>
                <a:cubicBezTo>
                  <a:pt x="97" y="86"/>
                  <a:pt x="97" y="86"/>
                  <a:pt x="97" y="86"/>
                </a:cubicBezTo>
                <a:cubicBezTo>
                  <a:pt x="97" y="90"/>
                  <a:pt x="97" y="90"/>
                  <a:pt x="97" y="90"/>
                </a:cubicBezTo>
                <a:cubicBezTo>
                  <a:pt x="82" y="90"/>
                  <a:pt x="82" y="90"/>
                  <a:pt x="82" y="90"/>
                </a:cubicBezTo>
                <a:cubicBezTo>
                  <a:pt x="82" y="94"/>
                  <a:pt x="82" y="94"/>
                  <a:pt x="82" y="94"/>
                </a:cubicBezTo>
                <a:cubicBezTo>
                  <a:pt x="97" y="94"/>
                  <a:pt x="97" y="94"/>
                  <a:pt x="97" y="94"/>
                </a:cubicBezTo>
                <a:cubicBezTo>
                  <a:pt x="97" y="98"/>
                  <a:pt x="97" y="98"/>
                  <a:pt x="97" y="98"/>
                </a:cubicBezTo>
                <a:cubicBezTo>
                  <a:pt x="82" y="98"/>
                  <a:pt x="82" y="98"/>
                  <a:pt x="82" y="98"/>
                </a:cubicBezTo>
                <a:cubicBezTo>
                  <a:pt x="82" y="110"/>
                  <a:pt x="82" y="110"/>
                  <a:pt x="82" y="110"/>
                </a:cubicBezTo>
                <a:cubicBezTo>
                  <a:pt x="71" y="110"/>
                  <a:pt x="71" y="110"/>
                  <a:pt x="71" y="110"/>
                </a:cubicBezTo>
                <a:cubicBezTo>
                  <a:pt x="71" y="98"/>
                  <a:pt x="71" y="98"/>
                  <a:pt x="71" y="98"/>
                </a:cubicBezTo>
                <a:cubicBezTo>
                  <a:pt x="58" y="98"/>
                  <a:pt x="58" y="98"/>
                  <a:pt x="58" y="98"/>
                </a:cubicBezTo>
                <a:cubicBezTo>
                  <a:pt x="58" y="94"/>
                  <a:pt x="58" y="94"/>
                  <a:pt x="58" y="94"/>
                </a:cubicBezTo>
                <a:close/>
                <a:moveTo>
                  <a:pt x="0" y="89"/>
                </a:moveTo>
                <a:cubicBezTo>
                  <a:pt x="5" y="89"/>
                  <a:pt x="5" y="89"/>
                  <a:pt x="5" y="89"/>
                </a:cubicBezTo>
                <a:cubicBezTo>
                  <a:pt x="5" y="88"/>
                  <a:pt x="5" y="86"/>
                  <a:pt x="5" y="85"/>
                </a:cubicBezTo>
                <a:cubicBezTo>
                  <a:pt x="0" y="85"/>
                  <a:pt x="0" y="85"/>
                  <a:pt x="0" y="85"/>
                </a:cubicBezTo>
                <a:cubicBezTo>
                  <a:pt x="0" y="81"/>
                  <a:pt x="0" y="81"/>
                  <a:pt x="0" y="81"/>
                </a:cubicBezTo>
                <a:cubicBezTo>
                  <a:pt x="6" y="81"/>
                  <a:pt x="6" y="81"/>
                  <a:pt x="6" y="81"/>
                </a:cubicBezTo>
                <a:cubicBezTo>
                  <a:pt x="8" y="71"/>
                  <a:pt x="16" y="62"/>
                  <a:pt x="30" y="62"/>
                </a:cubicBezTo>
                <a:cubicBezTo>
                  <a:pt x="37" y="62"/>
                  <a:pt x="43" y="65"/>
                  <a:pt x="48" y="69"/>
                </a:cubicBezTo>
                <a:cubicBezTo>
                  <a:pt x="48" y="70"/>
                  <a:pt x="49" y="70"/>
                  <a:pt x="49" y="71"/>
                </a:cubicBezTo>
                <a:cubicBezTo>
                  <a:pt x="42" y="75"/>
                  <a:pt x="42" y="75"/>
                  <a:pt x="42" y="75"/>
                </a:cubicBezTo>
                <a:cubicBezTo>
                  <a:pt x="42" y="75"/>
                  <a:pt x="42" y="75"/>
                  <a:pt x="42" y="74"/>
                </a:cubicBezTo>
                <a:cubicBezTo>
                  <a:pt x="39" y="71"/>
                  <a:pt x="35" y="70"/>
                  <a:pt x="30" y="70"/>
                </a:cubicBezTo>
                <a:cubicBezTo>
                  <a:pt x="22" y="70"/>
                  <a:pt x="17" y="75"/>
                  <a:pt x="15" y="81"/>
                </a:cubicBezTo>
                <a:cubicBezTo>
                  <a:pt x="37" y="81"/>
                  <a:pt x="37" y="81"/>
                  <a:pt x="37" y="81"/>
                </a:cubicBezTo>
                <a:cubicBezTo>
                  <a:pt x="37" y="85"/>
                  <a:pt x="37" y="85"/>
                  <a:pt x="37" y="85"/>
                </a:cubicBezTo>
                <a:cubicBezTo>
                  <a:pt x="14" y="85"/>
                  <a:pt x="14" y="85"/>
                  <a:pt x="14" y="85"/>
                </a:cubicBezTo>
                <a:cubicBezTo>
                  <a:pt x="14" y="86"/>
                  <a:pt x="14" y="88"/>
                  <a:pt x="14" y="89"/>
                </a:cubicBezTo>
                <a:cubicBezTo>
                  <a:pt x="37" y="89"/>
                  <a:pt x="37" y="89"/>
                  <a:pt x="37" y="89"/>
                </a:cubicBezTo>
                <a:cubicBezTo>
                  <a:pt x="37" y="93"/>
                  <a:pt x="37" y="93"/>
                  <a:pt x="37" y="93"/>
                </a:cubicBezTo>
                <a:cubicBezTo>
                  <a:pt x="15" y="93"/>
                  <a:pt x="15" y="93"/>
                  <a:pt x="15" y="93"/>
                </a:cubicBezTo>
                <a:cubicBezTo>
                  <a:pt x="18" y="99"/>
                  <a:pt x="22" y="103"/>
                  <a:pt x="30" y="103"/>
                </a:cubicBezTo>
                <a:cubicBezTo>
                  <a:pt x="34" y="103"/>
                  <a:pt x="37" y="102"/>
                  <a:pt x="40" y="100"/>
                </a:cubicBezTo>
                <a:cubicBezTo>
                  <a:pt x="47" y="104"/>
                  <a:pt x="47" y="104"/>
                  <a:pt x="47" y="104"/>
                </a:cubicBezTo>
                <a:cubicBezTo>
                  <a:pt x="42" y="108"/>
                  <a:pt x="36" y="110"/>
                  <a:pt x="30" y="110"/>
                </a:cubicBezTo>
                <a:cubicBezTo>
                  <a:pt x="17" y="110"/>
                  <a:pt x="9" y="103"/>
                  <a:pt x="6" y="93"/>
                </a:cubicBezTo>
                <a:cubicBezTo>
                  <a:pt x="0" y="93"/>
                  <a:pt x="0" y="93"/>
                  <a:pt x="0" y="93"/>
                </a:cubicBezTo>
                <a:cubicBezTo>
                  <a:pt x="0" y="89"/>
                  <a:pt x="0" y="89"/>
                  <a:pt x="0" y="89"/>
                </a:cubicBezTo>
                <a:close/>
                <a:moveTo>
                  <a:pt x="54" y="29"/>
                </a:moveTo>
                <a:cubicBezTo>
                  <a:pt x="58" y="29"/>
                  <a:pt x="58" y="29"/>
                  <a:pt x="58" y="29"/>
                </a:cubicBezTo>
                <a:cubicBezTo>
                  <a:pt x="57" y="27"/>
                  <a:pt x="56" y="24"/>
                  <a:pt x="56" y="22"/>
                </a:cubicBezTo>
                <a:cubicBezTo>
                  <a:pt x="56" y="18"/>
                  <a:pt x="56" y="15"/>
                  <a:pt x="58" y="12"/>
                </a:cubicBezTo>
                <a:cubicBezTo>
                  <a:pt x="60" y="9"/>
                  <a:pt x="63" y="6"/>
                  <a:pt x="67" y="5"/>
                </a:cubicBezTo>
                <a:cubicBezTo>
                  <a:pt x="70" y="4"/>
                  <a:pt x="72" y="3"/>
                  <a:pt x="75" y="3"/>
                </a:cubicBezTo>
                <a:cubicBezTo>
                  <a:pt x="80" y="3"/>
                  <a:pt x="84" y="3"/>
                  <a:pt x="88" y="5"/>
                </a:cubicBezTo>
                <a:cubicBezTo>
                  <a:pt x="91" y="7"/>
                  <a:pt x="94" y="10"/>
                  <a:pt x="96" y="13"/>
                </a:cubicBezTo>
                <a:cubicBezTo>
                  <a:pt x="87" y="16"/>
                  <a:pt x="87" y="16"/>
                  <a:pt x="87" y="16"/>
                </a:cubicBezTo>
                <a:cubicBezTo>
                  <a:pt x="86" y="14"/>
                  <a:pt x="84" y="13"/>
                  <a:pt x="82" y="12"/>
                </a:cubicBezTo>
                <a:cubicBezTo>
                  <a:pt x="81" y="11"/>
                  <a:pt x="78" y="11"/>
                  <a:pt x="76" y="11"/>
                </a:cubicBezTo>
                <a:cubicBezTo>
                  <a:pt x="74" y="11"/>
                  <a:pt x="73" y="11"/>
                  <a:pt x="71" y="12"/>
                </a:cubicBezTo>
                <a:cubicBezTo>
                  <a:pt x="69" y="13"/>
                  <a:pt x="68" y="14"/>
                  <a:pt x="67" y="15"/>
                </a:cubicBezTo>
                <a:cubicBezTo>
                  <a:pt x="66" y="17"/>
                  <a:pt x="66" y="19"/>
                  <a:pt x="66" y="21"/>
                </a:cubicBezTo>
                <a:cubicBezTo>
                  <a:pt x="66" y="23"/>
                  <a:pt x="67" y="25"/>
                  <a:pt x="68" y="27"/>
                </a:cubicBezTo>
                <a:cubicBezTo>
                  <a:pt x="68" y="28"/>
                  <a:pt x="69" y="28"/>
                  <a:pt x="69" y="29"/>
                </a:cubicBezTo>
                <a:cubicBezTo>
                  <a:pt x="83" y="29"/>
                  <a:pt x="83" y="29"/>
                  <a:pt x="83" y="29"/>
                </a:cubicBezTo>
                <a:cubicBezTo>
                  <a:pt x="83" y="34"/>
                  <a:pt x="83" y="34"/>
                  <a:pt x="83" y="34"/>
                </a:cubicBezTo>
                <a:cubicBezTo>
                  <a:pt x="71" y="34"/>
                  <a:pt x="71" y="34"/>
                  <a:pt x="71" y="34"/>
                </a:cubicBezTo>
                <a:cubicBezTo>
                  <a:pt x="72" y="36"/>
                  <a:pt x="72" y="38"/>
                  <a:pt x="72" y="40"/>
                </a:cubicBezTo>
                <a:cubicBezTo>
                  <a:pt x="72" y="40"/>
                  <a:pt x="72" y="41"/>
                  <a:pt x="72" y="42"/>
                </a:cubicBezTo>
                <a:cubicBezTo>
                  <a:pt x="72" y="42"/>
                  <a:pt x="72" y="42"/>
                  <a:pt x="72" y="42"/>
                </a:cubicBezTo>
                <a:cubicBezTo>
                  <a:pt x="77" y="42"/>
                  <a:pt x="80" y="43"/>
                  <a:pt x="83" y="44"/>
                </a:cubicBezTo>
                <a:cubicBezTo>
                  <a:pt x="85" y="45"/>
                  <a:pt x="86" y="46"/>
                  <a:pt x="89" y="44"/>
                </a:cubicBezTo>
                <a:cubicBezTo>
                  <a:pt x="96" y="49"/>
                  <a:pt x="96" y="49"/>
                  <a:pt x="96" y="49"/>
                </a:cubicBezTo>
                <a:cubicBezTo>
                  <a:pt x="88" y="56"/>
                  <a:pt x="85" y="54"/>
                  <a:pt x="78" y="52"/>
                </a:cubicBezTo>
                <a:cubicBezTo>
                  <a:pt x="76" y="51"/>
                  <a:pt x="74" y="50"/>
                  <a:pt x="70" y="50"/>
                </a:cubicBezTo>
                <a:cubicBezTo>
                  <a:pt x="69" y="49"/>
                  <a:pt x="67" y="50"/>
                  <a:pt x="65" y="51"/>
                </a:cubicBezTo>
                <a:cubicBezTo>
                  <a:pt x="64" y="52"/>
                  <a:pt x="63" y="53"/>
                  <a:pt x="62" y="53"/>
                </a:cubicBezTo>
                <a:cubicBezTo>
                  <a:pt x="56" y="47"/>
                  <a:pt x="56" y="47"/>
                  <a:pt x="56" y="47"/>
                </a:cubicBezTo>
                <a:cubicBezTo>
                  <a:pt x="56" y="47"/>
                  <a:pt x="57" y="46"/>
                  <a:pt x="58" y="45"/>
                </a:cubicBezTo>
                <a:cubicBezTo>
                  <a:pt x="61" y="44"/>
                  <a:pt x="62" y="42"/>
                  <a:pt x="62" y="40"/>
                </a:cubicBezTo>
                <a:cubicBezTo>
                  <a:pt x="62" y="38"/>
                  <a:pt x="61" y="36"/>
                  <a:pt x="60" y="34"/>
                </a:cubicBezTo>
                <a:cubicBezTo>
                  <a:pt x="54" y="34"/>
                  <a:pt x="54" y="34"/>
                  <a:pt x="54" y="34"/>
                </a:cubicBezTo>
                <a:cubicBezTo>
                  <a:pt x="54" y="29"/>
                  <a:pt x="54" y="29"/>
                  <a:pt x="54" y="29"/>
                </a:cubicBezTo>
                <a:close/>
                <a:moveTo>
                  <a:pt x="23" y="10"/>
                </a:moveTo>
                <a:cubicBezTo>
                  <a:pt x="21" y="11"/>
                  <a:pt x="20" y="12"/>
                  <a:pt x="19" y="13"/>
                </a:cubicBezTo>
                <a:cubicBezTo>
                  <a:pt x="18" y="14"/>
                  <a:pt x="18" y="15"/>
                  <a:pt x="18" y="16"/>
                </a:cubicBezTo>
                <a:cubicBezTo>
                  <a:pt x="18" y="17"/>
                  <a:pt x="18" y="18"/>
                  <a:pt x="19" y="19"/>
                </a:cubicBezTo>
                <a:cubicBezTo>
                  <a:pt x="20" y="20"/>
                  <a:pt x="21" y="21"/>
                  <a:pt x="23" y="21"/>
                </a:cubicBezTo>
                <a:cubicBezTo>
                  <a:pt x="23" y="10"/>
                  <a:pt x="23" y="10"/>
                  <a:pt x="23" y="10"/>
                </a:cubicBezTo>
                <a:close/>
                <a:moveTo>
                  <a:pt x="28" y="44"/>
                </a:moveTo>
                <a:cubicBezTo>
                  <a:pt x="30" y="44"/>
                  <a:pt x="32" y="43"/>
                  <a:pt x="33" y="42"/>
                </a:cubicBezTo>
                <a:cubicBezTo>
                  <a:pt x="35" y="41"/>
                  <a:pt x="35" y="39"/>
                  <a:pt x="35" y="38"/>
                </a:cubicBezTo>
                <a:cubicBezTo>
                  <a:pt x="35" y="36"/>
                  <a:pt x="35" y="35"/>
                  <a:pt x="34" y="34"/>
                </a:cubicBezTo>
                <a:cubicBezTo>
                  <a:pt x="33" y="33"/>
                  <a:pt x="31" y="32"/>
                  <a:pt x="28" y="32"/>
                </a:cubicBezTo>
                <a:lnTo>
                  <a:pt x="28" y="4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4" name="Freeform 80"/>
          <p:cNvSpPr>
            <a:spLocks noEditPoints="1"/>
          </p:cNvSpPr>
          <p:nvPr/>
        </p:nvSpPr>
        <p:spPr>
          <a:xfrm>
            <a:off x="1922463" y="2597150"/>
            <a:ext cx="363537" cy="434975"/>
          </a:xfrm>
          <a:custGeom>
            <a:avLst/>
            <a:gdLst>
              <a:gd name="txL" fmla="*/ 0 w 96"/>
              <a:gd name="txT" fmla="*/ 0 h 108"/>
              <a:gd name="txR" fmla="*/ 96 w 96"/>
              <a:gd name="txB" fmla="*/ 108 h 108"/>
            </a:gdLst>
            <a:ahLst/>
            <a:cxnLst>
              <a:cxn ang="0">
                <a:pos x="53" y="68"/>
              </a:cxn>
              <a:cxn ang="0">
                <a:pos x="54" y="63"/>
              </a:cxn>
              <a:cxn ang="0">
                <a:pos x="50" y="59"/>
              </a:cxn>
              <a:cxn ang="0">
                <a:pos x="45" y="62"/>
              </a:cxn>
              <a:cxn ang="0">
                <a:pos x="47" y="68"/>
              </a:cxn>
              <a:cxn ang="0">
                <a:pos x="25" y="34"/>
              </a:cxn>
              <a:cxn ang="0">
                <a:pos x="19" y="23"/>
              </a:cxn>
              <a:cxn ang="0">
                <a:pos x="8" y="11"/>
              </a:cxn>
              <a:cxn ang="0">
                <a:pos x="34" y="4"/>
              </a:cxn>
              <a:cxn ang="0">
                <a:pos x="37" y="5"/>
              </a:cxn>
              <a:cxn ang="0">
                <a:pos x="42" y="13"/>
              </a:cxn>
              <a:cxn ang="0">
                <a:pos x="48" y="4"/>
              </a:cxn>
              <a:cxn ang="0">
                <a:pos x="57" y="7"/>
              </a:cxn>
              <a:cxn ang="0">
                <a:pos x="62" y="0"/>
              </a:cxn>
              <a:cxn ang="0">
                <a:pos x="65" y="0"/>
              </a:cxn>
              <a:cxn ang="0">
                <a:pos x="89" y="10"/>
              </a:cxn>
              <a:cxn ang="0">
                <a:pos x="77" y="22"/>
              </a:cxn>
              <a:cxn ang="0">
                <a:pos x="66" y="32"/>
              </a:cxn>
              <a:cxn ang="0">
                <a:pos x="80" y="11"/>
              </a:cxn>
              <a:cxn ang="0">
                <a:pos x="63" y="7"/>
              </a:cxn>
              <a:cxn ang="0">
                <a:pos x="67" y="10"/>
              </a:cxn>
              <a:cxn ang="0">
                <a:pos x="68" y="14"/>
              </a:cxn>
              <a:cxn ang="0">
                <a:pos x="58" y="34"/>
              </a:cxn>
              <a:cxn ang="0">
                <a:pos x="58" y="21"/>
              </a:cxn>
              <a:cxn ang="0">
                <a:pos x="49" y="9"/>
              </a:cxn>
              <a:cxn ang="0">
                <a:pos x="44" y="21"/>
              </a:cxn>
              <a:cxn ang="0">
                <a:pos x="41" y="34"/>
              </a:cxn>
              <a:cxn ang="0">
                <a:pos x="34" y="9"/>
              </a:cxn>
              <a:cxn ang="0">
                <a:pos x="23" y="21"/>
              </a:cxn>
              <a:cxn ang="0">
                <a:pos x="29" y="32"/>
              </a:cxn>
              <a:cxn ang="0">
                <a:pos x="81" y="24"/>
              </a:cxn>
              <a:cxn ang="0">
                <a:pos x="95" y="38"/>
              </a:cxn>
              <a:cxn ang="0">
                <a:pos x="78" y="52"/>
              </a:cxn>
              <a:cxn ang="0">
                <a:pos x="76" y="59"/>
              </a:cxn>
              <a:cxn ang="0">
                <a:pos x="71" y="62"/>
              </a:cxn>
              <a:cxn ang="0">
                <a:pos x="72" y="68"/>
              </a:cxn>
              <a:cxn ang="0">
                <a:pos x="78" y="68"/>
              </a:cxn>
              <a:cxn ang="0">
                <a:pos x="88" y="98"/>
              </a:cxn>
              <a:cxn ang="0">
                <a:pos x="49" y="108"/>
              </a:cxn>
              <a:cxn ang="0">
                <a:pos x="10" y="98"/>
              </a:cxn>
              <a:cxn ang="0">
                <a:pos x="20" y="68"/>
              </a:cxn>
              <a:cxn ang="0">
                <a:pos x="26" y="68"/>
              </a:cxn>
              <a:cxn ang="0">
                <a:pos x="28" y="63"/>
              </a:cxn>
              <a:cxn ang="0">
                <a:pos x="24" y="59"/>
              </a:cxn>
              <a:cxn ang="0">
                <a:pos x="20" y="51"/>
              </a:cxn>
              <a:cxn ang="0">
                <a:pos x="2" y="38"/>
              </a:cxn>
              <a:cxn ang="0">
                <a:pos x="16" y="24"/>
              </a:cxn>
              <a:cxn ang="0">
                <a:pos x="13" y="33"/>
              </a:cxn>
              <a:cxn ang="0">
                <a:pos x="48" y="38"/>
              </a:cxn>
              <a:cxn ang="0">
                <a:pos x="83" y="33"/>
              </a:cxn>
              <a:cxn ang="0">
                <a:pos x="81" y="24"/>
              </a:cxn>
              <a:cxn ang="0">
                <a:pos x="22" y="93"/>
              </a:cxn>
              <a:cxn ang="0">
                <a:pos x="37" y="79"/>
              </a:cxn>
              <a:cxn ang="0">
                <a:pos x="43" y="98"/>
              </a:cxn>
              <a:cxn ang="0">
                <a:pos x="58" y="98"/>
              </a:cxn>
              <a:cxn ang="0">
                <a:pos x="46" y="79"/>
              </a:cxn>
              <a:cxn ang="0">
                <a:pos x="68" y="96"/>
              </a:cxn>
              <a:cxn ang="0">
                <a:pos x="73" y="78"/>
              </a:cxn>
              <a:cxn ang="0">
                <a:pos x="68" y="96"/>
              </a:cxn>
            </a:cxnLst>
            <a:rect l="txL" t="txT" r="txR" b="txB"/>
            <a:pathLst>
              <a:path w="96" h="108">
                <a:moveTo>
                  <a:pt x="50" y="74"/>
                </a:moveTo>
                <a:cubicBezTo>
                  <a:pt x="53" y="68"/>
                  <a:pt x="53" y="68"/>
                  <a:pt x="53" y="68"/>
                </a:cubicBezTo>
                <a:cubicBezTo>
                  <a:pt x="60" y="67"/>
                  <a:pt x="60" y="67"/>
                  <a:pt x="60" y="67"/>
                </a:cubicBezTo>
                <a:cubicBezTo>
                  <a:pt x="54" y="63"/>
                  <a:pt x="54" y="63"/>
                  <a:pt x="54" y="63"/>
                </a:cubicBezTo>
                <a:cubicBezTo>
                  <a:pt x="56" y="55"/>
                  <a:pt x="56" y="55"/>
                  <a:pt x="56" y="55"/>
                </a:cubicBezTo>
                <a:cubicBezTo>
                  <a:pt x="50" y="59"/>
                  <a:pt x="50" y="59"/>
                  <a:pt x="50" y="59"/>
                </a:cubicBezTo>
                <a:cubicBezTo>
                  <a:pt x="43" y="55"/>
                  <a:pt x="43" y="55"/>
                  <a:pt x="43" y="55"/>
                </a:cubicBezTo>
                <a:cubicBezTo>
                  <a:pt x="45" y="62"/>
                  <a:pt x="45" y="62"/>
                  <a:pt x="45" y="62"/>
                </a:cubicBezTo>
                <a:cubicBezTo>
                  <a:pt x="39" y="67"/>
                  <a:pt x="39" y="67"/>
                  <a:pt x="39" y="67"/>
                </a:cubicBezTo>
                <a:cubicBezTo>
                  <a:pt x="47" y="68"/>
                  <a:pt x="47" y="68"/>
                  <a:pt x="47" y="68"/>
                </a:cubicBezTo>
                <a:cubicBezTo>
                  <a:pt x="50" y="74"/>
                  <a:pt x="50" y="74"/>
                  <a:pt x="50" y="74"/>
                </a:cubicBezTo>
                <a:close/>
                <a:moveTo>
                  <a:pt x="25" y="34"/>
                </a:moveTo>
                <a:cubicBezTo>
                  <a:pt x="23" y="30"/>
                  <a:pt x="22" y="27"/>
                  <a:pt x="19" y="23"/>
                </a:cubicBezTo>
                <a:cubicBezTo>
                  <a:pt x="19" y="23"/>
                  <a:pt x="19" y="23"/>
                  <a:pt x="19" y="23"/>
                </a:cubicBezTo>
                <a:cubicBezTo>
                  <a:pt x="17" y="20"/>
                  <a:pt x="15" y="17"/>
                  <a:pt x="11" y="14"/>
                </a:cubicBezTo>
                <a:cubicBezTo>
                  <a:pt x="8" y="11"/>
                  <a:pt x="8" y="11"/>
                  <a:pt x="8" y="11"/>
                </a:cubicBezTo>
                <a:cubicBezTo>
                  <a:pt x="12" y="10"/>
                  <a:pt x="12" y="10"/>
                  <a:pt x="12" y="10"/>
                </a:cubicBezTo>
                <a:cubicBezTo>
                  <a:pt x="34" y="4"/>
                  <a:pt x="34" y="4"/>
                  <a:pt x="34" y="4"/>
                </a:cubicBezTo>
                <a:cubicBezTo>
                  <a:pt x="36" y="3"/>
                  <a:pt x="36" y="3"/>
                  <a:pt x="36" y="3"/>
                </a:cubicBezTo>
                <a:cubicBezTo>
                  <a:pt x="37" y="5"/>
                  <a:pt x="37" y="5"/>
                  <a:pt x="37" y="5"/>
                </a:cubicBezTo>
                <a:cubicBezTo>
                  <a:pt x="39" y="7"/>
                  <a:pt x="40" y="10"/>
                  <a:pt x="41" y="13"/>
                </a:cubicBezTo>
                <a:cubicBezTo>
                  <a:pt x="42" y="13"/>
                  <a:pt x="42" y="13"/>
                  <a:pt x="42" y="13"/>
                </a:cubicBezTo>
                <a:cubicBezTo>
                  <a:pt x="43" y="10"/>
                  <a:pt x="44" y="8"/>
                  <a:pt x="47" y="5"/>
                </a:cubicBezTo>
                <a:cubicBezTo>
                  <a:pt x="48" y="4"/>
                  <a:pt x="48" y="4"/>
                  <a:pt x="48" y="4"/>
                </a:cubicBezTo>
                <a:cubicBezTo>
                  <a:pt x="49" y="4"/>
                  <a:pt x="49" y="4"/>
                  <a:pt x="49" y="4"/>
                </a:cubicBezTo>
                <a:cubicBezTo>
                  <a:pt x="57" y="7"/>
                  <a:pt x="57" y="7"/>
                  <a:pt x="57" y="7"/>
                </a:cubicBezTo>
                <a:cubicBezTo>
                  <a:pt x="58" y="6"/>
                  <a:pt x="58" y="5"/>
                  <a:pt x="59" y="4"/>
                </a:cubicBezTo>
                <a:cubicBezTo>
                  <a:pt x="60" y="2"/>
                  <a:pt x="61" y="1"/>
                  <a:pt x="62" y="0"/>
                </a:cubicBezTo>
                <a:cubicBezTo>
                  <a:pt x="63" y="0"/>
                  <a:pt x="63" y="0"/>
                  <a:pt x="63" y="0"/>
                </a:cubicBezTo>
                <a:cubicBezTo>
                  <a:pt x="65" y="0"/>
                  <a:pt x="65" y="0"/>
                  <a:pt x="65" y="0"/>
                </a:cubicBezTo>
                <a:cubicBezTo>
                  <a:pt x="86" y="8"/>
                  <a:pt x="86" y="8"/>
                  <a:pt x="86" y="8"/>
                </a:cubicBezTo>
                <a:cubicBezTo>
                  <a:pt x="89" y="10"/>
                  <a:pt x="89" y="10"/>
                  <a:pt x="89" y="10"/>
                </a:cubicBezTo>
                <a:cubicBezTo>
                  <a:pt x="86" y="12"/>
                  <a:pt x="86" y="12"/>
                  <a:pt x="86" y="12"/>
                </a:cubicBezTo>
                <a:cubicBezTo>
                  <a:pt x="83" y="15"/>
                  <a:pt x="80" y="19"/>
                  <a:pt x="77" y="22"/>
                </a:cubicBezTo>
                <a:cubicBezTo>
                  <a:pt x="74" y="26"/>
                  <a:pt x="72" y="30"/>
                  <a:pt x="70" y="34"/>
                </a:cubicBezTo>
                <a:cubicBezTo>
                  <a:pt x="66" y="32"/>
                  <a:pt x="66" y="32"/>
                  <a:pt x="66" y="32"/>
                </a:cubicBezTo>
                <a:cubicBezTo>
                  <a:pt x="68" y="28"/>
                  <a:pt x="70" y="23"/>
                  <a:pt x="73" y="19"/>
                </a:cubicBezTo>
                <a:cubicBezTo>
                  <a:pt x="75" y="17"/>
                  <a:pt x="78" y="14"/>
                  <a:pt x="80" y="11"/>
                </a:cubicBezTo>
                <a:cubicBezTo>
                  <a:pt x="64" y="5"/>
                  <a:pt x="64" y="5"/>
                  <a:pt x="64" y="5"/>
                </a:cubicBezTo>
                <a:cubicBezTo>
                  <a:pt x="64" y="6"/>
                  <a:pt x="63" y="6"/>
                  <a:pt x="63" y="7"/>
                </a:cubicBezTo>
                <a:cubicBezTo>
                  <a:pt x="63" y="7"/>
                  <a:pt x="62" y="8"/>
                  <a:pt x="62" y="8"/>
                </a:cubicBezTo>
                <a:cubicBezTo>
                  <a:pt x="67" y="10"/>
                  <a:pt x="67" y="10"/>
                  <a:pt x="67" y="10"/>
                </a:cubicBezTo>
                <a:cubicBezTo>
                  <a:pt x="71" y="11"/>
                  <a:pt x="71" y="11"/>
                  <a:pt x="71" y="11"/>
                </a:cubicBezTo>
                <a:cubicBezTo>
                  <a:pt x="68" y="14"/>
                  <a:pt x="68" y="14"/>
                  <a:pt x="68" y="14"/>
                </a:cubicBezTo>
                <a:cubicBezTo>
                  <a:pt x="66" y="17"/>
                  <a:pt x="64" y="20"/>
                  <a:pt x="62" y="23"/>
                </a:cubicBezTo>
                <a:cubicBezTo>
                  <a:pt x="60" y="26"/>
                  <a:pt x="59" y="30"/>
                  <a:pt x="58" y="34"/>
                </a:cubicBezTo>
                <a:cubicBezTo>
                  <a:pt x="53" y="33"/>
                  <a:pt x="53" y="33"/>
                  <a:pt x="53" y="33"/>
                </a:cubicBezTo>
                <a:cubicBezTo>
                  <a:pt x="54" y="29"/>
                  <a:pt x="56" y="24"/>
                  <a:pt x="58" y="21"/>
                </a:cubicBezTo>
                <a:cubicBezTo>
                  <a:pt x="59" y="18"/>
                  <a:pt x="61" y="16"/>
                  <a:pt x="62" y="14"/>
                </a:cubicBezTo>
                <a:cubicBezTo>
                  <a:pt x="49" y="9"/>
                  <a:pt x="49" y="9"/>
                  <a:pt x="49" y="9"/>
                </a:cubicBezTo>
                <a:cubicBezTo>
                  <a:pt x="48" y="11"/>
                  <a:pt x="47" y="13"/>
                  <a:pt x="46" y="15"/>
                </a:cubicBezTo>
                <a:cubicBezTo>
                  <a:pt x="45" y="17"/>
                  <a:pt x="44" y="19"/>
                  <a:pt x="44" y="21"/>
                </a:cubicBezTo>
                <a:cubicBezTo>
                  <a:pt x="45" y="25"/>
                  <a:pt x="45" y="29"/>
                  <a:pt x="45" y="33"/>
                </a:cubicBezTo>
                <a:cubicBezTo>
                  <a:pt x="41" y="34"/>
                  <a:pt x="41" y="34"/>
                  <a:pt x="41" y="34"/>
                </a:cubicBezTo>
                <a:cubicBezTo>
                  <a:pt x="40" y="29"/>
                  <a:pt x="40" y="25"/>
                  <a:pt x="39" y="20"/>
                </a:cubicBezTo>
                <a:cubicBezTo>
                  <a:pt x="38" y="16"/>
                  <a:pt x="36" y="12"/>
                  <a:pt x="34" y="9"/>
                </a:cubicBezTo>
                <a:cubicBezTo>
                  <a:pt x="17" y="13"/>
                  <a:pt x="17" y="13"/>
                  <a:pt x="17" y="13"/>
                </a:cubicBezTo>
                <a:cubicBezTo>
                  <a:pt x="20" y="16"/>
                  <a:pt x="22" y="18"/>
                  <a:pt x="23" y="21"/>
                </a:cubicBezTo>
                <a:cubicBezTo>
                  <a:pt x="23" y="21"/>
                  <a:pt x="23" y="21"/>
                  <a:pt x="23" y="21"/>
                </a:cubicBezTo>
                <a:cubicBezTo>
                  <a:pt x="26" y="25"/>
                  <a:pt x="28" y="28"/>
                  <a:pt x="29" y="32"/>
                </a:cubicBezTo>
                <a:cubicBezTo>
                  <a:pt x="25" y="34"/>
                  <a:pt x="25" y="34"/>
                  <a:pt x="25" y="34"/>
                </a:cubicBezTo>
                <a:close/>
                <a:moveTo>
                  <a:pt x="81" y="24"/>
                </a:moveTo>
                <a:cubicBezTo>
                  <a:pt x="90" y="27"/>
                  <a:pt x="95" y="30"/>
                  <a:pt x="95" y="35"/>
                </a:cubicBezTo>
                <a:cubicBezTo>
                  <a:pt x="95" y="36"/>
                  <a:pt x="95" y="37"/>
                  <a:pt x="95" y="38"/>
                </a:cubicBezTo>
                <a:cubicBezTo>
                  <a:pt x="96" y="45"/>
                  <a:pt x="96" y="45"/>
                  <a:pt x="96" y="45"/>
                </a:cubicBezTo>
                <a:cubicBezTo>
                  <a:pt x="78" y="52"/>
                  <a:pt x="78" y="52"/>
                  <a:pt x="78" y="52"/>
                </a:cubicBezTo>
                <a:cubicBezTo>
                  <a:pt x="78" y="53"/>
                  <a:pt x="79" y="55"/>
                  <a:pt x="79" y="57"/>
                </a:cubicBezTo>
                <a:cubicBezTo>
                  <a:pt x="76" y="59"/>
                  <a:pt x="76" y="59"/>
                  <a:pt x="76" y="59"/>
                </a:cubicBezTo>
                <a:cubicBezTo>
                  <a:pt x="69" y="55"/>
                  <a:pt x="69" y="55"/>
                  <a:pt x="69" y="55"/>
                </a:cubicBezTo>
                <a:cubicBezTo>
                  <a:pt x="71" y="62"/>
                  <a:pt x="71" y="62"/>
                  <a:pt x="71" y="62"/>
                </a:cubicBezTo>
                <a:cubicBezTo>
                  <a:pt x="65" y="67"/>
                  <a:pt x="65" y="67"/>
                  <a:pt x="65" y="67"/>
                </a:cubicBezTo>
                <a:cubicBezTo>
                  <a:pt x="72" y="68"/>
                  <a:pt x="72" y="68"/>
                  <a:pt x="72" y="68"/>
                </a:cubicBezTo>
                <a:cubicBezTo>
                  <a:pt x="75" y="74"/>
                  <a:pt x="75" y="74"/>
                  <a:pt x="75" y="74"/>
                </a:cubicBezTo>
                <a:cubicBezTo>
                  <a:pt x="78" y="68"/>
                  <a:pt x="78" y="68"/>
                  <a:pt x="78" y="68"/>
                </a:cubicBezTo>
                <a:cubicBezTo>
                  <a:pt x="80" y="68"/>
                  <a:pt x="80" y="68"/>
                  <a:pt x="80" y="68"/>
                </a:cubicBezTo>
                <a:cubicBezTo>
                  <a:pt x="88" y="98"/>
                  <a:pt x="88" y="98"/>
                  <a:pt x="88" y="98"/>
                </a:cubicBezTo>
                <a:cubicBezTo>
                  <a:pt x="85" y="100"/>
                  <a:pt x="85" y="100"/>
                  <a:pt x="85" y="100"/>
                </a:cubicBezTo>
                <a:cubicBezTo>
                  <a:pt x="77" y="105"/>
                  <a:pt x="63" y="108"/>
                  <a:pt x="49" y="108"/>
                </a:cubicBezTo>
                <a:cubicBezTo>
                  <a:pt x="36" y="108"/>
                  <a:pt x="22" y="105"/>
                  <a:pt x="13" y="100"/>
                </a:cubicBezTo>
                <a:cubicBezTo>
                  <a:pt x="10" y="98"/>
                  <a:pt x="10" y="98"/>
                  <a:pt x="10" y="98"/>
                </a:cubicBezTo>
                <a:cubicBezTo>
                  <a:pt x="19" y="68"/>
                  <a:pt x="19" y="68"/>
                  <a:pt x="19" y="68"/>
                </a:cubicBezTo>
                <a:cubicBezTo>
                  <a:pt x="20" y="68"/>
                  <a:pt x="20" y="68"/>
                  <a:pt x="20" y="68"/>
                </a:cubicBezTo>
                <a:cubicBezTo>
                  <a:pt x="23" y="74"/>
                  <a:pt x="23" y="74"/>
                  <a:pt x="23" y="74"/>
                </a:cubicBezTo>
                <a:cubicBezTo>
                  <a:pt x="26" y="68"/>
                  <a:pt x="26" y="68"/>
                  <a:pt x="26" y="68"/>
                </a:cubicBezTo>
                <a:cubicBezTo>
                  <a:pt x="33" y="67"/>
                  <a:pt x="33" y="67"/>
                  <a:pt x="33" y="67"/>
                </a:cubicBezTo>
                <a:cubicBezTo>
                  <a:pt x="28" y="63"/>
                  <a:pt x="28" y="63"/>
                  <a:pt x="28" y="63"/>
                </a:cubicBezTo>
                <a:cubicBezTo>
                  <a:pt x="30" y="55"/>
                  <a:pt x="30" y="55"/>
                  <a:pt x="30" y="55"/>
                </a:cubicBezTo>
                <a:cubicBezTo>
                  <a:pt x="24" y="59"/>
                  <a:pt x="24" y="59"/>
                  <a:pt x="24" y="59"/>
                </a:cubicBezTo>
                <a:cubicBezTo>
                  <a:pt x="20" y="57"/>
                  <a:pt x="20" y="57"/>
                  <a:pt x="20" y="57"/>
                </a:cubicBezTo>
                <a:cubicBezTo>
                  <a:pt x="20" y="55"/>
                  <a:pt x="20" y="53"/>
                  <a:pt x="20" y="51"/>
                </a:cubicBezTo>
                <a:cubicBezTo>
                  <a:pt x="0" y="45"/>
                  <a:pt x="0" y="45"/>
                  <a:pt x="0" y="45"/>
                </a:cubicBezTo>
                <a:cubicBezTo>
                  <a:pt x="2" y="38"/>
                  <a:pt x="2" y="38"/>
                  <a:pt x="2" y="38"/>
                </a:cubicBezTo>
                <a:cubicBezTo>
                  <a:pt x="1" y="37"/>
                  <a:pt x="1" y="36"/>
                  <a:pt x="1" y="35"/>
                </a:cubicBezTo>
                <a:cubicBezTo>
                  <a:pt x="1" y="30"/>
                  <a:pt x="7" y="27"/>
                  <a:pt x="16" y="24"/>
                </a:cubicBezTo>
                <a:cubicBezTo>
                  <a:pt x="20" y="31"/>
                  <a:pt x="20" y="31"/>
                  <a:pt x="20" y="31"/>
                </a:cubicBezTo>
                <a:cubicBezTo>
                  <a:pt x="16" y="32"/>
                  <a:pt x="13" y="33"/>
                  <a:pt x="13" y="33"/>
                </a:cubicBezTo>
                <a:cubicBezTo>
                  <a:pt x="13" y="33"/>
                  <a:pt x="17" y="34"/>
                  <a:pt x="22" y="35"/>
                </a:cubicBezTo>
                <a:cubicBezTo>
                  <a:pt x="29" y="37"/>
                  <a:pt x="37" y="38"/>
                  <a:pt x="48" y="38"/>
                </a:cubicBezTo>
                <a:cubicBezTo>
                  <a:pt x="60" y="38"/>
                  <a:pt x="67" y="37"/>
                  <a:pt x="74" y="35"/>
                </a:cubicBezTo>
                <a:cubicBezTo>
                  <a:pt x="80" y="34"/>
                  <a:pt x="83" y="33"/>
                  <a:pt x="83" y="33"/>
                </a:cubicBezTo>
                <a:cubicBezTo>
                  <a:pt x="83" y="33"/>
                  <a:pt x="80" y="32"/>
                  <a:pt x="76" y="31"/>
                </a:cubicBezTo>
                <a:cubicBezTo>
                  <a:pt x="81" y="24"/>
                  <a:pt x="81" y="24"/>
                  <a:pt x="81" y="24"/>
                </a:cubicBezTo>
                <a:close/>
                <a:moveTo>
                  <a:pt x="26" y="78"/>
                </a:moveTo>
                <a:cubicBezTo>
                  <a:pt x="22" y="93"/>
                  <a:pt x="22" y="93"/>
                  <a:pt x="22" y="93"/>
                </a:cubicBezTo>
                <a:cubicBezTo>
                  <a:pt x="25" y="94"/>
                  <a:pt x="29" y="96"/>
                  <a:pt x="33" y="96"/>
                </a:cubicBezTo>
                <a:cubicBezTo>
                  <a:pt x="37" y="79"/>
                  <a:pt x="37" y="79"/>
                  <a:pt x="37" y="79"/>
                </a:cubicBezTo>
                <a:cubicBezTo>
                  <a:pt x="33" y="78"/>
                  <a:pt x="29" y="78"/>
                  <a:pt x="26" y="78"/>
                </a:cubicBezTo>
                <a:close/>
                <a:moveTo>
                  <a:pt x="43" y="98"/>
                </a:moveTo>
                <a:cubicBezTo>
                  <a:pt x="45" y="98"/>
                  <a:pt x="47" y="98"/>
                  <a:pt x="49" y="98"/>
                </a:cubicBezTo>
                <a:cubicBezTo>
                  <a:pt x="52" y="98"/>
                  <a:pt x="55" y="98"/>
                  <a:pt x="58" y="98"/>
                </a:cubicBezTo>
                <a:cubicBezTo>
                  <a:pt x="55" y="79"/>
                  <a:pt x="55" y="79"/>
                  <a:pt x="55" y="79"/>
                </a:cubicBezTo>
                <a:cubicBezTo>
                  <a:pt x="52" y="79"/>
                  <a:pt x="49" y="79"/>
                  <a:pt x="46" y="79"/>
                </a:cubicBezTo>
                <a:cubicBezTo>
                  <a:pt x="43" y="98"/>
                  <a:pt x="43" y="98"/>
                  <a:pt x="43" y="98"/>
                </a:cubicBezTo>
                <a:close/>
                <a:moveTo>
                  <a:pt x="68" y="96"/>
                </a:moveTo>
                <a:cubicBezTo>
                  <a:pt x="71" y="95"/>
                  <a:pt x="74" y="94"/>
                  <a:pt x="77" y="93"/>
                </a:cubicBezTo>
                <a:cubicBezTo>
                  <a:pt x="73" y="78"/>
                  <a:pt x="73" y="78"/>
                  <a:pt x="73" y="78"/>
                </a:cubicBezTo>
                <a:cubicBezTo>
                  <a:pt x="70" y="78"/>
                  <a:pt x="67" y="78"/>
                  <a:pt x="64" y="78"/>
                </a:cubicBezTo>
                <a:lnTo>
                  <a:pt x="68" y="9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5" name="Freeform 81"/>
          <p:cNvSpPr>
            <a:spLocks noEditPoints="1"/>
          </p:cNvSpPr>
          <p:nvPr/>
        </p:nvSpPr>
        <p:spPr>
          <a:xfrm>
            <a:off x="1927225" y="3152775"/>
            <a:ext cx="381000" cy="374650"/>
          </a:xfrm>
          <a:custGeom>
            <a:avLst/>
            <a:gdLst>
              <a:gd name="txL" fmla="*/ 0 w 101"/>
              <a:gd name="txT" fmla="*/ 0 h 93"/>
              <a:gd name="txR" fmla="*/ 101 w 101"/>
              <a:gd name="txB" fmla="*/ 93 h 93"/>
            </a:gdLst>
            <a:ahLst/>
            <a:cxnLst>
              <a:cxn ang="0">
                <a:pos x="85" y="22"/>
              </a:cxn>
              <a:cxn ang="0">
                <a:pos x="88" y="11"/>
              </a:cxn>
              <a:cxn ang="0">
                <a:pos x="76" y="23"/>
              </a:cxn>
              <a:cxn ang="0">
                <a:pos x="43" y="76"/>
              </a:cxn>
              <a:cxn ang="0">
                <a:pos x="48" y="84"/>
              </a:cxn>
              <a:cxn ang="0">
                <a:pos x="43" y="76"/>
              </a:cxn>
              <a:cxn ang="0">
                <a:pos x="57" y="79"/>
              </a:cxn>
              <a:cxn ang="0">
                <a:pos x="61" y="82"/>
              </a:cxn>
              <a:cxn ang="0">
                <a:pos x="40" y="74"/>
              </a:cxn>
              <a:cxn ang="0">
                <a:pos x="38" y="83"/>
              </a:cxn>
              <a:cxn ang="0">
                <a:pos x="63" y="86"/>
              </a:cxn>
              <a:cxn ang="0">
                <a:pos x="67" y="79"/>
              </a:cxn>
              <a:cxn ang="0">
                <a:pos x="40" y="74"/>
              </a:cxn>
              <a:cxn ang="0">
                <a:pos x="36" y="69"/>
              </a:cxn>
              <a:cxn ang="0">
                <a:pos x="0" y="28"/>
              </a:cxn>
              <a:cxn ang="0">
                <a:pos x="13" y="25"/>
              </a:cxn>
              <a:cxn ang="0">
                <a:pos x="8" y="9"/>
              </a:cxn>
              <a:cxn ang="0">
                <a:pos x="18" y="3"/>
              </a:cxn>
              <a:cxn ang="0">
                <a:pos x="30" y="20"/>
              </a:cxn>
              <a:cxn ang="0">
                <a:pos x="32" y="21"/>
              </a:cxn>
              <a:cxn ang="0">
                <a:pos x="69" y="21"/>
              </a:cxn>
              <a:cxn ang="0">
                <a:pos x="72" y="19"/>
              </a:cxn>
              <a:cxn ang="0">
                <a:pos x="88" y="0"/>
              </a:cxn>
              <a:cxn ang="0">
                <a:pos x="93" y="18"/>
              </a:cxn>
              <a:cxn ang="0">
                <a:pos x="88" y="26"/>
              </a:cxn>
              <a:cxn ang="0">
                <a:pos x="81" y="38"/>
              </a:cxn>
              <a:cxn ang="0">
                <a:pos x="74" y="75"/>
              </a:cxn>
              <a:cxn ang="0">
                <a:pos x="74" y="78"/>
              </a:cxn>
              <a:cxn ang="0">
                <a:pos x="66" y="93"/>
              </a:cxn>
              <a:cxn ang="0">
                <a:pos x="64" y="93"/>
              </a:cxn>
              <a:cxn ang="0">
                <a:pos x="39" y="93"/>
              </a:cxn>
              <a:cxn ang="0">
                <a:pos x="32" y="87"/>
              </a:cxn>
              <a:cxn ang="0">
                <a:pos x="29" y="76"/>
              </a:cxn>
              <a:cxn ang="0">
                <a:pos x="17" y="22"/>
              </a:cxn>
              <a:cxn ang="0">
                <a:pos x="26" y="23"/>
              </a:cxn>
              <a:cxn ang="0">
                <a:pos x="13" y="11"/>
              </a:cxn>
              <a:cxn ang="0">
                <a:pos x="17" y="22"/>
              </a:cxn>
              <a:cxn ang="0">
                <a:pos x="64" y="40"/>
              </a:cxn>
              <a:cxn ang="0">
                <a:pos x="69" y="46"/>
              </a:cxn>
              <a:cxn ang="0">
                <a:pos x="32" y="40"/>
              </a:cxn>
              <a:cxn ang="0">
                <a:pos x="46" y="46"/>
              </a:cxn>
              <a:cxn ang="0">
                <a:pos x="32" y="40"/>
              </a:cxn>
            </a:cxnLst>
            <a:rect l="txL" t="txT" r="txR" b="txB"/>
            <a:pathLst>
              <a:path w="101" h="93">
                <a:moveTo>
                  <a:pt x="78" y="27"/>
                </a:moveTo>
                <a:cubicBezTo>
                  <a:pt x="80" y="26"/>
                  <a:pt x="83" y="24"/>
                  <a:pt x="85" y="22"/>
                </a:cubicBezTo>
                <a:cubicBezTo>
                  <a:pt x="86" y="20"/>
                  <a:pt x="87" y="18"/>
                  <a:pt x="88" y="16"/>
                </a:cubicBezTo>
                <a:cubicBezTo>
                  <a:pt x="89" y="15"/>
                  <a:pt x="89" y="13"/>
                  <a:pt x="88" y="11"/>
                </a:cubicBezTo>
                <a:cubicBezTo>
                  <a:pt x="88" y="10"/>
                  <a:pt x="88" y="10"/>
                  <a:pt x="88" y="9"/>
                </a:cubicBezTo>
                <a:cubicBezTo>
                  <a:pt x="86" y="17"/>
                  <a:pt x="80" y="21"/>
                  <a:pt x="76" y="23"/>
                </a:cubicBezTo>
                <a:cubicBezTo>
                  <a:pt x="78" y="27"/>
                  <a:pt x="78" y="27"/>
                  <a:pt x="78" y="27"/>
                </a:cubicBezTo>
                <a:close/>
                <a:moveTo>
                  <a:pt x="43" y="76"/>
                </a:moveTo>
                <a:cubicBezTo>
                  <a:pt x="43" y="76"/>
                  <a:pt x="44" y="76"/>
                  <a:pt x="47" y="79"/>
                </a:cubicBezTo>
                <a:cubicBezTo>
                  <a:pt x="49" y="82"/>
                  <a:pt x="48" y="84"/>
                  <a:pt x="48" y="84"/>
                </a:cubicBezTo>
                <a:cubicBezTo>
                  <a:pt x="48" y="84"/>
                  <a:pt x="44" y="83"/>
                  <a:pt x="43" y="82"/>
                </a:cubicBezTo>
                <a:cubicBezTo>
                  <a:pt x="41" y="80"/>
                  <a:pt x="43" y="76"/>
                  <a:pt x="43" y="76"/>
                </a:cubicBezTo>
                <a:close/>
                <a:moveTo>
                  <a:pt x="61" y="76"/>
                </a:moveTo>
                <a:cubicBezTo>
                  <a:pt x="61" y="76"/>
                  <a:pt x="59" y="76"/>
                  <a:pt x="57" y="79"/>
                </a:cubicBezTo>
                <a:cubicBezTo>
                  <a:pt x="54" y="82"/>
                  <a:pt x="55" y="84"/>
                  <a:pt x="55" y="84"/>
                </a:cubicBezTo>
                <a:cubicBezTo>
                  <a:pt x="55" y="84"/>
                  <a:pt x="59" y="83"/>
                  <a:pt x="61" y="82"/>
                </a:cubicBezTo>
                <a:cubicBezTo>
                  <a:pt x="62" y="80"/>
                  <a:pt x="61" y="76"/>
                  <a:pt x="61" y="76"/>
                </a:cubicBezTo>
                <a:close/>
                <a:moveTo>
                  <a:pt x="40" y="74"/>
                </a:moveTo>
                <a:cubicBezTo>
                  <a:pt x="36" y="79"/>
                  <a:pt x="36" y="79"/>
                  <a:pt x="36" y="79"/>
                </a:cubicBezTo>
                <a:cubicBezTo>
                  <a:pt x="36" y="80"/>
                  <a:pt x="37" y="82"/>
                  <a:pt x="38" y="83"/>
                </a:cubicBezTo>
                <a:cubicBezTo>
                  <a:pt x="39" y="84"/>
                  <a:pt x="40" y="86"/>
                  <a:pt x="41" y="86"/>
                </a:cubicBezTo>
                <a:cubicBezTo>
                  <a:pt x="63" y="86"/>
                  <a:pt x="63" y="86"/>
                  <a:pt x="63" y="86"/>
                </a:cubicBezTo>
                <a:cubicBezTo>
                  <a:pt x="64" y="86"/>
                  <a:pt x="65" y="84"/>
                  <a:pt x="66" y="83"/>
                </a:cubicBezTo>
                <a:cubicBezTo>
                  <a:pt x="66" y="82"/>
                  <a:pt x="67" y="80"/>
                  <a:pt x="67" y="79"/>
                </a:cubicBezTo>
                <a:cubicBezTo>
                  <a:pt x="63" y="74"/>
                  <a:pt x="63" y="74"/>
                  <a:pt x="63" y="74"/>
                </a:cubicBezTo>
                <a:cubicBezTo>
                  <a:pt x="40" y="74"/>
                  <a:pt x="40" y="74"/>
                  <a:pt x="40" y="74"/>
                </a:cubicBezTo>
                <a:close/>
                <a:moveTo>
                  <a:pt x="30" y="75"/>
                </a:moveTo>
                <a:cubicBezTo>
                  <a:pt x="36" y="69"/>
                  <a:pt x="36" y="69"/>
                  <a:pt x="36" y="69"/>
                </a:cubicBezTo>
                <a:cubicBezTo>
                  <a:pt x="29" y="60"/>
                  <a:pt x="24" y="50"/>
                  <a:pt x="22" y="38"/>
                </a:cubicBezTo>
                <a:cubicBezTo>
                  <a:pt x="15" y="40"/>
                  <a:pt x="6" y="38"/>
                  <a:pt x="0" y="28"/>
                </a:cubicBezTo>
                <a:cubicBezTo>
                  <a:pt x="5" y="26"/>
                  <a:pt x="9" y="25"/>
                  <a:pt x="13" y="26"/>
                </a:cubicBezTo>
                <a:cubicBezTo>
                  <a:pt x="13" y="26"/>
                  <a:pt x="13" y="26"/>
                  <a:pt x="13" y="25"/>
                </a:cubicBezTo>
                <a:cubicBezTo>
                  <a:pt x="11" y="23"/>
                  <a:pt x="9" y="21"/>
                  <a:pt x="8" y="18"/>
                </a:cubicBezTo>
                <a:cubicBezTo>
                  <a:pt x="7" y="15"/>
                  <a:pt x="7" y="12"/>
                  <a:pt x="8" y="9"/>
                </a:cubicBezTo>
                <a:cubicBezTo>
                  <a:pt x="9" y="6"/>
                  <a:pt x="10" y="3"/>
                  <a:pt x="14" y="0"/>
                </a:cubicBezTo>
                <a:cubicBezTo>
                  <a:pt x="18" y="3"/>
                  <a:pt x="18" y="3"/>
                  <a:pt x="18" y="3"/>
                </a:cubicBezTo>
                <a:cubicBezTo>
                  <a:pt x="17" y="12"/>
                  <a:pt x="24" y="16"/>
                  <a:pt x="29" y="19"/>
                </a:cubicBezTo>
                <a:cubicBezTo>
                  <a:pt x="29" y="19"/>
                  <a:pt x="30" y="19"/>
                  <a:pt x="30" y="20"/>
                </a:cubicBezTo>
                <a:cubicBezTo>
                  <a:pt x="32" y="21"/>
                  <a:pt x="32" y="21"/>
                  <a:pt x="32" y="21"/>
                </a:cubicBezTo>
                <a:cubicBezTo>
                  <a:pt x="32" y="21"/>
                  <a:pt x="32" y="21"/>
                  <a:pt x="32" y="21"/>
                </a:cubicBezTo>
                <a:cubicBezTo>
                  <a:pt x="69" y="21"/>
                  <a:pt x="69" y="21"/>
                  <a:pt x="69" y="21"/>
                </a:cubicBezTo>
                <a:cubicBezTo>
                  <a:pt x="69" y="21"/>
                  <a:pt x="69" y="21"/>
                  <a:pt x="69" y="21"/>
                </a:cubicBezTo>
                <a:cubicBezTo>
                  <a:pt x="71" y="20"/>
                  <a:pt x="71" y="20"/>
                  <a:pt x="71" y="20"/>
                </a:cubicBezTo>
                <a:cubicBezTo>
                  <a:pt x="71" y="19"/>
                  <a:pt x="72" y="19"/>
                  <a:pt x="72" y="19"/>
                </a:cubicBezTo>
                <a:cubicBezTo>
                  <a:pt x="77" y="16"/>
                  <a:pt x="84" y="12"/>
                  <a:pt x="83" y="3"/>
                </a:cubicBezTo>
                <a:cubicBezTo>
                  <a:pt x="88" y="0"/>
                  <a:pt x="88" y="0"/>
                  <a:pt x="88" y="0"/>
                </a:cubicBezTo>
                <a:cubicBezTo>
                  <a:pt x="91" y="3"/>
                  <a:pt x="93" y="6"/>
                  <a:pt x="93" y="9"/>
                </a:cubicBezTo>
                <a:cubicBezTo>
                  <a:pt x="94" y="12"/>
                  <a:pt x="94" y="15"/>
                  <a:pt x="93" y="18"/>
                </a:cubicBezTo>
                <a:cubicBezTo>
                  <a:pt x="92" y="21"/>
                  <a:pt x="90" y="23"/>
                  <a:pt x="89" y="25"/>
                </a:cubicBezTo>
                <a:cubicBezTo>
                  <a:pt x="89" y="26"/>
                  <a:pt x="88" y="26"/>
                  <a:pt x="88" y="26"/>
                </a:cubicBezTo>
                <a:cubicBezTo>
                  <a:pt x="92" y="25"/>
                  <a:pt x="96" y="26"/>
                  <a:pt x="101" y="28"/>
                </a:cubicBezTo>
                <a:cubicBezTo>
                  <a:pt x="96" y="37"/>
                  <a:pt x="88" y="39"/>
                  <a:pt x="81" y="38"/>
                </a:cubicBezTo>
                <a:cubicBezTo>
                  <a:pt x="78" y="50"/>
                  <a:pt x="74" y="60"/>
                  <a:pt x="68" y="69"/>
                </a:cubicBezTo>
                <a:cubicBezTo>
                  <a:pt x="74" y="75"/>
                  <a:pt x="74" y="75"/>
                  <a:pt x="74" y="75"/>
                </a:cubicBezTo>
                <a:cubicBezTo>
                  <a:pt x="75" y="76"/>
                  <a:pt x="75" y="76"/>
                  <a:pt x="75" y="76"/>
                </a:cubicBezTo>
                <a:cubicBezTo>
                  <a:pt x="74" y="78"/>
                  <a:pt x="74" y="78"/>
                  <a:pt x="74" y="78"/>
                </a:cubicBezTo>
                <a:cubicBezTo>
                  <a:pt x="74" y="81"/>
                  <a:pt x="73" y="84"/>
                  <a:pt x="72" y="87"/>
                </a:cubicBezTo>
                <a:cubicBezTo>
                  <a:pt x="70" y="89"/>
                  <a:pt x="68" y="91"/>
                  <a:pt x="66" y="93"/>
                </a:cubicBezTo>
                <a:cubicBezTo>
                  <a:pt x="65" y="93"/>
                  <a:pt x="65" y="93"/>
                  <a:pt x="65" y="93"/>
                </a:cubicBezTo>
                <a:cubicBezTo>
                  <a:pt x="64" y="93"/>
                  <a:pt x="64" y="93"/>
                  <a:pt x="64" y="93"/>
                </a:cubicBezTo>
                <a:cubicBezTo>
                  <a:pt x="40" y="93"/>
                  <a:pt x="40" y="93"/>
                  <a:pt x="40" y="93"/>
                </a:cubicBezTo>
                <a:cubicBezTo>
                  <a:pt x="39" y="93"/>
                  <a:pt x="39" y="93"/>
                  <a:pt x="39" y="93"/>
                </a:cubicBezTo>
                <a:cubicBezTo>
                  <a:pt x="38" y="93"/>
                  <a:pt x="38" y="93"/>
                  <a:pt x="38" y="93"/>
                </a:cubicBezTo>
                <a:cubicBezTo>
                  <a:pt x="35" y="91"/>
                  <a:pt x="33" y="89"/>
                  <a:pt x="32" y="87"/>
                </a:cubicBezTo>
                <a:cubicBezTo>
                  <a:pt x="30" y="84"/>
                  <a:pt x="29" y="81"/>
                  <a:pt x="29" y="78"/>
                </a:cubicBezTo>
                <a:cubicBezTo>
                  <a:pt x="29" y="76"/>
                  <a:pt x="29" y="76"/>
                  <a:pt x="29" y="76"/>
                </a:cubicBezTo>
                <a:cubicBezTo>
                  <a:pt x="30" y="75"/>
                  <a:pt x="30" y="75"/>
                  <a:pt x="30" y="75"/>
                </a:cubicBezTo>
                <a:close/>
                <a:moveTo>
                  <a:pt x="17" y="22"/>
                </a:moveTo>
                <a:cubicBezTo>
                  <a:pt x="19" y="24"/>
                  <a:pt x="21" y="26"/>
                  <a:pt x="23" y="27"/>
                </a:cubicBezTo>
                <a:cubicBezTo>
                  <a:pt x="26" y="23"/>
                  <a:pt x="26" y="23"/>
                  <a:pt x="26" y="23"/>
                </a:cubicBezTo>
                <a:cubicBezTo>
                  <a:pt x="21" y="21"/>
                  <a:pt x="15" y="17"/>
                  <a:pt x="13" y="9"/>
                </a:cubicBezTo>
                <a:cubicBezTo>
                  <a:pt x="13" y="10"/>
                  <a:pt x="13" y="10"/>
                  <a:pt x="13" y="11"/>
                </a:cubicBezTo>
                <a:cubicBezTo>
                  <a:pt x="12" y="13"/>
                  <a:pt x="13" y="15"/>
                  <a:pt x="13" y="16"/>
                </a:cubicBezTo>
                <a:cubicBezTo>
                  <a:pt x="14" y="18"/>
                  <a:pt x="15" y="20"/>
                  <a:pt x="17" y="22"/>
                </a:cubicBezTo>
                <a:close/>
                <a:moveTo>
                  <a:pt x="71" y="40"/>
                </a:moveTo>
                <a:cubicBezTo>
                  <a:pt x="71" y="40"/>
                  <a:pt x="67" y="38"/>
                  <a:pt x="64" y="40"/>
                </a:cubicBezTo>
                <a:cubicBezTo>
                  <a:pt x="60" y="41"/>
                  <a:pt x="58" y="46"/>
                  <a:pt x="58" y="46"/>
                </a:cubicBezTo>
                <a:cubicBezTo>
                  <a:pt x="58" y="46"/>
                  <a:pt x="67" y="47"/>
                  <a:pt x="69" y="46"/>
                </a:cubicBezTo>
                <a:cubicBezTo>
                  <a:pt x="71" y="45"/>
                  <a:pt x="71" y="40"/>
                  <a:pt x="71" y="40"/>
                </a:cubicBezTo>
                <a:close/>
                <a:moveTo>
                  <a:pt x="32" y="40"/>
                </a:moveTo>
                <a:cubicBezTo>
                  <a:pt x="32" y="40"/>
                  <a:pt x="33" y="45"/>
                  <a:pt x="35" y="46"/>
                </a:cubicBezTo>
                <a:cubicBezTo>
                  <a:pt x="37" y="47"/>
                  <a:pt x="46" y="46"/>
                  <a:pt x="46" y="46"/>
                </a:cubicBezTo>
                <a:cubicBezTo>
                  <a:pt x="46" y="46"/>
                  <a:pt x="43" y="41"/>
                  <a:pt x="40" y="40"/>
                </a:cubicBezTo>
                <a:cubicBezTo>
                  <a:pt x="37" y="38"/>
                  <a:pt x="32" y="40"/>
                  <a:pt x="32" y="4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6" name="Freeform 82"/>
          <p:cNvSpPr>
            <a:spLocks noEditPoints="1"/>
          </p:cNvSpPr>
          <p:nvPr/>
        </p:nvSpPr>
        <p:spPr>
          <a:xfrm>
            <a:off x="3351213" y="4224338"/>
            <a:ext cx="352425" cy="333375"/>
          </a:xfrm>
          <a:custGeom>
            <a:avLst/>
            <a:gdLst>
              <a:gd name="txL" fmla="*/ 0 w 93"/>
              <a:gd name="txT" fmla="*/ 0 h 83"/>
              <a:gd name="txR" fmla="*/ 93 w 93"/>
              <a:gd name="txB" fmla="*/ 83 h 83"/>
            </a:gdLst>
            <a:ahLst/>
            <a:cxnLst>
              <a:cxn ang="0">
                <a:pos x="17" y="18"/>
              </a:cxn>
              <a:cxn ang="0">
                <a:pos x="9" y="28"/>
              </a:cxn>
              <a:cxn ang="0">
                <a:pos x="84" y="74"/>
              </a:cxn>
              <a:cxn ang="0">
                <a:pos x="70" y="28"/>
              </a:cxn>
              <a:cxn ang="0">
                <a:pos x="24" y="34"/>
              </a:cxn>
              <a:cxn ang="0">
                <a:pos x="24" y="18"/>
              </a:cxn>
              <a:cxn ang="0">
                <a:pos x="30" y="13"/>
              </a:cxn>
              <a:cxn ang="0">
                <a:pos x="46" y="0"/>
              </a:cxn>
              <a:cxn ang="0">
                <a:pos x="63" y="13"/>
              </a:cxn>
              <a:cxn ang="0">
                <a:pos x="70" y="18"/>
              </a:cxn>
              <a:cxn ang="0">
                <a:pos x="93" y="18"/>
              </a:cxn>
              <a:cxn ang="0">
                <a:pos x="93" y="79"/>
              </a:cxn>
              <a:cxn ang="0">
                <a:pos x="89" y="83"/>
              </a:cxn>
              <a:cxn ang="0">
                <a:pos x="0" y="83"/>
              </a:cxn>
              <a:cxn ang="0">
                <a:pos x="0" y="23"/>
              </a:cxn>
              <a:cxn ang="0">
                <a:pos x="5" y="18"/>
              </a:cxn>
              <a:cxn ang="0">
                <a:pos x="14" y="70"/>
              </a:cxn>
              <a:cxn ang="0">
                <a:pos x="39" y="62"/>
              </a:cxn>
              <a:cxn ang="0">
                <a:pos x="29" y="63"/>
              </a:cxn>
              <a:cxn ang="0">
                <a:pos x="29" y="60"/>
              </a:cxn>
              <a:cxn ang="0">
                <a:pos x="26" y="59"/>
              </a:cxn>
              <a:cxn ang="0">
                <a:pos x="26" y="61"/>
              </a:cxn>
              <a:cxn ang="0">
                <a:pos x="21" y="59"/>
              </a:cxn>
              <a:cxn ang="0">
                <a:pos x="35" y="42"/>
              </a:cxn>
              <a:cxn ang="0">
                <a:pos x="23" y="57"/>
              </a:cxn>
              <a:cxn ang="0">
                <a:pos x="24" y="57"/>
              </a:cxn>
              <a:cxn ang="0">
                <a:pos x="30" y="57"/>
              </a:cxn>
              <a:cxn ang="0">
                <a:pos x="30" y="57"/>
              </a:cxn>
              <a:cxn ang="0">
                <a:pos x="31" y="65"/>
              </a:cxn>
              <a:cxn ang="0">
                <a:pos x="36" y="66"/>
              </a:cxn>
              <a:cxn ang="0">
                <a:pos x="31" y="65"/>
              </a:cxn>
              <a:cxn ang="0">
                <a:pos x="44" y="55"/>
              </a:cxn>
              <a:cxn ang="0">
                <a:pos x="78" y="51"/>
              </a:cxn>
              <a:cxn ang="0">
                <a:pos x="44" y="60"/>
              </a:cxn>
              <a:cxn ang="0">
                <a:pos x="59" y="65"/>
              </a:cxn>
              <a:cxn ang="0">
                <a:pos x="44" y="60"/>
              </a:cxn>
              <a:cxn ang="0">
                <a:pos x="44" y="46"/>
              </a:cxn>
              <a:cxn ang="0">
                <a:pos x="78" y="42"/>
              </a:cxn>
              <a:cxn ang="0">
                <a:pos x="39" y="13"/>
              </a:cxn>
              <a:cxn ang="0">
                <a:pos x="52" y="12"/>
              </a:cxn>
              <a:cxn ang="0">
                <a:pos x="41" y="12"/>
              </a:cxn>
            </a:cxnLst>
            <a:rect l="txL" t="txT" r="txR" b="tx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7" name="Freeform 83"/>
          <p:cNvSpPr>
            <a:spLocks noEditPoints="1"/>
          </p:cNvSpPr>
          <p:nvPr/>
        </p:nvSpPr>
        <p:spPr>
          <a:xfrm>
            <a:off x="1952625" y="4244975"/>
            <a:ext cx="325438" cy="354013"/>
          </a:xfrm>
          <a:custGeom>
            <a:avLst/>
            <a:gdLst>
              <a:gd name="txL" fmla="*/ 0 w 86"/>
              <a:gd name="txT" fmla="*/ 0 h 88"/>
              <a:gd name="txR" fmla="*/ 86 w 86"/>
              <a:gd name="txB" fmla="*/ 88 h 88"/>
            </a:gdLst>
            <a:ahLst/>
            <a:cxnLst>
              <a:cxn ang="0">
                <a:pos x="84" y="27"/>
              </a:cxn>
              <a:cxn ang="0">
                <a:pos x="84" y="85"/>
              </a:cxn>
              <a:cxn ang="0">
                <a:pos x="84" y="88"/>
              </a:cxn>
              <a:cxn ang="0">
                <a:pos x="81" y="88"/>
              </a:cxn>
              <a:cxn ang="0">
                <a:pos x="24" y="88"/>
              </a:cxn>
              <a:cxn ang="0">
                <a:pos x="21" y="85"/>
              </a:cxn>
              <a:cxn ang="0">
                <a:pos x="21" y="85"/>
              </a:cxn>
              <a:cxn ang="0">
                <a:pos x="18" y="85"/>
              </a:cxn>
              <a:cxn ang="0">
                <a:pos x="15" y="81"/>
              </a:cxn>
              <a:cxn ang="0">
                <a:pos x="15" y="76"/>
              </a:cxn>
              <a:cxn ang="0">
                <a:pos x="4" y="76"/>
              </a:cxn>
              <a:cxn ang="0">
                <a:pos x="0" y="70"/>
              </a:cxn>
              <a:cxn ang="0">
                <a:pos x="6" y="47"/>
              </a:cxn>
              <a:cxn ang="0">
                <a:pos x="8" y="27"/>
              </a:cxn>
              <a:cxn ang="0">
                <a:pos x="3" y="27"/>
              </a:cxn>
              <a:cxn ang="0">
                <a:pos x="3" y="0"/>
              </a:cxn>
              <a:cxn ang="0">
                <a:pos x="86" y="0"/>
              </a:cxn>
              <a:cxn ang="0">
                <a:pos x="86" y="27"/>
              </a:cxn>
              <a:cxn ang="0">
                <a:pos x="84" y="27"/>
              </a:cxn>
              <a:cxn ang="0">
                <a:pos x="38" y="62"/>
              </a:cxn>
              <a:cxn ang="0">
                <a:pos x="38" y="31"/>
              </a:cxn>
              <a:cxn ang="0">
                <a:pos x="32" y="31"/>
              </a:cxn>
              <a:cxn ang="0">
                <a:pos x="31" y="33"/>
              </a:cxn>
              <a:cxn ang="0">
                <a:pos x="29" y="34"/>
              </a:cxn>
              <a:cxn ang="0">
                <a:pos x="29" y="39"/>
              </a:cxn>
              <a:cxn ang="0">
                <a:pos x="31" y="39"/>
              </a:cxn>
              <a:cxn ang="0">
                <a:pos x="31" y="62"/>
              </a:cxn>
              <a:cxn ang="0">
                <a:pos x="38" y="62"/>
              </a:cxn>
              <a:cxn ang="0">
                <a:pos x="49" y="62"/>
              </a:cxn>
              <a:cxn ang="0">
                <a:pos x="49" y="31"/>
              </a:cxn>
              <a:cxn ang="0">
                <a:pos x="43" y="31"/>
              </a:cxn>
              <a:cxn ang="0">
                <a:pos x="42" y="33"/>
              </a:cxn>
              <a:cxn ang="0">
                <a:pos x="40" y="34"/>
              </a:cxn>
              <a:cxn ang="0">
                <a:pos x="40" y="39"/>
              </a:cxn>
              <a:cxn ang="0">
                <a:pos x="42" y="39"/>
              </a:cxn>
              <a:cxn ang="0">
                <a:pos x="42" y="62"/>
              </a:cxn>
              <a:cxn ang="0">
                <a:pos x="49" y="62"/>
              </a:cxn>
              <a:cxn ang="0">
                <a:pos x="65" y="27"/>
              </a:cxn>
              <a:cxn ang="0">
                <a:pos x="17" y="27"/>
              </a:cxn>
              <a:cxn ang="0">
                <a:pos x="15" y="49"/>
              </a:cxn>
              <a:cxn ang="0">
                <a:pos x="11" y="67"/>
              </a:cxn>
              <a:cxn ang="0">
                <a:pos x="58" y="67"/>
              </a:cxn>
              <a:cxn ang="0">
                <a:pos x="63" y="49"/>
              </a:cxn>
              <a:cxn ang="0">
                <a:pos x="65" y="27"/>
              </a:cxn>
              <a:cxn ang="0">
                <a:pos x="27" y="76"/>
              </a:cxn>
              <a:cxn ang="0">
                <a:pos x="27" y="78"/>
              </a:cxn>
              <a:cxn ang="0">
                <a:pos x="73" y="78"/>
              </a:cxn>
              <a:cxn ang="0">
                <a:pos x="73" y="45"/>
              </a:cxn>
              <a:cxn ang="0">
                <a:pos x="72" y="50"/>
              </a:cxn>
              <a:cxn ang="0">
                <a:pos x="65" y="73"/>
              </a:cxn>
              <a:cxn ang="0">
                <a:pos x="61" y="76"/>
              </a:cxn>
              <a:cxn ang="0">
                <a:pos x="27" y="76"/>
              </a:cxn>
            </a:cxnLst>
            <a:rect l="txL" t="txT" r="txR" b="txB"/>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8" name="Freeform 84"/>
          <p:cNvSpPr/>
          <p:nvPr/>
        </p:nvSpPr>
        <p:spPr>
          <a:xfrm>
            <a:off x="3325813" y="3241675"/>
            <a:ext cx="400050" cy="252413"/>
          </a:xfrm>
          <a:custGeom>
            <a:avLst/>
            <a:gdLst>
              <a:gd name="txL" fmla="*/ 0 w 106"/>
              <a:gd name="txT" fmla="*/ 0 h 63"/>
              <a:gd name="txR" fmla="*/ 106 w 106"/>
              <a:gd name="txB" fmla="*/ 63 h 63"/>
            </a:gdLst>
            <a:ahLst/>
            <a:cxnLst>
              <a:cxn ang="0">
                <a:pos x="49" y="1"/>
              </a:cxn>
              <a:cxn ang="0">
                <a:pos x="43" y="9"/>
              </a:cxn>
              <a:cxn ang="0">
                <a:pos x="37" y="9"/>
              </a:cxn>
              <a:cxn ang="0">
                <a:pos x="29" y="9"/>
              </a:cxn>
              <a:cxn ang="0">
                <a:pos x="8" y="9"/>
              </a:cxn>
              <a:cxn ang="0">
                <a:pos x="0" y="17"/>
              </a:cxn>
              <a:cxn ang="0">
                <a:pos x="0" y="17"/>
              </a:cxn>
              <a:cxn ang="0">
                <a:pos x="8" y="25"/>
              </a:cxn>
              <a:cxn ang="0">
                <a:pos x="24" y="25"/>
              </a:cxn>
              <a:cxn ang="0">
                <a:pos x="23" y="30"/>
              </a:cxn>
              <a:cxn ang="0">
                <a:pos x="23" y="30"/>
              </a:cxn>
              <a:cxn ang="0">
                <a:pos x="28" y="37"/>
              </a:cxn>
              <a:cxn ang="0">
                <a:pos x="26" y="42"/>
              </a:cxn>
              <a:cxn ang="0">
                <a:pos x="26" y="42"/>
              </a:cxn>
              <a:cxn ang="0">
                <a:pos x="34" y="50"/>
              </a:cxn>
              <a:cxn ang="0">
                <a:pos x="34" y="50"/>
              </a:cxn>
              <a:cxn ang="0">
                <a:pos x="32" y="55"/>
              </a:cxn>
              <a:cxn ang="0">
                <a:pos x="32" y="55"/>
              </a:cxn>
              <a:cxn ang="0">
                <a:pos x="39" y="62"/>
              </a:cxn>
              <a:cxn ang="0">
                <a:pos x="70" y="62"/>
              </a:cxn>
              <a:cxn ang="0">
                <a:pos x="77" y="56"/>
              </a:cxn>
              <a:cxn ang="0">
                <a:pos x="89" y="54"/>
              </a:cxn>
              <a:cxn ang="0">
                <a:pos x="89" y="63"/>
              </a:cxn>
              <a:cxn ang="0">
                <a:pos x="106" y="63"/>
              </a:cxn>
              <a:cxn ang="0">
                <a:pos x="106" y="7"/>
              </a:cxn>
              <a:cxn ang="0">
                <a:pos x="89" y="7"/>
              </a:cxn>
              <a:cxn ang="0">
                <a:pos x="89" y="10"/>
              </a:cxn>
              <a:cxn ang="0">
                <a:pos x="89" y="33"/>
              </a:cxn>
              <a:cxn ang="0">
                <a:pos x="86" y="34"/>
              </a:cxn>
              <a:cxn ang="0">
                <a:pos x="84" y="13"/>
              </a:cxn>
              <a:cxn ang="0">
                <a:pos x="49" y="1"/>
              </a:cxn>
            </a:cxnLst>
            <a:rect l="txL" t="txT" r="txR" b="txB"/>
            <a:pathLst>
              <a:path w="106" h="63">
                <a:moveTo>
                  <a:pt x="49" y="1"/>
                </a:moveTo>
                <a:cubicBezTo>
                  <a:pt x="43" y="9"/>
                  <a:pt x="43" y="9"/>
                  <a:pt x="43" y="9"/>
                </a:cubicBezTo>
                <a:cubicBezTo>
                  <a:pt x="37" y="9"/>
                  <a:pt x="37" y="9"/>
                  <a:pt x="37" y="9"/>
                </a:cubicBezTo>
                <a:cubicBezTo>
                  <a:pt x="29" y="9"/>
                  <a:pt x="29" y="9"/>
                  <a:pt x="29" y="9"/>
                </a:cubicBezTo>
                <a:cubicBezTo>
                  <a:pt x="8" y="9"/>
                  <a:pt x="8" y="9"/>
                  <a:pt x="8" y="9"/>
                </a:cubicBezTo>
                <a:cubicBezTo>
                  <a:pt x="4" y="9"/>
                  <a:pt x="0" y="13"/>
                  <a:pt x="0" y="17"/>
                </a:cubicBezTo>
                <a:cubicBezTo>
                  <a:pt x="0" y="17"/>
                  <a:pt x="0" y="17"/>
                  <a:pt x="0" y="17"/>
                </a:cubicBezTo>
                <a:cubicBezTo>
                  <a:pt x="0" y="22"/>
                  <a:pt x="4" y="25"/>
                  <a:pt x="8" y="25"/>
                </a:cubicBezTo>
                <a:cubicBezTo>
                  <a:pt x="24" y="25"/>
                  <a:pt x="24" y="25"/>
                  <a:pt x="24" y="25"/>
                </a:cubicBezTo>
                <a:cubicBezTo>
                  <a:pt x="23" y="27"/>
                  <a:pt x="23" y="28"/>
                  <a:pt x="23" y="30"/>
                </a:cubicBezTo>
                <a:cubicBezTo>
                  <a:pt x="23" y="30"/>
                  <a:pt x="23" y="30"/>
                  <a:pt x="23" y="30"/>
                </a:cubicBezTo>
                <a:cubicBezTo>
                  <a:pt x="23" y="34"/>
                  <a:pt x="25" y="37"/>
                  <a:pt x="28" y="37"/>
                </a:cubicBezTo>
                <a:cubicBezTo>
                  <a:pt x="27" y="39"/>
                  <a:pt x="26" y="40"/>
                  <a:pt x="26" y="42"/>
                </a:cubicBezTo>
                <a:cubicBezTo>
                  <a:pt x="26" y="42"/>
                  <a:pt x="26" y="42"/>
                  <a:pt x="26" y="42"/>
                </a:cubicBezTo>
                <a:cubicBezTo>
                  <a:pt x="26" y="46"/>
                  <a:pt x="30" y="50"/>
                  <a:pt x="34" y="50"/>
                </a:cubicBezTo>
                <a:cubicBezTo>
                  <a:pt x="34" y="50"/>
                  <a:pt x="34" y="50"/>
                  <a:pt x="34" y="50"/>
                </a:cubicBezTo>
                <a:cubicBezTo>
                  <a:pt x="33" y="51"/>
                  <a:pt x="32" y="53"/>
                  <a:pt x="32" y="55"/>
                </a:cubicBezTo>
                <a:cubicBezTo>
                  <a:pt x="32" y="55"/>
                  <a:pt x="32" y="55"/>
                  <a:pt x="32" y="55"/>
                </a:cubicBezTo>
                <a:cubicBezTo>
                  <a:pt x="32" y="59"/>
                  <a:pt x="35" y="62"/>
                  <a:pt x="39" y="62"/>
                </a:cubicBezTo>
                <a:cubicBezTo>
                  <a:pt x="70" y="62"/>
                  <a:pt x="70" y="62"/>
                  <a:pt x="70" y="62"/>
                </a:cubicBezTo>
                <a:cubicBezTo>
                  <a:pt x="77" y="56"/>
                  <a:pt x="77" y="56"/>
                  <a:pt x="77" y="56"/>
                </a:cubicBezTo>
                <a:cubicBezTo>
                  <a:pt x="89" y="54"/>
                  <a:pt x="89" y="54"/>
                  <a:pt x="89" y="54"/>
                </a:cubicBezTo>
                <a:cubicBezTo>
                  <a:pt x="89" y="63"/>
                  <a:pt x="89" y="63"/>
                  <a:pt x="89" y="63"/>
                </a:cubicBezTo>
                <a:cubicBezTo>
                  <a:pt x="106" y="63"/>
                  <a:pt x="106" y="63"/>
                  <a:pt x="106" y="63"/>
                </a:cubicBezTo>
                <a:cubicBezTo>
                  <a:pt x="106" y="7"/>
                  <a:pt x="106" y="7"/>
                  <a:pt x="106" y="7"/>
                </a:cubicBezTo>
                <a:cubicBezTo>
                  <a:pt x="89" y="7"/>
                  <a:pt x="89" y="7"/>
                  <a:pt x="89" y="7"/>
                </a:cubicBezTo>
                <a:cubicBezTo>
                  <a:pt x="89" y="10"/>
                  <a:pt x="89" y="10"/>
                  <a:pt x="89" y="10"/>
                </a:cubicBezTo>
                <a:cubicBezTo>
                  <a:pt x="89" y="33"/>
                  <a:pt x="89" y="33"/>
                  <a:pt x="89" y="33"/>
                </a:cubicBezTo>
                <a:cubicBezTo>
                  <a:pt x="86" y="34"/>
                  <a:pt x="86" y="34"/>
                  <a:pt x="86" y="34"/>
                </a:cubicBezTo>
                <a:cubicBezTo>
                  <a:pt x="84" y="13"/>
                  <a:pt x="84" y="13"/>
                  <a:pt x="84" y="13"/>
                </a:cubicBezTo>
                <a:cubicBezTo>
                  <a:pt x="72" y="9"/>
                  <a:pt x="62" y="0"/>
                  <a:pt x="49" y="1"/>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09" name="Freeform 85"/>
          <p:cNvSpPr>
            <a:spLocks noEditPoints="1"/>
          </p:cNvSpPr>
          <p:nvPr/>
        </p:nvSpPr>
        <p:spPr>
          <a:xfrm>
            <a:off x="1973263" y="3717925"/>
            <a:ext cx="317500" cy="333375"/>
          </a:xfrm>
          <a:custGeom>
            <a:avLst/>
            <a:gdLst>
              <a:gd name="txL" fmla="*/ 0 w 199"/>
              <a:gd name="txT" fmla="*/ 0 h 196"/>
              <a:gd name="txR" fmla="*/ 199 w 199"/>
              <a:gd name="txB" fmla="*/ 196 h 196"/>
            </a:gdLst>
            <a:ahLst/>
            <a:cxnLst>
              <a:cxn ang="0">
                <a:pos x="199" y="0"/>
              </a:cxn>
              <a:cxn ang="0">
                <a:pos x="189" y="19"/>
              </a:cxn>
              <a:cxn ang="0">
                <a:pos x="199" y="120"/>
              </a:cxn>
              <a:cxn ang="0">
                <a:pos x="109" y="139"/>
              </a:cxn>
              <a:cxn ang="0">
                <a:pos x="149" y="177"/>
              </a:cxn>
              <a:cxn ang="0">
                <a:pos x="50" y="196"/>
              </a:cxn>
              <a:cxn ang="0">
                <a:pos x="90" y="177"/>
              </a:cxn>
              <a:cxn ang="0">
                <a:pos x="0" y="139"/>
              </a:cxn>
              <a:cxn ang="0">
                <a:pos x="7" y="120"/>
              </a:cxn>
              <a:cxn ang="0">
                <a:pos x="0" y="19"/>
              </a:cxn>
              <a:cxn ang="0">
                <a:pos x="0" y="0"/>
              </a:cxn>
              <a:cxn ang="0">
                <a:pos x="142" y="47"/>
              </a:cxn>
              <a:cxn ang="0">
                <a:pos x="135" y="52"/>
              </a:cxn>
              <a:cxn ang="0">
                <a:pos x="88" y="61"/>
              </a:cxn>
              <a:cxn ang="0">
                <a:pos x="85" y="59"/>
              </a:cxn>
              <a:cxn ang="0">
                <a:pos x="59" y="78"/>
              </a:cxn>
              <a:cxn ang="0">
                <a:pos x="99" y="75"/>
              </a:cxn>
              <a:cxn ang="0">
                <a:pos x="104" y="78"/>
              </a:cxn>
              <a:cxn ang="0">
                <a:pos x="139" y="61"/>
              </a:cxn>
              <a:cxn ang="0">
                <a:pos x="149" y="47"/>
              </a:cxn>
              <a:cxn ang="0">
                <a:pos x="132" y="68"/>
              </a:cxn>
              <a:cxn ang="0">
                <a:pos x="142" y="99"/>
              </a:cxn>
              <a:cxn ang="0">
                <a:pos x="132" y="68"/>
              </a:cxn>
              <a:cxn ang="0">
                <a:pos x="118" y="78"/>
              </a:cxn>
              <a:cxn ang="0">
                <a:pos x="128" y="99"/>
              </a:cxn>
              <a:cxn ang="0">
                <a:pos x="118" y="78"/>
              </a:cxn>
              <a:cxn ang="0">
                <a:pos x="102" y="89"/>
              </a:cxn>
              <a:cxn ang="0">
                <a:pos x="111" y="99"/>
              </a:cxn>
              <a:cxn ang="0">
                <a:pos x="102" y="89"/>
              </a:cxn>
              <a:cxn ang="0">
                <a:pos x="88" y="80"/>
              </a:cxn>
              <a:cxn ang="0">
                <a:pos x="97" y="99"/>
              </a:cxn>
              <a:cxn ang="0">
                <a:pos x="88" y="80"/>
              </a:cxn>
              <a:cxn ang="0">
                <a:pos x="73" y="80"/>
              </a:cxn>
              <a:cxn ang="0">
                <a:pos x="83" y="99"/>
              </a:cxn>
              <a:cxn ang="0">
                <a:pos x="73" y="80"/>
              </a:cxn>
              <a:cxn ang="0">
                <a:pos x="57" y="85"/>
              </a:cxn>
              <a:cxn ang="0">
                <a:pos x="66" y="99"/>
              </a:cxn>
              <a:cxn ang="0">
                <a:pos x="57" y="85"/>
              </a:cxn>
              <a:cxn ang="0">
                <a:pos x="170" y="21"/>
              </a:cxn>
              <a:cxn ang="0">
                <a:pos x="28" y="118"/>
              </a:cxn>
              <a:cxn ang="0">
                <a:pos x="170" y="21"/>
              </a:cxn>
            </a:cxnLst>
            <a:rect l="txL" t="txT" r="txR" b="txB"/>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lnTo>
                  <a:pt x="149" y="47"/>
                </a:lnTo>
                <a:close/>
                <a:moveTo>
                  <a:pt x="132" y="68"/>
                </a:moveTo>
                <a:lnTo>
                  <a:pt x="132" y="99"/>
                </a:lnTo>
                <a:lnTo>
                  <a:pt x="142" y="99"/>
                </a:lnTo>
                <a:lnTo>
                  <a:pt x="142" y="68"/>
                </a:lnTo>
                <a:lnTo>
                  <a:pt x="132" y="68"/>
                </a:lnTo>
                <a:lnTo>
                  <a:pt x="132" y="68"/>
                </a:lnTo>
                <a:close/>
                <a:moveTo>
                  <a:pt x="118" y="78"/>
                </a:moveTo>
                <a:lnTo>
                  <a:pt x="118" y="99"/>
                </a:lnTo>
                <a:lnTo>
                  <a:pt x="128" y="99"/>
                </a:lnTo>
                <a:lnTo>
                  <a:pt x="128" y="78"/>
                </a:lnTo>
                <a:lnTo>
                  <a:pt x="118" y="78"/>
                </a:lnTo>
                <a:lnTo>
                  <a:pt x="118" y="78"/>
                </a:lnTo>
                <a:close/>
                <a:moveTo>
                  <a:pt x="102" y="89"/>
                </a:moveTo>
                <a:lnTo>
                  <a:pt x="102" y="99"/>
                </a:lnTo>
                <a:lnTo>
                  <a:pt x="111" y="99"/>
                </a:lnTo>
                <a:lnTo>
                  <a:pt x="111" y="89"/>
                </a:lnTo>
                <a:lnTo>
                  <a:pt x="102" y="89"/>
                </a:lnTo>
                <a:lnTo>
                  <a:pt x="102" y="89"/>
                </a:lnTo>
                <a:close/>
                <a:moveTo>
                  <a:pt x="88" y="80"/>
                </a:moveTo>
                <a:lnTo>
                  <a:pt x="88" y="99"/>
                </a:lnTo>
                <a:lnTo>
                  <a:pt x="97" y="99"/>
                </a:lnTo>
                <a:lnTo>
                  <a:pt x="97" y="80"/>
                </a:lnTo>
                <a:lnTo>
                  <a:pt x="88" y="80"/>
                </a:lnTo>
                <a:lnTo>
                  <a:pt x="88" y="80"/>
                </a:lnTo>
                <a:close/>
                <a:moveTo>
                  <a:pt x="73" y="80"/>
                </a:moveTo>
                <a:lnTo>
                  <a:pt x="73" y="99"/>
                </a:lnTo>
                <a:lnTo>
                  <a:pt x="83" y="99"/>
                </a:lnTo>
                <a:lnTo>
                  <a:pt x="83" y="80"/>
                </a:lnTo>
                <a:lnTo>
                  <a:pt x="73" y="80"/>
                </a:lnTo>
                <a:lnTo>
                  <a:pt x="73" y="80"/>
                </a:lnTo>
                <a:close/>
                <a:moveTo>
                  <a:pt x="57" y="85"/>
                </a:moveTo>
                <a:lnTo>
                  <a:pt x="57" y="99"/>
                </a:lnTo>
                <a:lnTo>
                  <a:pt x="66" y="99"/>
                </a:lnTo>
                <a:lnTo>
                  <a:pt x="66" y="85"/>
                </a:lnTo>
                <a:lnTo>
                  <a:pt x="57" y="85"/>
                </a:lnTo>
                <a:lnTo>
                  <a:pt x="57" y="85"/>
                </a:lnTo>
                <a:close/>
                <a:moveTo>
                  <a:pt x="170" y="21"/>
                </a:moveTo>
                <a:lnTo>
                  <a:pt x="28" y="21"/>
                </a:lnTo>
                <a:lnTo>
                  <a:pt x="28" y="118"/>
                </a:lnTo>
                <a:lnTo>
                  <a:pt x="170" y="118"/>
                </a:lnTo>
                <a:lnTo>
                  <a:pt x="170" y="21"/>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0" name="Freeform 86"/>
          <p:cNvSpPr>
            <a:spLocks noEditPoints="1"/>
          </p:cNvSpPr>
          <p:nvPr/>
        </p:nvSpPr>
        <p:spPr>
          <a:xfrm>
            <a:off x="3328988" y="4687888"/>
            <a:ext cx="404812" cy="417512"/>
          </a:xfrm>
          <a:custGeom>
            <a:avLst/>
            <a:gdLst>
              <a:gd name="txL" fmla="*/ 0 w 107"/>
              <a:gd name="txT" fmla="*/ 0 h 104"/>
              <a:gd name="txR" fmla="*/ 107 w 107"/>
              <a:gd name="txB" fmla="*/ 104 h 104"/>
            </a:gdLst>
            <a:ahLst/>
            <a:cxnLst>
              <a:cxn ang="0">
                <a:pos x="107" y="104"/>
              </a:cxn>
              <a:cxn ang="0">
                <a:pos x="96" y="93"/>
              </a:cxn>
              <a:cxn ang="0">
                <a:pos x="43" y="27"/>
              </a:cxn>
              <a:cxn ang="0">
                <a:pos x="13" y="91"/>
              </a:cxn>
              <a:cxn ang="0">
                <a:pos x="9" y="96"/>
              </a:cxn>
              <a:cxn ang="0">
                <a:pos x="20" y="104"/>
              </a:cxn>
              <a:cxn ang="0">
                <a:pos x="55" y="9"/>
              </a:cxn>
              <a:cxn ang="0">
                <a:pos x="68" y="10"/>
              </a:cxn>
              <a:cxn ang="0">
                <a:pos x="72" y="16"/>
              </a:cxn>
              <a:cxn ang="0">
                <a:pos x="62" y="25"/>
              </a:cxn>
              <a:cxn ang="0">
                <a:pos x="45" y="24"/>
              </a:cxn>
              <a:cxn ang="0">
                <a:pos x="67" y="16"/>
              </a:cxn>
              <a:cxn ang="0">
                <a:pos x="66" y="14"/>
              </a:cxn>
              <a:cxn ang="0">
                <a:pos x="44" y="21"/>
              </a:cxn>
              <a:cxn ang="0">
                <a:pos x="24" y="27"/>
              </a:cxn>
              <a:cxn ang="0">
                <a:pos x="45" y="1"/>
              </a:cxn>
              <a:cxn ang="0">
                <a:pos x="31" y="4"/>
              </a:cxn>
              <a:cxn ang="0">
                <a:pos x="16" y="3"/>
              </a:cxn>
              <a:cxn ang="0">
                <a:pos x="13" y="6"/>
              </a:cxn>
              <a:cxn ang="0">
                <a:pos x="24" y="27"/>
              </a:cxn>
              <a:cxn ang="0">
                <a:pos x="55" y="87"/>
              </a:cxn>
              <a:cxn ang="0">
                <a:pos x="47" y="84"/>
              </a:cxn>
              <a:cxn ang="0">
                <a:pos x="42" y="69"/>
              </a:cxn>
              <a:cxn ang="0">
                <a:pos x="49" y="78"/>
              </a:cxn>
              <a:cxn ang="0">
                <a:pos x="52" y="78"/>
              </a:cxn>
              <a:cxn ang="0">
                <a:pos x="51" y="71"/>
              </a:cxn>
              <a:cxn ang="0">
                <a:pos x="42" y="58"/>
              </a:cxn>
              <a:cxn ang="0">
                <a:pos x="47" y="46"/>
              </a:cxn>
              <a:cxn ang="0">
                <a:pos x="55" y="44"/>
              </a:cxn>
              <a:cxn ang="0">
                <a:pos x="60" y="53"/>
              </a:cxn>
              <a:cxn ang="0">
                <a:pos x="52" y="59"/>
              </a:cxn>
              <a:cxn ang="0">
                <a:pos x="51" y="51"/>
              </a:cxn>
              <a:cxn ang="0">
                <a:pos x="50" y="56"/>
              </a:cxn>
              <a:cxn ang="0">
                <a:pos x="59" y="68"/>
              </a:cxn>
              <a:cxn ang="0">
                <a:pos x="61" y="77"/>
              </a:cxn>
            </a:cxnLst>
            <a:rect l="txL" t="txT" r="txR" b="txB"/>
            <a:pathLst>
              <a:path w="107" h="104">
                <a:moveTo>
                  <a:pt x="20" y="104"/>
                </a:moveTo>
                <a:cubicBezTo>
                  <a:pt x="49" y="104"/>
                  <a:pt x="78" y="104"/>
                  <a:pt x="107" y="104"/>
                </a:cubicBezTo>
                <a:cubicBezTo>
                  <a:pt x="106" y="101"/>
                  <a:pt x="106" y="97"/>
                  <a:pt x="106" y="93"/>
                </a:cubicBezTo>
                <a:cubicBezTo>
                  <a:pt x="102" y="93"/>
                  <a:pt x="99" y="93"/>
                  <a:pt x="96" y="93"/>
                </a:cubicBezTo>
                <a:cubicBezTo>
                  <a:pt x="97" y="91"/>
                  <a:pt x="99" y="89"/>
                  <a:pt x="100" y="87"/>
                </a:cubicBezTo>
                <a:cubicBezTo>
                  <a:pt x="98" y="58"/>
                  <a:pt x="72" y="34"/>
                  <a:pt x="43" y="27"/>
                </a:cubicBezTo>
                <a:cubicBezTo>
                  <a:pt x="39" y="28"/>
                  <a:pt x="30" y="29"/>
                  <a:pt x="26" y="30"/>
                </a:cubicBezTo>
                <a:cubicBezTo>
                  <a:pt x="0" y="46"/>
                  <a:pt x="10" y="75"/>
                  <a:pt x="13" y="91"/>
                </a:cubicBezTo>
                <a:cubicBezTo>
                  <a:pt x="16" y="91"/>
                  <a:pt x="19" y="92"/>
                  <a:pt x="22" y="92"/>
                </a:cubicBezTo>
                <a:cubicBezTo>
                  <a:pt x="18" y="93"/>
                  <a:pt x="13" y="95"/>
                  <a:pt x="9" y="96"/>
                </a:cubicBezTo>
                <a:cubicBezTo>
                  <a:pt x="10" y="99"/>
                  <a:pt x="10" y="102"/>
                  <a:pt x="11" y="104"/>
                </a:cubicBezTo>
                <a:cubicBezTo>
                  <a:pt x="14" y="104"/>
                  <a:pt x="17" y="104"/>
                  <a:pt x="20" y="104"/>
                </a:cubicBezTo>
                <a:close/>
                <a:moveTo>
                  <a:pt x="43" y="18"/>
                </a:moveTo>
                <a:cubicBezTo>
                  <a:pt x="46" y="13"/>
                  <a:pt x="50" y="10"/>
                  <a:pt x="55" y="9"/>
                </a:cubicBezTo>
                <a:cubicBezTo>
                  <a:pt x="57" y="8"/>
                  <a:pt x="60" y="8"/>
                  <a:pt x="62" y="8"/>
                </a:cubicBezTo>
                <a:cubicBezTo>
                  <a:pt x="64" y="8"/>
                  <a:pt x="66" y="9"/>
                  <a:pt x="68" y="10"/>
                </a:cubicBezTo>
                <a:cubicBezTo>
                  <a:pt x="70" y="11"/>
                  <a:pt x="71" y="12"/>
                  <a:pt x="72" y="14"/>
                </a:cubicBezTo>
                <a:cubicBezTo>
                  <a:pt x="72" y="15"/>
                  <a:pt x="72" y="15"/>
                  <a:pt x="72" y="16"/>
                </a:cubicBezTo>
                <a:cubicBezTo>
                  <a:pt x="72" y="19"/>
                  <a:pt x="71" y="21"/>
                  <a:pt x="68" y="22"/>
                </a:cubicBezTo>
                <a:cubicBezTo>
                  <a:pt x="67" y="23"/>
                  <a:pt x="64" y="24"/>
                  <a:pt x="62" y="25"/>
                </a:cubicBezTo>
                <a:cubicBezTo>
                  <a:pt x="56" y="26"/>
                  <a:pt x="49" y="27"/>
                  <a:pt x="47" y="27"/>
                </a:cubicBezTo>
                <a:cubicBezTo>
                  <a:pt x="45" y="24"/>
                  <a:pt x="45" y="24"/>
                  <a:pt x="45" y="24"/>
                </a:cubicBezTo>
                <a:cubicBezTo>
                  <a:pt x="47" y="24"/>
                  <a:pt x="63" y="20"/>
                  <a:pt x="65" y="18"/>
                </a:cubicBezTo>
                <a:cubicBezTo>
                  <a:pt x="66" y="17"/>
                  <a:pt x="67" y="17"/>
                  <a:pt x="67" y="16"/>
                </a:cubicBezTo>
                <a:cubicBezTo>
                  <a:pt x="67" y="16"/>
                  <a:pt x="67" y="16"/>
                  <a:pt x="67" y="15"/>
                </a:cubicBezTo>
                <a:cubicBezTo>
                  <a:pt x="67" y="15"/>
                  <a:pt x="66" y="15"/>
                  <a:pt x="66" y="14"/>
                </a:cubicBezTo>
                <a:cubicBezTo>
                  <a:pt x="65" y="14"/>
                  <a:pt x="63" y="14"/>
                  <a:pt x="62" y="13"/>
                </a:cubicBezTo>
                <a:cubicBezTo>
                  <a:pt x="56" y="13"/>
                  <a:pt x="48" y="17"/>
                  <a:pt x="44" y="21"/>
                </a:cubicBezTo>
                <a:cubicBezTo>
                  <a:pt x="43" y="18"/>
                  <a:pt x="43" y="18"/>
                  <a:pt x="43" y="18"/>
                </a:cubicBezTo>
                <a:close/>
                <a:moveTo>
                  <a:pt x="24" y="27"/>
                </a:moveTo>
                <a:cubicBezTo>
                  <a:pt x="30" y="25"/>
                  <a:pt x="36" y="23"/>
                  <a:pt x="42" y="22"/>
                </a:cubicBezTo>
                <a:cubicBezTo>
                  <a:pt x="41" y="14"/>
                  <a:pt x="42" y="8"/>
                  <a:pt x="45" y="1"/>
                </a:cubicBezTo>
                <a:cubicBezTo>
                  <a:pt x="40" y="1"/>
                  <a:pt x="36" y="1"/>
                  <a:pt x="32" y="0"/>
                </a:cubicBezTo>
                <a:cubicBezTo>
                  <a:pt x="32" y="1"/>
                  <a:pt x="31" y="3"/>
                  <a:pt x="31" y="4"/>
                </a:cubicBezTo>
                <a:cubicBezTo>
                  <a:pt x="30" y="3"/>
                  <a:pt x="29" y="2"/>
                  <a:pt x="28" y="1"/>
                </a:cubicBezTo>
                <a:cubicBezTo>
                  <a:pt x="24" y="2"/>
                  <a:pt x="20" y="3"/>
                  <a:pt x="16" y="3"/>
                </a:cubicBezTo>
                <a:cubicBezTo>
                  <a:pt x="18" y="6"/>
                  <a:pt x="19" y="9"/>
                  <a:pt x="21" y="12"/>
                </a:cubicBezTo>
                <a:cubicBezTo>
                  <a:pt x="18" y="10"/>
                  <a:pt x="15" y="8"/>
                  <a:pt x="13" y="6"/>
                </a:cubicBezTo>
                <a:cubicBezTo>
                  <a:pt x="11" y="8"/>
                  <a:pt x="10" y="10"/>
                  <a:pt x="9" y="12"/>
                </a:cubicBezTo>
                <a:cubicBezTo>
                  <a:pt x="16" y="16"/>
                  <a:pt x="22" y="21"/>
                  <a:pt x="24" y="27"/>
                </a:cubicBezTo>
                <a:close/>
                <a:moveTo>
                  <a:pt x="55" y="84"/>
                </a:moveTo>
                <a:cubicBezTo>
                  <a:pt x="55" y="87"/>
                  <a:pt x="55" y="87"/>
                  <a:pt x="55" y="87"/>
                </a:cubicBezTo>
                <a:cubicBezTo>
                  <a:pt x="47" y="87"/>
                  <a:pt x="47" y="87"/>
                  <a:pt x="47" y="87"/>
                </a:cubicBezTo>
                <a:cubicBezTo>
                  <a:pt x="47" y="84"/>
                  <a:pt x="47" y="84"/>
                  <a:pt x="47" y="84"/>
                </a:cubicBezTo>
                <a:cubicBezTo>
                  <a:pt x="44" y="83"/>
                  <a:pt x="42" y="81"/>
                  <a:pt x="42" y="78"/>
                </a:cubicBezTo>
                <a:cubicBezTo>
                  <a:pt x="42" y="69"/>
                  <a:pt x="42" y="69"/>
                  <a:pt x="42" y="69"/>
                </a:cubicBezTo>
                <a:cubicBezTo>
                  <a:pt x="49" y="69"/>
                  <a:pt x="49" y="69"/>
                  <a:pt x="49" y="69"/>
                </a:cubicBezTo>
                <a:cubicBezTo>
                  <a:pt x="49" y="78"/>
                  <a:pt x="49" y="78"/>
                  <a:pt x="49" y="78"/>
                </a:cubicBezTo>
                <a:cubicBezTo>
                  <a:pt x="49" y="79"/>
                  <a:pt x="50" y="79"/>
                  <a:pt x="51" y="79"/>
                </a:cubicBezTo>
                <a:cubicBezTo>
                  <a:pt x="52" y="79"/>
                  <a:pt x="52" y="79"/>
                  <a:pt x="52" y="78"/>
                </a:cubicBezTo>
                <a:cubicBezTo>
                  <a:pt x="52" y="73"/>
                  <a:pt x="52" y="73"/>
                  <a:pt x="52" y="73"/>
                </a:cubicBezTo>
                <a:cubicBezTo>
                  <a:pt x="52" y="72"/>
                  <a:pt x="52" y="71"/>
                  <a:pt x="51" y="71"/>
                </a:cubicBezTo>
                <a:cubicBezTo>
                  <a:pt x="50" y="70"/>
                  <a:pt x="48" y="67"/>
                  <a:pt x="44" y="63"/>
                </a:cubicBezTo>
                <a:cubicBezTo>
                  <a:pt x="43" y="61"/>
                  <a:pt x="42" y="59"/>
                  <a:pt x="42" y="58"/>
                </a:cubicBezTo>
                <a:cubicBezTo>
                  <a:pt x="42" y="53"/>
                  <a:pt x="42" y="53"/>
                  <a:pt x="42" y="53"/>
                </a:cubicBezTo>
                <a:cubicBezTo>
                  <a:pt x="42" y="50"/>
                  <a:pt x="44" y="47"/>
                  <a:pt x="47" y="46"/>
                </a:cubicBezTo>
                <a:cubicBezTo>
                  <a:pt x="47" y="44"/>
                  <a:pt x="47" y="44"/>
                  <a:pt x="47" y="44"/>
                </a:cubicBezTo>
                <a:cubicBezTo>
                  <a:pt x="55" y="44"/>
                  <a:pt x="55" y="44"/>
                  <a:pt x="55" y="44"/>
                </a:cubicBezTo>
                <a:cubicBezTo>
                  <a:pt x="55" y="46"/>
                  <a:pt x="55" y="46"/>
                  <a:pt x="55" y="46"/>
                </a:cubicBezTo>
                <a:cubicBezTo>
                  <a:pt x="58" y="47"/>
                  <a:pt x="60" y="49"/>
                  <a:pt x="60" y="53"/>
                </a:cubicBezTo>
                <a:cubicBezTo>
                  <a:pt x="60" y="59"/>
                  <a:pt x="60" y="59"/>
                  <a:pt x="60" y="59"/>
                </a:cubicBezTo>
                <a:cubicBezTo>
                  <a:pt x="52" y="59"/>
                  <a:pt x="52" y="59"/>
                  <a:pt x="52" y="59"/>
                </a:cubicBezTo>
                <a:cubicBezTo>
                  <a:pt x="52" y="52"/>
                  <a:pt x="52" y="52"/>
                  <a:pt x="52" y="52"/>
                </a:cubicBezTo>
                <a:cubicBezTo>
                  <a:pt x="52" y="52"/>
                  <a:pt x="52" y="51"/>
                  <a:pt x="51" y="51"/>
                </a:cubicBezTo>
                <a:cubicBezTo>
                  <a:pt x="50" y="51"/>
                  <a:pt x="50" y="52"/>
                  <a:pt x="50" y="53"/>
                </a:cubicBezTo>
                <a:cubicBezTo>
                  <a:pt x="50" y="56"/>
                  <a:pt x="50" y="56"/>
                  <a:pt x="50" y="56"/>
                </a:cubicBezTo>
                <a:cubicBezTo>
                  <a:pt x="50" y="57"/>
                  <a:pt x="51" y="59"/>
                  <a:pt x="53" y="61"/>
                </a:cubicBezTo>
                <a:cubicBezTo>
                  <a:pt x="56" y="65"/>
                  <a:pt x="59" y="67"/>
                  <a:pt x="59" y="68"/>
                </a:cubicBezTo>
                <a:cubicBezTo>
                  <a:pt x="60" y="69"/>
                  <a:pt x="61" y="71"/>
                  <a:pt x="61" y="72"/>
                </a:cubicBezTo>
                <a:cubicBezTo>
                  <a:pt x="61" y="77"/>
                  <a:pt x="61" y="77"/>
                  <a:pt x="61" y="77"/>
                </a:cubicBezTo>
                <a:cubicBezTo>
                  <a:pt x="61" y="81"/>
                  <a:pt x="59" y="84"/>
                  <a:pt x="55" y="8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1" name="Freeform 87"/>
          <p:cNvSpPr>
            <a:spLocks noEditPoints="1"/>
          </p:cNvSpPr>
          <p:nvPr/>
        </p:nvSpPr>
        <p:spPr>
          <a:xfrm>
            <a:off x="3386138" y="3644900"/>
            <a:ext cx="287337" cy="449263"/>
          </a:xfrm>
          <a:custGeom>
            <a:avLst/>
            <a:gdLst>
              <a:gd name="txL" fmla="*/ 0 w 76"/>
              <a:gd name="txT" fmla="*/ 0 h 112"/>
              <a:gd name="txR" fmla="*/ 76 w 76"/>
              <a:gd name="txB" fmla="*/ 112 h 112"/>
            </a:gdLst>
            <a:ahLst/>
            <a:cxnLst>
              <a:cxn ang="0">
                <a:pos x="18" y="0"/>
              </a:cxn>
              <a:cxn ang="0">
                <a:pos x="59" y="0"/>
              </a:cxn>
              <a:cxn ang="0">
                <a:pos x="61" y="42"/>
              </a:cxn>
              <a:cxn ang="0">
                <a:pos x="67" y="42"/>
              </a:cxn>
              <a:cxn ang="0">
                <a:pos x="76" y="42"/>
              </a:cxn>
              <a:cxn ang="0">
                <a:pos x="76" y="68"/>
              </a:cxn>
              <a:cxn ang="0">
                <a:pos x="68" y="68"/>
              </a:cxn>
              <a:cxn ang="0">
                <a:pos x="68" y="68"/>
              </a:cxn>
              <a:cxn ang="0">
                <a:pos x="62" y="75"/>
              </a:cxn>
              <a:cxn ang="0">
                <a:pos x="44" y="75"/>
              </a:cxn>
              <a:cxn ang="0">
                <a:pos x="44" y="86"/>
              </a:cxn>
              <a:cxn ang="0">
                <a:pos x="41" y="86"/>
              </a:cxn>
              <a:cxn ang="0">
                <a:pos x="41" y="97"/>
              </a:cxn>
              <a:cxn ang="0">
                <a:pos x="64" y="101"/>
              </a:cxn>
              <a:cxn ang="0">
                <a:pos x="67" y="101"/>
              </a:cxn>
              <a:cxn ang="0">
                <a:pos x="73" y="106"/>
              </a:cxn>
              <a:cxn ang="0">
                <a:pos x="67" y="112"/>
              </a:cxn>
              <a:cxn ang="0">
                <a:pos x="62" y="106"/>
              </a:cxn>
              <a:cxn ang="0">
                <a:pos x="62" y="105"/>
              </a:cxn>
              <a:cxn ang="0">
                <a:pos x="42" y="103"/>
              </a:cxn>
              <a:cxn ang="0">
                <a:pos x="42" y="106"/>
              </a:cxn>
              <a:cxn ang="0">
                <a:pos x="37" y="112"/>
              </a:cxn>
              <a:cxn ang="0">
                <a:pos x="32" y="106"/>
              </a:cxn>
              <a:cxn ang="0">
                <a:pos x="32" y="103"/>
              </a:cxn>
              <a:cxn ang="0">
                <a:pos x="14" y="105"/>
              </a:cxn>
              <a:cxn ang="0">
                <a:pos x="14" y="106"/>
              </a:cxn>
              <a:cxn ang="0">
                <a:pos x="9" y="112"/>
              </a:cxn>
              <a:cxn ang="0">
                <a:pos x="3" y="106"/>
              </a:cxn>
              <a:cxn ang="0">
                <a:pos x="9" y="101"/>
              </a:cxn>
              <a:cxn ang="0">
                <a:pos x="11" y="101"/>
              </a:cxn>
              <a:cxn ang="0">
                <a:pos x="33" y="97"/>
              </a:cxn>
              <a:cxn ang="0">
                <a:pos x="33" y="86"/>
              </a:cxn>
              <a:cxn ang="0">
                <a:pos x="30" y="86"/>
              </a:cxn>
              <a:cxn ang="0">
                <a:pos x="30" y="75"/>
              </a:cxn>
              <a:cxn ang="0">
                <a:pos x="14" y="75"/>
              </a:cxn>
              <a:cxn ang="0">
                <a:pos x="8" y="68"/>
              </a:cxn>
              <a:cxn ang="0">
                <a:pos x="8" y="68"/>
              </a:cxn>
              <a:cxn ang="0">
                <a:pos x="0" y="68"/>
              </a:cxn>
              <a:cxn ang="0">
                <a:pos x="0" y="42"/>
              </a:cxn>
              <a:cxn ang="0">
                <a:pos x="8" y="42"/>
              </a:cxn>
              <a:cxn ang="0">
                <a:pos x="16" y="42"/>
              </a:cxn>
              <a:cxn ang="0">
                <a:pos x="18" y="0"/>
              </a:cxn>
              <a:cxn ang="0">
                <a:pos x="27" y="15"/>
              </a:cxn>
              <a:cxn ang="0">
                <a:pos x="27" y="17"/>
              </a:cxn>
              <a:cxn ang="0">
                <a:pos x="50" y="17"/>
              </a:cxn>
              <a:cxn ang="0">
                <a:pos x="50" y="15"/>
              </a:cxn>
              <a:cxn ang="0">
                <a:pos x="27" y="15"/>
              </a:cxn>
              <a:cxn ang="0">
                <a:pos x="27" y="39"/>
              </a:cxn>
              <a:cxn ang="0">
                <a:pos x="27" y="42"/>
              </a:cxn>
              <a:cxn ang="0">
                <a:pos x="50" y="42"/>
              </a:cxn>
              <a:cxn ang="0">
                <a:pos x="50" y="39"/>
              </a:cxn>
              <a:cxn ang="0">
                <a:pos x="27" y="39"/>
              </a:cxn>
              <a:cxn ang="0">
                <a:pos x="62" y="45"/>
              </a:cxn>
              <a:cxn ang="0">
                <a:pos x="62" y="61"/>
              </a:cxn>
              <a:cxn ang="0">
                <a:pos x="67" y="64"/>
              </a:cxn>
              <a:cxn ang="0">
                <a:pos x="67" y="46"/>
              </a:cxn>
              <a:cxn ang="0">
                <a:pos x="62" y="45"/>
              </a:cxn>
              <a:cxn ang="0">
                <a:pos x="8" y="46"/>
              </a:cxn>
              <a:cxn ang="0">
                <a:pos x="8" y="64"/>
              </a:cxn>
              <a:cxn ang="0">
                <a:pos x="14" y="60"/>
              </a:cxn>
              <a:cxn ang="0">
                <a:pos x="15" y="45"/>
              </a:cxn>
              <a:cxn ang="0">
                <a:pos x="8" y="46"/>
              </a:cxn>
            </a:cxnLst>
            <a:rect l="txL" t="txT" r="txR" b="txB"/>
            <a:pathLst>
              <a:path w="76" h="112">
                <a:moveTo>
                  <a:pt x="18" y="0"/>
                </a:moveTo>
                <a:cubicBezTo>
                  <a:pt x="59" y="0"/>
                  <a:pt x="59" y="0"/>
                  <a:pt x="59" y="0"/>
                </a:cubicBezTo>
                <a:cubicBezTo>
                  <a:pt x="61" y="42"/>
                  <a:pt x="61" y="42"/>
                  <a:pt x="61" y="42"/>
                </a:cubicBezTo>
                <a:cubicBezTo>
                  <a:pt x="67" y="42"/>
                  <a:pt x="67" y="42"/>
                  <a:pt x="67" y="42"/>
                </a:cubicBezTo>
                <a:cubicBezTo>
                  <a:pt x="76" y="42"/>
                  <a:pt x="76" y="42"/>
                  <a:pt x="76" y="42"/>
                </a:cubicBezTo>
                <a:cubicBezTo>
                  <a:pt x="76" y="68"/>
                  <a:pt x="76" y="68"/>
                  <a:pt x="76" y="68"/>
                </a:cubicBezTo>
                <a:cubicBezTo>
                  <a:pt x="68" y="68"/>
                  <a:pt x="68" y="68"/>
                  <a:pt x="68" y="68"/>
                </a:cubicBezTo>
                <a:cubicBezTo>
                  <a:pt x="68" y="68"/>
                  <a:pt x="68" y="68"/>
                  <a:pt x="68" y="68"/>
                </a:cubicBezTo>
                <a:cubicBezTo>
                  <a:pt x="68" y="72"/>
                  <a:pt x="65" y="75"/>
                  <a:pt x="62" y="75"/>
                </a:cubicBezTo>
                <a:cubicBezTo>
                  <a:pt x="44" y="75"/>
                  <a:pt x="44" y="75"/>
                  <a:pt x="44" y="75"/>
                </a:cubicBezTo>
                <a:cubicBezTo>
                  <a:pt x="44" y="86"/>
                  <a:pt x="44" y="86"/>
                  <a:pt x="44" y="86"/>
                </a:cubicBezTo>
                <a:cubicBezTo>
                  <a:pt x="41" y="86"/>
                  <a:pt x="41" y="86"/>
                  <a:pt x="41" y="86"/>
                </a:cubicBezTo>
                <a:cubicBezTo>
                  <a:pt x="41" y="97"/>
                  <a:pt x="41" y="97"/>
                  <a:pt x="41" y="97"/>
                </a:cubicBezTo>
                <a:cubicBezTo>
                  <a:pt x="64" y="101"/>
                  <a:pt x="64" y="101"/>
                  <a:pt x="64" y="101"/>
                </a:cubicBezTo>
                <a:cubicBezTo>
                  <a:pt x="65" y="101"/>
                  <a:pt x="66" y="101"/>
                  <a:pt x="67" y="101"/>
                </a:cubicBezTo>
                <a:cubicBezTo>
                  <a:pt x="70" y="101"/>
                  <a:pt x="73" y="103"/>
                  <a:pt x="73" y="106"/>
                </a:cubicBezTo>
                <a:cubicBezTo>
                  <a:pt x="73" y="109"/>
                  <a:pt x="70" y="112"/>
                  <a:pt x="67" y="112"/>
                </a:cubicBezTo>
                <a:cubicBezTo>
                  <a:pt x="64" y="112"/>
                  <a:pt x="62" y="109"/>
                  <a:pt x="62" y="106"/>
                </a:cubicBezTo>
                <a:cubicBezTo>
                  <a:pt x="62" y="106"/>
                  <a:pt x="62" y="106"/>
                  <a:pt x="62" y="105"/>
                </a:cubicBezTo>
                <a:cubicBezTo>
                  <a:pt x="42" y="103"/>
                  <a:pt x="42" y="103"/>
                  <a:pt x="42" y="103"/>
                </a:cubicBezTo>
                <a:cubicBezTo>
                  <a:pt x="42" y="104"/>
                  <a:pt x="42" y="105"/>
                  <a:pt x="42" y="106"/>
                </a:cubicBezTo>
                <a:cubicBezTo>
                  <a:pt x="42" y="109"/>
                  <a:pt x="40" y="112"/>
                  <a:pt x="37" y="112"/>
                </a:cubicBezTo>
                <a:cubicBezTo>
                  <a:pt x="34" y="112"/>
                  <a:pt x="32" y="109"/>
                  <a:pt x="32" y="106"/>
                </a:cubicBezTo>
                <a:cubicBezTo>
                  <a:pt x="32" y="105"/>
                  <a:pt x="32" y="104"/>
                  <a:pt x="32" y="103"/>
                </a:cubicBezTo>
                <a:cubicBezTo>
                  <a:pt x="14" y="105"/>
                  <a:pt x="14" y="105"/>
                  <a:pt x="14" y="105"/>
                </a:cubicBezTo>
                <a:cubicBezTo>
                  <a:pt x="14" y="105"/>
                  <a:pt x="14" y="106"/>
                  <a:pt x="14" y="106"/>
                </a:cubicBezTo>
                <a:cubicBezTo>
                  <a:pt x="14" y="109"/>
                  <a:pt x="12" y="112"/>
                  <a:pt x="9" y="112"/>
                </a:cubicBezTo>
                <a:cubicBezTo>
                  <a:pt x="6" y="112"/>
                  <a:pt x="3" y="109"/>
                  <a:pt x="3" y="106"/>
                </a:cubicBezTo>
                <a:cubicBezTo>
                  <a:pt x="3" y="103"/>
                  <a:pt x="6" y="101"/>
                  <a:pt x="9" y="101"/>
                </a:cubicBezTo>
                <a:cubicBezTo>
                  <a:pt x="9" y="101"/>
                  <a:pt x="10" y="101"/>
                  <a:pt x="11" y="101"/>
                </a:cubicBezTo>
                <a:cubicBezTo>
                  <a:pt x="33" y="97"/>
                  <a:pt x="33" y="97"/>
                  <a:pt x="33" y="97"/>
                </a:cubicBezTo>
                <a:cubicBezTo>
                  <a:pt x="33" y="86"/>
                  <a:pt x="33" y="86"/>
                  <a:pt x="33" y="86"/>
                </a:cubicBezTo>
                <a:cubicBezTo>
                  <a:pt x="30" y="86"/>
                  <a:pt x="30" y="86"/>
                  <a:pt x="30" y="86"/>
                </a:cubicBezTo>
                <a:cubicBezTo>
                  <a:pt x="30" y="75"/>
                  <a:pt x="30" y="75"/>
                  <a:pt x="30" y="75"/>
                </a:cubicBezTo>
                <a:cubicBezTo>
                  <a:pt x="14" y="75"/>
                  <a:pt x="14" y="75"/>
                  <a:pt x="14" y="75"/>
                </a:cubicBezTo>
                <a:cubicBezTo>
                  <a:pt x="11" y="75"/>
                  <a:pt x="8" y="72"/>
                  <a:pt x="8" y="68"/>
                </a:cubicBezTo>
                <a:cubicBezTo>
                  <a:pt x="8" y="68"/>
                  <a:pt x="8" y="68"/>
                  <a:pt x="8" y="68"/>
                </a:cubicBezTo>
                <a:cubicBezTo>
                  <a:pt x="0" y="68"/>
                  <a:pt x="0" y="68"/>
                  <a:pt x="0" y="68"/>
                </a:cubicBezTo>
                <a:cubicBezTo>
                  <a:pt x="0" y="42"/>
                  <a:pt x="0" y="42"/>
                  <a:pt x="0" y="42"/>
                </a:cubicBezTo>
                <a:cubicBezTo>
                  <a:pt x="8" y="42"/>
                  <a:pt x="8" y="42"/>
                  <a:pt x="8" y="42"/>
                </a:cubicBezTo>
                <a:cubicBezTo>
                  <a:pt x="16" y="42"/>
                  <a:pt x="16" y="42"/>
                  <a:pt x="16" y="42"/>
                </a:cubicBezTo>
                <a:cubicBezTo>
                  <a:pt x="18" y="0"/>
                  <a:pt x="18" y="0"/>
                  <a:pt x="18" y="0"/>
                </a:cubicBezTo>
                <a:close/>
                <a:moveTo>
                  <a:pt x="27" y="15"/>
                </a:moveTo>
                <a:cubicBezTo>
                  <a:pt x="27" y="17"/>
                  <a:pt x="27" y="17"/>
                  <a:pt x="27" y="17"/>
                </a:cubicBezTo>
                <a:cubicBezTo>
                  <a:pt x="50" y="17"/>
                  <a:pt x="50" y="17"/>
                  <a:pt x="50" y="17"/>
                </a:cubicBezTo>
                <a:cubicBezTo>
                  <a:pt x="50" y="15"/>
                  <a:pt x="50" y="15"/>
                  <a:pt x="50" y="15"/>
                </a:cubicBezTo>
                <a:cubicBezTo>
                  <a:pt x="27" y="15"/>
                  <a:pt x="27" y="15"/>
                  <a:pt x="27" y="15"/>
                </a:cubicBezTo>
                <a:close/>
                <a:moveTo>
                  <a:pt x="27" y="39"/>
                </a:moveTo>
                <a:cubicBezTo>
                  <a:pt x="27" y="42"/>
                  <a:pt x="27" y="42"/>
                  <a:pt x="27" y="42"/>
                </a:cubicBezTo>
                <a:cubicBezTo>
                  <a:pt x="50" y="42"/>
                  <a:pt x="50" y="42"/>
                  <a:pt x="50" y="42"/>
                </a:cubicBezTo>
                <a:cubicBezTo>
                  <a:pt x="50" y="39"/>
                  <a:pt x="50" y="39"/>
                  <a:pt x="50" y="39"/>
                </a:cubicBezTo>
                <a:cubicBezTo>
                  <a:pt x="27" y="39"/>
                  <a:pt x="27" y="39"/>
                  <a:pt x="27" y="39"/>
                </a:cubicBezTo>
                <a:close/>
                <a:moveTo>
                  <a:pt x="62" y="45"/>
                </a:moveTo>
                <a:cubicBezTo>
                  <a:pt x="62" y="61"/>
                  <a:pt x="62" y="61"/>
                  <a:pt x="62" y="61"/>
                </a:cubicBezTo>
                <a:cubicBezTo>
                  <a:pt x="65" y="61"/>
                  <a:pt x="66" y="62"/>
                  <a:pt x="67" y="64"/>
                </a:cubicBezTo>
                <a:cubicBezTo>
                  <a:pt x="67" y="46"/>
                  <a:pt x="67" y="46"/>
                  <a:pt x="67" y="46"/>
                </a:cubicBezTo>
                <a:cubicBezTo>
                  <a:pt x="62" y="45"/>
                  <a:pt x="62" y="45"/>
                  <a:pt x="62" y="45"/>
                </a:cubicBezTo>
                <a:close/>
                <a:moveTo>
                  <a:pt x="8" y="46"/>
                </a:moveTo>
                <a:cubicBezTo>
                  <a:pt x="8" y="64"/>
                  <a:pt x="8" y="64"/>
                  <a:pt x="8" y="64"/>
                </a:cubicBezTo>
                <a:cubicBezTo>
                  <a:pt x="10" y="62"/>
                  <a:pt x="12" y="60"/>
                  <a:pt x="14" y="60"/>
                </a:cubicBezTo>
                <a:cubicBezTo>
                  <a:pt x="15" y="45"/>
                  <a:pt x="15" y="45"/>
                  <a:pt x="15" y="45"/>
                </a:cubicBezTo>
                <a:lnTo>
                  <a:pt x="8" y="46"/>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2" name="Freeform 88"/>
          <p:cNvSpPr>
            <a:spLocks noEditPoints="1"/>
          </p:cNvSpPr>
          <p:nvPr/>
        </p:nvSpPr>
        <p:spPr>
          <a:xfrm>
            <a:off x="4051300" y="3162300"/>
            <a:ext cx="377825" cy="371475"/>
          </a:xfrm>
          <a:custGeom>
            <a:avLst/>
            <a:gdLst>
              <a:gd name="txL" fmla="*/ 0 w 237"/>
              <a:gd name="txT" fmla="*/ 0 h 217"/>
              <a:gd name="txR" fmla="*/ 237 w 237"/>
              <a:gd name="txB" fmla="*/ 217 h 217"/>
            </a:gdLst>
            <a:ahLst/>
            <a:cxnLst>
              <a:cxn ang="0">
                <a:pos x="62" y="173"/>
              </a:cxn>
              <a:cxn ang="0">
                <a:pos x="62" y="87"/>
              </a:cxn>
              <a:cxn ang="0">
                <a:pos x="71" y="87"/>
              </a:cxn>
              <a:cxn ang="0">
                <a:pos x="71" y="71"/>
              </a:cxn>
              <a:cxn ang="0">
                <a:pos x="24" y="71"/>
              </a:cxn>
              <a:cxn ang="0">
                <a:pos x="24" y="87"/>
              </a:cxn>
              <a:cxn ang="0">
                <a:pos x="34" y="87"/>
              </a:cxn>
              <a:cxn ang="0">
                <a:pos x="34" y="173"/>
              </a:cxn>
              <a:cxn ang="0">
                <a:pos x="24" y="173"/>
              </a:cxn>
              <a:cxn ang="0">
                <a:pos x="24" y="184"/>
              </a:cxn>
              <a:cxn ang="0">
                <a:pos x="15" y="184"/>
              </a:cxn>
              <a:cxn ang="0">
                <a:pos x="15" y="196"/>
              </a:cxn>
              <a:cxn ang="0">
                <a:pos x="5" y="196"/>
              </a:cxn>
              <a:cxn ang="0">
                <a:pos x="5" y="208"/>
              </a:cxn>
              <a:cxn ang="0">
                <a:pos x="0" y="208"/>
              </a:cxn>
              <a:cxn ang="0">
                <a:pos x="0" y="217"/>
              </a:cxn>
              <a:cxn ang="0">
                <a:pos x="237" y="217"/>
              </a:cxn>
              <a:cxn ang="0">
                <a:pos x="237" y="208"/>
              </a:cxn>
              <a:cxn ang="0">
                <a:pos x="230" y="208"/>
              </a:cxn>
              <a:cxn ang="0">
                <a:pos x="230" y="196"/>
              </a:cxn>
              <a:cxn ang="0">
                <a:pos x="223" y="196"/>
              </a:cxn>
              <a:cxn ang="0">
                <a:pos x="223" y="184"/>
              </a:cxn>
              <a:cxn ang="0">
                <a:pos x="215" y="184"/>
              </a:cxn>
              <a:cxn ang="0">
                <a:pos x="215" y="173"/>
              </a:cxn>
              <a:cxn ang="0">
                <a:pos x="206" y="173"/>
              </a:cxn>
              <a:cxn ang="0">
                <a:pos x="206" y="87"/>
              </a:cxn>
              <a:cxn ang="0">
                <a:pos x="215" y="87"/>
              </a:cxn>
              <a:cxn ang="0">
                <a:pos x="215" y="71"/>
              </a:cxn>
              <a:cxn ang="0">
                <a:pos x="168" y="71"/>
              </a:cxn>
              <a:cxn ang="0">
                <a:pos x="168" y="87"/>
              </a:cxn>
              <a:cxn ang="0">
                <a:pos x="178" y="87"/>
              </a:cxn>
              <a:cxn ang="0">
                <a:pos x="178" y="173"/>
              </a:cxn>
              <a:cxn ang="0">
                <a:pos x="168" y="173"/>
              </a:cxn>
              <a:cxn ang="0">
                <a:pos x="168" y="184"/>
              </a:cxn>
              <a:cxn ang="0">
                <a:pos x="145" y="184"/>
              </a:cxn>
              <a:cxn ang="0">
                <a:pos x="145" y="125"/>
              </a:cxn>
              <a:cxn ang="0">
                <a:pos x="123" y="125"/>
              </a:cxn>
              <a:cxn ang="0">
                <a:pos x="123" y="184"/>
              </a:cxn>
              <a:cxn ang="0">
                <a:pos x="116" y="184"/>
              </a:cxn>
              <a:cxn ang="0">
                <a:pos x="116" y="125"/>
              </a:cxn>
              <a:cxn ang="0">
                <a:pos x="95" y="125"/>
              </a:cxn>
              <a:cxn ang="0">
                <a:pos x="95" y="184"/>
              </a:cxn>
              <a:cxn ang="0">
                <a:pos x="71" y="184"/>
              </a:cxn>
              <a:cxn ang="0">
                <a:pos x="71" y="173"/>
              </a:cxn>
              <a:cxn ang="0">
                <a:pos x="62" y="173"/>
              </a:cxn>
              <a:cxn ang="0">
                <a:pos x="62" y="173"/>
              </a:cxn>
              <a:cxn ang="0">
                <a:pos x="119" y="0"/>
              </a:cxn>
              <a:cxn ang="0">
                <a:pos x="189" y="33"/>
              </a:cxn>
              <a:cxn ang="0">
                <a:pos x="234" y="52"/>
              </a:cxn>
              <a:cxn ang="0">
                <a:pos x="234" y="66"/>
              </a:cxn>
              <a:cxn ang="0">
                <a:pos x="119" y="66"/>
              </a:cxn>
              <a:cxn ang="0">
                <a:pos x="3" y="66"/>
              </a:cxn>
              <a:cxn ang="0">
                <a:pos x="3" y="52"/>
              </a:cxn>
              <a:cxn ang="0">
                <a:pos x="48" y="33"/>
              </a:cxn>
              <a:cxn ang="0">
                <a:pos x="119" y="0"/>
              </a:cxn>
            </a:cxnLst>
            <a:rect l="txL" t="txT" r="txR" b="txB"/>
            <a:pathLst>
              <a:path w="237" h="217">
                <a:moveTo>
                  <a:pt x="62" y="173"/>
                </a:moveTo>
                <a:lnTo>
                  <a:pt x="62" y="87"/>
                </a:lnTo>
                <a:lnTo>
                  <a:pt x="71" y="87"/>
                </a:lnTo>
                <a:lnTo>
                  <a:pt x="71" y="71"/>
                </a:lnTo>
                <a:lnTo>
                  <a:pt x="24" y="71"/>
                </a:lnTo>
                <a:lnTo>
                  <a:pt x="24" y="87"/>
                </a:lnTo>
                <a:lnTo>
                  <a:pt x="34" y="87"/>
                </a:lnTo>
                <a:lnTo>
                  <a:pt x="34" y="173"/>
                </a:lnTo>
                <a:lnTo>
                  <a:pt x="24" y="173"/>
                </a:lnTo>
                <a:lnTo>
                  <a:pt x="24" y="184"/>
                </a:lnTo>
                <a:lnTo>
                  <a:pt x="15" y="184"/>
                </a:lnTo>
                <a:lnTo>
                  <a:pt x="15" y="196"/>
                </a:lnTo>
                <a:lnTo>
                  <a:pt x="5" y="196"/>
                </a:lnTo>
                <a:lnTo>
                  <a:pt x="5" y="208"/>
                </a:lnTo>
                <a:lnTo>
                  <a:pt x="0" y="208"/>
                </a:lnTo>
                <a:lnTo>
                  <a:pt x="0" y="217"/>
                </a:lnTo>
                <a:lnTo>
                  <a:pt x="237" y="217"/>
                </a:lnTo>
                <a:lnTo>
                  <a:pt x="237" y="208"/>
                </a:lnTo>
                <a:lnTo>
                  <a:pt x="230" y="208"/>
                </a:lnTo>
                <a:lnTo>
                  <a:pt x="230" y="196"/>
                </a:lnTo>
                <a:lnTo>
                  <a:pt x="223" y="196"/>
                </a:lnTo>
                <a:lnTo>
                  <a:pt x="223" y="184"/>
                </a:lnTo>
                <a:lnTo>
                  <a:pt x="215" y="184"/>
                </a:lnTo>
                <a:lnTo>
                  <a:pt x="215" y="173"/>
                </a:lnTo>
                <a:lnTo>
                  <a:pt x="206" y="173"/>
                </a:lnTo>
                <a:lnTo>
                  <a:pt x="206" y="87"/>
                </a:lnTo>
                <a:lnTo>
                  <a:pt x="215" y="87"/>
                </a:lnTo>
                <a:lnTo>
                  <a:pt x="215" y="71"/>
                </a:lnTo>
                <a:lnTo>
                  <a:pt x="168" y="71"/>
                </a:lnTo>
                <a:lnTo>
                  <a:pt x="168" y="87"/>
                </a:lnTo>
                <a:lnTo>
                  <a:pt x="178" y="87"/>
                </a:lnTo>
                <a:lnTo>
                  <a:pt x="178" y="173"/>
                </a:lnTo>
                <a:lnTo>
                  <a:pt x="168" y="173"/>
                </a:lnTo>
                <a:lnTo>
                  <a:pt x="168" y="184"/>
                </a:lnTo>
                <a:lnTo>
                  <a:pt x="145" y="184"/>
                </a:lnTo>
                <a:lnTo>
                  <a:pt x="145" y="125"/>
                </a:lnTo>
                <a:lnTo>
                  <a:pt x="123" y="125"/>
                </a:lnTo>
                <a:lnTo>
                  <a:pt x="123" y="184"/>
                </a:lnTo>
                <a:lnTo>
                  <a:pt x="116" y="184"/>
                </a:lnTo>
                <a:lnTo>
                  <a:pt x="116" y="125"/>
                </a:lnTo>
                <a:lnTo>
                  <a:pt x="95" y="125"/>
                </a:lnTo>
                <a:lnTo>
                  <a:pt x="95" y="184"/>
                </a:lnTo>
                <a:lnTo>
                  <a:pt x="71" y="184"/>
                </a:lnTo>
                <a:lnTo>
                  <a:pt x="71" y="173"/>
                </a:lnTo>
                <a:lnTo>
                  <a:pt x="62" y="173"/>
                </a:lnTo>
                <a:lnTo>
                  <a:pt x="62" y="173"/>
                </a:lnTo>
                <a:close/>
                <a:moveTo>
                  <a:pt x="119" y="0"/>
                </a:moveTo>
                <a:lnTo>
                  <a:pt x="189" y="33"/>
                </a:lnTo>
                <a:lnTo>
                  <a:pt x="234" y="52"/>
                </a:lnTo>
                <a:lnTo>
                  <a:pt x="234" y="66"/>
                </a:lnTo>
                <a:lnTo>
                  <a:pt x="119" y="66"/>
                </a:lnTo>
                <a:lnTo>
                  <a:pt x="3" y="66"/>
                </a:lnTo>
                <a:lnTo>
                  <a:pt x="3" y="52"/>
                </a:lnTo>
                <a:lnTo>
                  <a:pt x="48" y="33"/>
                </a:lnTo>
                <a:lnTo>
                  <a:pt x="119" y="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3" name="Freeform 89"/>
          <p:cNvSpPr>
            <a:spLocks noEditPoints="1"/>
          </p:cNvSpPr>
          <p:nvPr/>
        </p:nvSpPr>
        <p:spPr>
          <a:xfrm>
            <a:off x="2663825" y="4205288"/>
            <a:ext cx="349250" cy="371475"/>
          </a:xfrm>
          <a:custGeom>
            <a:avLst/>
            <a:gdLst>
              <a:gd name="txL" fmla="*/ 0 w 92"/>
              <a:gd name="txT" fmla="*/ 0 h 92"/>
              <a:gd name="txR" fmla="*/ 92 w 92"/>
              <a:gd name="txB" fmla="*/ 92 h 92"/>
            </a:gdLst>
            <a:ahLst/>
            <a:cxnLst>
              <a:cxn ang="0">
                <a:pos x="47" y="12"/>
              </a:cxn>
              <a:cxn ang="0">
                <a:pos x="44" y="28"/>
              </a:cxn>
              <a:cxn ang="0">
                <a:pos x="43" y="12"/>
              </a:cxn>
              <a:cxn ang="0">
                <a:pos x="28" y="84"/>
              </a:cxn>
              <a:cxn ang="0">
                <a:pos x="61" y="84"/>
              </a:cxn>
              <a:cxn ang="0">
                <a:pos x="82" y="43"/>
              </a:cxn>
              <a:cxn ang="0">
                <a:pos x="92" y="92"/>
              </a:cxn>
              <a:cxn ang="0">
                <a:pos x="22" y="41"/>
              </a:cxn>
              <a:cxn ang="0">
                <a:pos x="46" y="75"/>
              </a:cxn>
              <a:cxn ang="0">
                <a:pos x="46" y="69"/>
              </a:cxn>
              <a:cxn ang="0">
                <a:pos x="6" y="64"/>
              </a:cxn>
              <a:cxn ang="0">
                <a:pos x="17" y="67"/>
              </a:cxn>
              <a:cxn ang="0">
                <a:pos x="20" y="67"/>
              </a:cxn>
              <a:cxn ang="0">
                <a:pos x="17" y="58"/>
              </a:cxn>
              <a:cxn ang="0">
                <a:pos x="17" y="54"/>
              </a:cxn>
              <a:cxn ang="0">
                <a:pos x="20" y="52"/>
              </a:cxn>
              <a:cxn ang="0">
                <a:pos x="12" y="61"/>
              </a:cxn>
              <a:cxn ang="0">
                <a:pos x="15" y="61"/>
              </a:cxn>
              <a:cxn ang="0">
                <a:pos x="12" y="52"/>
              </a:cxn>
              <a:cxn ang="0">
                <a:pos x="12" y="48"/>
              </a:cxn>
              <a:cxn ang="0">
                <a:pos x="10" y="64"/>
              </a:cxn>
              <a:cxn ang="0">
                <a:pos x="8" y="67"/>
              </a:cxn>
              <a:cxn ang="0">
                <a:pos x="10" y="67"/>
              </a:cxn>
              <a:cxn ang="0">
                <a:pos x="8" y="58"/>
              </a:cxn>
              <a:cxn ang="0">
                <a:pos x="8" y="54"/>
              </a:cxn>
              <a:cxn ang="0">
                <a:pos x="6" y="52"/>
              </a:cxn>
              <a:cxn ang="0">
                <a:pos x="70" y="62"/>
              </a:cxn>
              <a:cxn ang="0">
                <a:pos x="73" y="62"/>
              </a:cxn>
              <a:cxn ang="0">
                <a:pos x="70" y="74"/>
              </a:cxn>
              <a:cxn ang="0">
                <a:pos x="70" y="69"/>
              </a:cxn>
              <a:cxn ang="0">
                <a:pos x="73" y="51"/>
              </a:cxn>
              <a:cxn ang="0">
                <a:pos x="75" y="54"/>
              </a:cxn>
              <a:cxn ang="0">
                <a:pos x="79" y="54"/>
              </a:cxn>
              <a:cxn ang="0">
                <a:pos x="75" y="51"/>
              </a:cxn>
              <a:cxn ang="0">
                <a:pos x="75" y="46"/>
              </a:cxn>
              <a:cxn ang="0">
                <a:pos x="36" y="75"/>
              </a:cxn>
              <a:cxn ang="0">
                <a:pos x="32" y="49"/>
              </a:cxn>
              <a:cxn ang="0">
                <a:pos x="36" y="49"/>
              </a:cxn>
              <a:cxn ang="0">
                <a:pos x="53" y="55"/>
              </a:cxn>
              <a:cxn ang="0">
                <a:pos x="53" y="49"/>
              </a:cxn>
              <a:cxn ang="0">
                <a:pos x="50" y="55"/>
              </a:cxn>
              <a:cxn ang="0">
                <a:pos x="39" y="49"/>
              </a:cxn>
              <a:cxn ang="0">
                <a:pos x="43" y="49"/>
              </a:cxn>
              <a:cxn ang="0">
                <a:pos x="32" y="45"/>
              </a:cxn>
              <a:cxn ang="0">
                <a:pos x="32" y="39"/>
              </a:cxn>
              <a:cxn ang="0">
                <a:pos x="57" y="45"/>
              </a:cxn>
              <a:cxn ang="0">
                <a:pos x="46" y="39"/>
              </a:cxn>
              <a:cxn ang="0">
                <a:pos x="50" y="39"/>
              </a:cxn>
              <a:cxn ang="0">
                <a:pos x="32" y="65"/>
              </a:cxn>
              <a:cxn ang="0">
                <a:pos x="32" y="59"/>
              </a:cxn>
              <a:cxn ang="0">
                <a:pos x="57" y="65"/>
              </a:cxn>
            </a:cxnLst>
            <a:rect l="txL" t="txT" r="txR" b="txB"/>
            <a:pathLst>
              <a:path w="92" h="92">
                <a:moveTo>
                  <a:pt x="43" y="0"/>
                </a:moveTo>
                <a:cubicBezTo>
                  <a:pt x="47" y="0"/>
                  <a:pt x="47" y="0"/>
                  <a:pt x="47" y="0"/>
                </a:cubicBezTo>
                <a:cubicBezTo>
                  <a:pt x="47" y="12"/>
                  <a:pt x="47" y="12"/>
                  <a:pt x="47" y="12"/>
                </a:cubicBezTo>
                <a:cubicBezTo>
                  <a:pt x="52" y="19"/>
                  <a:pt x="52" y="19"/>
                  <a:pt x="52" y="19"/>
                </a:cubicBezTo>
                <a:cubicBezTo>
                  <a:pt x="60" y="28"/>
                  <a:pt x="60" y="28"/>
                  <a:pt x="60" y="28"/>
                </a:cubicBezTo>
                <a:cubicBezTo>
                  <a:pt x="44" y="28"/>
                  <a:pt x="44" y="28"/>
                  <a:pt x="44" y="28"/>
                </a:cubicBezTo>
                <a:cubicBezTo>
                  <a:pt x="29" y="28"/>
                  <a:pt x="29" y="28"/>
                  <a:pt x="29" y="28"/>
                </a:cubicBezTo>
                <a:cubicBezTo>
                  <a:pt x="37" y="19"/>
                  <a:pt x="37" y="19"/>
                  <a:pt x="37" y="19"/>
                </a:cubicBezTo>
                <a:cubicBezTo>
                  <a:pt x="43" y="12"/>
                  <a:pt x="43" y="12"/>
                  <a:pt x="43" y="12"/>
                </a:cubicBezTo>
                <a:cubicBezTo>
                  <a:pt x="43" y="0"/>
                  <a:pt x="43" y="0"/>
                  <a:pt x="43" y="0"/>
                </a:cubicBezTo>
                <a:close/>
                <a:moveTo>
                  <a:pt x="22" y="84"/>
                </a:moveTo>
                <a:cubicBezTo>
                  <a:pt x="28" y="84"/>
                  <a:pt x="28" y="84"/>
                  <a:pt x="28" y="84"/>
                </a:cubicBezTo>
                <a:cubicBezTo>
                  <a:pt x="28" y="32"/>
                  <a:pt x="28" y="32"/>
                  <a:pt x="28" y="32"/>
                </a:cubicBezTo>
                <a:cubicBezTo>
                  <a:pt x="61" y="32"/>
                  <a:pt x="61" y="32"/>
                  <a:pt x="61" y="32"/>
                </a:cubicBezTo>
                <a:cubicBezTo>
                  <a:pt x="61" y="84"/>
                  <a:pt x="61" y="84"/>
                  <a:pt x="61" y="84"/>
                </a:cubicBezTo>
                <a:cubicBezTo>
                  <a:pt x="67" y="84"/>
                  <a:pt x="67" y="84"/>
                  <a:pt x="67" y="84"/>
                </a:cubicBezTo>
                <a:cubicBezTo>
                  <a:pt x="67" y="43"/>
                  <a:pt x="67" y="43"/>
                  <a:pt x="67" y="43"/>
                </a:cubicBezTo>
                <a:cubicBezTo>
                  <a:pt x="82" y="43"/>
                  <a:pt x="82" y="43"/>
                  <a:pt x="82" y="43"/>
                </a:cubicBezTo>
                <a:cubicBezTo>
                  <a:pt x="82" y="84"/>
                  <a:pt x="82" y="84"/>
                  <a:pt x="82" y="84"/>
                </a:cubicBezTo>
                <a:cubicBezTo>
                  <a:pt x="92" y="84"/>
                  <a:pt x="92" y="84"/>
                  <a:pt x="92" y="84"/>
                </a:cubicBezTo>
                <a:cubicBezTo>
                  <a:pt x="92" y="92"/>
                  <a:pt x="92" y="92"/>
                  <a:pt x="92" y="92"/>
                </a:cubicBezTo>
                <a:cubicBezTo>
                  <a:pt x="56" y="92"/>
                  <a:pt x="37" y="92"/>
                  <a:pt x="0" y="92"/>
                </a:cubicBezTo>
                <a:cubicBezTo>
                  <a:pt x="0" y="29"/>
                  <a:pt x="0" y="29"/>
                  <a:pt x="0" y="29"/>
                </a:cubicBezTo>
                <a:cubicBezTo>
                  <a:pt x="22" y="41"/>
                  <a:pt x="22" y="41"/>
                  <a:pt x="22" y="41"/>
                </a:cubicBezTo>
                <a:cubicBezTo>
                  <a:pt x="22" y="84"/>
                  <a:pt x="22" y="84"/>
                  <a:pt x="22" y="84"/>
                </a:cubicBezTo>
                <a:close/>
                <a:moveTo>
                  <a:pt x="46" y="69"/>
                </a:moveTo>
                <a:cubicBezTo>
                  <a:pt x="46" y="75"/>
                  <a:pt x="46" y="75"/>
                  <a:pt x="46" y="75"/>
                </a:cubicBezTo>
                <a:cubicBezTo>
                  <a:pt x="50" y="75"/>
                  <a:pt x="50" y="75"/>
                  <a:pt x="50" y="75"/>
                </a:cubicBezTo>
                <a:cubicBezTo>
                  <a:pt x="50" y="69"/>
                  <a:pt x="50" y="69"/>
                  <a:pt x="50" y="69"/>
                </a:cubicBezTo>
                <a:cubicBezTo>
                  <a:pt x="46" y="69"/>
                  <a:pt x="46" y="69"/>
                  <a:pt x="46" y="69"/>
                </a:cubicBezTo>
                <a:close/>
                <a:moveTo>
                  <a:pt x="3" y="61"/>
                </a:moveTo>
                <a:cubicBezTo>
                  <a:pt x="3" y="64"/>
                  <a:pt x="3" y="64"/>
                  <a:pt x="3" y="64"/>
                </a:cubicBezTo>
                <a:cubicBezTo>
                  <a:pt x="6" y="64"/>
                  <a:pt x="6" y="64"/>
                  <a:pt x="6" y="64"/>
                </a:cubicBezTo>
                <a:cubicBezTo>
                  <a:pt x="6" y="61"/>
                  <a:pt x="6" y="61"/>
                  <a:pt x="6" y="61"/>
                </a:cubicBezTo>
                <a:cubicBezTo>
                  <a:pt x="3" y="61"/>
                  <a:pt x="3" y="61"/>
                  <a:pt x="3" y="61"/>
                </a:cubicBezTo>
                <a:close/>
                <a:moveTo>
                  <a:pt x="17" y="67"/>
                </a:moveTo>
                <a:cubicBezTo>
                  <a:pt x="17" y="70"/>
                  <a:pt x="17" y="70"/>
                  <a:pt x="17" y="70"/>
                </a:cubicBezTo>
                <a:cubicBezTo>
                  <a:pt x="20" y="70"/>
                  <a:pt x="20" y="70"/>
                  <a:pt x="20" y="70"/>
                </a:cubicBezTo>
                <a:cubicBezTo>
                  <a:pt x="20" y="67"/>
                  <a:pt x="20" y="67"/>
                  <a:pt x="20" y="67"/>
                </a:cubicBezTo>
                <a:cubicBezTo>
                  <a:pt x="17" y="67"/>
                  <a:pt x="17" y="67"/>
                  <a:pt x="17" y="67"/>
                </a:cubicBezTo>
                <a:close/>
                <a:moveTo>
                  <a:pt x="17" y="54"/>
                </a:moveTo>
                <a:cubicBezTo>
                  <a:pt x="17" y="58"/>
                  <a:pt x="17" y="58"/>
                  <a:pt x="17" y="58"/>
                </a:cubicBezTo>
                <a:cubicBezTo>
                  <a:pt x="20" y="58"/>
                  <a:pt x="20" y="58"/>
                  <a:pt x="20" y="58"/>
                </a:cubicBezTo>
                <a:cubicBezTo>
                  <a:pt x="20" y="54"/>
                  <a:pt x="20" y="54"/>
                  <a:pt x="20" y="54"/>
                </a:cubicBezTo>
                <a:cubicBezTo>
                  <a:pt x="17" y="54"/>
                  <a:pt x="17" y="54"/>
                  <a:pt x="17" y="54"/>
                </a:cubicBezTo>
                <a:close/>
                <a:moveTo>
                  <a:pt x="17" y="48"/>
                </a:moveTo>
                <a:cubicBezTo>
                  <a:pt x="17" y="52"/>
                  <a:pt x="17" y="52"/>
                  <a:pt x="17" y="52"/>
                </a:cubicBezTo>
                <a:cubicBezTo>
                  <a:pt x="20" y="52"/>
                  <a:pt x="20" y="52"/>
                  <a:pt x="20" y="52"/>
                </a:cubicBezTo>
                <a:cubicBezTo>
                  <a:pt x="20" y="48"/>
                  <a:pt x="20" y="48"/>
                  <a:pt x="20" y="48"/>
                </a:cubicBezTo>
                <a:cubicBezTo>
                  <a:pt x="17" y="48"/>
                  <a:pt x="17" y="48"/>
                  <a:pt x="17" y="48"/>
                </a:cubicBezTo>
                <a:close/>
                <a:moveTo>
                  <a:pt x="12" y="61"/>
                </a:moveTo>
                <a:cubicBezTo>
                  <a:pt x="12" y="64"/>
                  <a:pt x="12" y="64"/>
                  <a:pt x="12" y="64"/>
                </a:cubicBezTo>
                <a:cubicBezTo>
                  <a:pt x="15" y="64"/>
                  <a:pt x="15" y="64"/>
                  <a:pt x="15" y="64"/>
                </a:cubicBezTo>
                <a:cubicBezTo>
                  <a:pt x="15" y="61"/>
                  <a:pt x="15" y="61"/>
                  <a:pt x="15" y="61"/>
                </a:cubicBezTo>
                <a:cubicBezTo>
                  <a:pt x="12" y="61"/>
                  <a:pt x="12" y="61"/>
                  <a:pt x="12" y="61"/>
                </a:cubicBezTo>
                <a:close/>
                <a:moveTo>
                  <a:pt x="12" y="48"/>
                </a:moveTo>
                <a:cubicBezTo>
                  <a:pt x="12" y="52"/>
                  <a:pt x="12" y="52"/>
                  <a:pt x="12" y="52"/>
                </a:cubicBezTo>
                <a:cubicBezTo>
                  <a:pt x="15" y="52"/>
                  <a:pt x="15" y="52"/>
                  <a:pt x="15" y="52"/>
                </a:cubicBezTo>
                <a:cubicBezTo>
                  <a:pt x="15" y="48"/>
                  <a:pt x="15" y="48"/>
                  <a:pt x="15" y="48"/>
                </a:cubicBezTo>
                <a:cubicBezTo>
                  <a:pt x="12" y="48"/>
                  <a:pt x="12" y="48"/>
                  <a:pt x="12" y="48"/>
                </a:cubicBezTo>
                <a:close/>
                <a:moveTo>
                  <a:pt x="8" y="61"/>
                </a:moveTo>
                <a:cubicBezTo>
                  <a:pt x="8" y="64"/>
                  <a:pt x="8" y="64"/>
                  <a:pt x="8" y="64"/>
                </a:cubicBezTo>
                <a:cubicBezTo>
                  <a:pt x="10" y="64"/>
                  <a:pt x="10" y="64"/>
                  <a:pt x="10" y="64"/>
                </a:cubicBezTo>
                <a:cubicBezTo>
                  <a:pt x="10" y="61"/>
                  <a:pt x="10" y="61"/>
                  <a:pt x="10" y="61"/>
                </a:cubicBezTo>
                <a:cubicBezTo>
                  <a:pt x="8" y="61"/>
                  <a:pt x="8" y="61"/>
                  <a:pt x="8" y="61"/>
                </a:cubicBezTo>
                <a:close/>
                <a:moveTo>
                  <a:pt x="8" y="67"/>
                </a:moveTo>
                <a:cubicBezTo>
                  <a:pt x="8" y="70"/>
                  <a:pt x="8" y="70"/>
                  <a:pt x="8" y="70"/>
                </a:cubicBezTo>
                <a:cubicBezTo>
                  <a:pt x="10" y="70"/>
                  <a:pt x="10" y="70"/>
                  <a:pt x="10" y="70"/>
                </a:cubicBezTo>
                <a:cubicBezTo>
                  <a:pt x="10" y="67"/>
                  <a:pt x="10" y="67"/>
                  <a:pt x="10" y="67"/>
                </a:cubicBezTo>
                <a:cubicBezTo>
                  <a:pt x="8" y="67"/>
                  <a:pt x="8" y="67"/>
                  <a:pt x="8" y="67"/>
                </a:cubicBezTo>
                <a:close/>
                <a:moveTo>
                  <a:pt x="8" y="54"/>
                </a:moveTo>
                <a:cubicBezTo>
                  <a:pt x="8" y="58"/>
                  <a:pt x="8" y="58"/>
                  <a:pt x="8" y="58"/>
                </a:cubicBezTo>
                <a:cubicBezTo>
                  <a:pt x="10" y="58"/>
                  <a:pt x="10" y="58"/>
                  <a:pt x="10" y="58"/>
                </a:cubicBezTo>
                <a:cubicBezTo>
                  <a:pt x="10" y="54"/>
                  <a:pt x="10" y="54"/>
                  <a:pt x="10" y="54"/>
                </a:cubicBezTo>
                <a:cubicBezTo>
                  <a:pt x="8" y="54"/>
                  <a:pt x="8" y="54"/>
                  <a:pt x="8" y="54"/>
                </a:cubicBezTo>
                <a:close/>
                <a:moveTo>
                  <a:pt x="3" y="48"/>
                </a:moveTo>
                <a:cubicBezTo>
                  <a:pt x="3" y="52"/>
                  <a:pt x="3" y="52"/>
                  <a:pt x="3" y="52"/>
                </a:cubicBezTo>
                <a:cubicBezTo>
                  <a:pt x="6" y="52"/>
                  <a:pt x="6" y="52"/>
                  <a:pt x="6" y="52"/>
                </a:cubicBezTo>
                <a:cubicBezTo>
                  <a:pt x="6" y="48"/>
                  <a:pt x="6" y="48"/>
                  <a:pt x="6" y="48"/>
                </a:cubicBezTo>
                <a:cubicBezTo>
                  <a:pt x="3" y="48"/>
                  <a:pt x="3" y="48"/>
                  <a:pt x="3" y="48"/>
                </a:cubicBezTo>
                <a:close/>
                <a:moveTo>
                  <a:pt x="70" y="62"/>
                </a:moveTo>
                <a:cubicBezTo>
                  <a:pt x="70" y="66"/>
                  <a:pt x="70" y="66"/>
                  <a:pt x="70" y="66"/>
                </a:cubicBezTo>
                <a:cubicBezTo>
                  <a:pt x="73" y="66"/>
                  <a:pt x="73" y="66"/>
                  <a:pt x="73" y="66"/>
                </a:cubicBezTo>
                <a:cubicBezTo>
                  <a:pt x="73" y="62"/>
                  <a:pt x="73" y="62"/>
                  <a:pt x="73" y="62"/>
                </a:cubicBezTo>
                <a:cubicBezTo>
                  <a:pt x="70" y="62"/>
                  <a:pt x="70" y="62"/>
                  <a:pt x="70" y="62"/>
                </a:cubicBezTo>
                <a:close/>
                <a:moveTo>
                  <a:pt x="70" y="69"/>
                </a:moveTo>
                <a:cubicBezTo>
                  <a:pt x="70" y="74"/>
                  <a:pt x="70" y="74"/>
                  <a:pt x="70" y="74"/>
                </a:cubicBezTo>
                <a:cubicBezTo>
                  <a:pt x="73" y="74"/>
                  <a:pt x="73" y="74"/>
                  <a:pt x="73" y="74"/>
                </a:cubicBezTo>
                <a:cubicBezTo>
                  <a:pt x="73" y="69"/>
                  <a:pt x="73" y="69"/>
                  <a:pt x="73" y="69"/>
                </a:cubicBezTo>
                <a:cubicBezTo>
                  <a:pt x="70" y="69"/>
                  <a:pt x="70" y="69"/>
                  <a:pt x="70" y="69"/>
                </a:cubicBezTo>
                <a:close/>
                <a:moveTo>
                  <a:pt x="70" y="46"/>
                </a:moveTo>
                <a:cubicBezTo>
                  <a:pt x="70" y="51"/>
                  <a:pt x="70" y="51"/>
                  <a:pt x="70" y="51"/>
                </a:cubicBezTo>
                <a:cubicBezTo>
                  <a:pt x="73" y="51"/>
                  <a:pt x="73" y="51"/>
                  <a:pt x="73" y="51"/>
                </a:cubicBezTo>
                <a:cubicBezTo>
                  <a:pt x="73" y="46"/>
                  <a:pt x="73" y="46"/>
                  <a:pt x="73" y="46"/>
                </a:cubicBezTo>
                <a:cubicBezTo>
                  <a:pt x="70" y="46"/>
                  <a:pt x="70" y="46"/>
                  <a:pt x="70" y="46"/>
                </a:cubicBezTo>
                <a:close/>
                <a:moveTo>
                  <a:pt x="75" y="54"/>
                </a:moveTo>
                <a:cubicBezTo>
                  <a:pt x="75" y="58"/>
                  <a:pt x="75" y="58"/>
                  <a:pt x="75" y="58"/>
                </a:cubicBezTo>
                <a:cubicBezTo>
                  <a:pt x="79" y="58"/>
                  <a:pt x="79" y="58"/>
                  <a:pt x="79" y="58"/>
                </a:cubicBezTo>
                <a:cubicBezTo>
                  <a:pt x="79" y="54"/>
                  <a:pt x="79" y="54"/>
                  <a:pt x="79" y="54"/>
                </a:cubicBezTo>
                <a:cubicBezTo>
                  <a:pt x="75" y="54"/>
                  <a:pt x="75" y="54"/>
                  <a:pt x="75" y="54"/>
                </a:cubicBezTo>
                <a:close/>
                <a:moveTo>
                  <a:pt x="75" y="46"/>
                </a:moveTo>
                <a:cubicBezTo>
                  <a:pt x="75" y="51"/>
                  <a:pt x="75" y="51"/>
                  <a:pt x="75" y="51"/>
                </a:cubicBezTo>
                <a:cubicBezTo>
                  <a:pt x="79" y="51"/>
                  <a:pt x="79" y="51"/>
                  <a:pt x="79" y="51"/>
                </a:cubicBezTo>
                <a:cubicBezTo>
                  <a:pt x="79" y="46"/>
                  <a:pt x="79" y="46"/>
                  <a:pt x="79" y="46"/>
                </a:cubicBezTo>
                <a:cubicBezTo>
                  <a:pt x="75" y="46"/>
                  <a:pt x="75" y="46"/>
                  <a:pt x="75" y="46"/>
                </a:cubicBezTo>
                <a:close/>
                <a:moveTo>
                  <a:pt x="32" y="69"/>
                </a:moveTo>
                <a:cubicBezTo>
                  <a:pt x="32" y="75"/>
                  <a:pt x="32" y="75"/>
                  <a:pt x="32" y="75"/>
                </a:cubicBezTo>
                <a:cubicBezTo>
                  <a:pt x="36" y="75"/>
                  <a:pt x="36" y="75"/>
                  <a:pt x="36" y="75"/>
                </a:cubicBezTo>
                <a:cubicBezTo>
                  <a:pt x="36" y="69"/>
                  <a:pt x="36" y="69"/>
                  <a:pt x="36" y="69"/>
                </a:cubicBezTo>
                <a:cubicBezTo>
                  <a:pt x="32" y="69"/>
                  <a:pt x="32" y="69"/>
                  <a:pt x="32" y="69"/>
                </a:cubicBezTo>
                <a:close/>
                <a:moveTo>
                  <a:pt x="32" y="49"/>
                </a:moveTo>
                <a:cubicBezTo>
                  <a:pt x="32" y="55"/>
                  <a:pt x="32" y="55"/>
                  <a:pt x="32" y="55"/>
                </a:cubicBezTo>
                <a:cubicBezTo>
                  <a:pt x="36" y="55"/>
                  <a:pt x="36" y="55"/>
                  <a:pt x="36" y="55"/>
                </a:cubicBezTo>
                <a:cubicBezTo>
                  <a:pt x="36" y="49"/>
                  <a:pt x="36" y="49"/>
                  <a:pt x="36" y="49"/>
                </a:cubicBezTo>
                <a:cubicBezTo>
                  <a:pt x="32" y="49"/>
                  <a:pt x="32" y="49"/>
                  <a:pt x="32" y="49"/>
                </a:cubicBezTo>
                <a:close/>
                <a:moveTo>
                  <a:pt x="53" y="49"/>
                </a:moveTo>
                <a:cubicBezTo>
                  <a:pt x="53" y="55"/>
                  <a:pt x="53" y="55"/>
                  <a:pt x="53" y="55"/>
                </a:cubicBezTo>
                <a:cubicBezTo>
                  <a:pt x="57" y="55"/>
                  <a:pt x="57" y="55"/>
                  <a:pt x="57" y="55"/>
                </a:cubicBezTo>
                <a:cubicBezTo>
                  <a:pt x="57" y="49"/>
                  <a:pt x="57" y="49"/>
                  <a:pt x="57" y="49"/>
                </a:cubicBezTo>
                <a:cubicBezTo>
                  <a:pt x="53" y="49"/>
                  <a:pt x="53" y="49"/>
                  <a:pt x="53" y="49"/>
                </a:cubicBezTo>
                <a:close/>
                <a:moveTo>
                  <a:pt x="46" y="49"/>
                </a:moveTo>
                <a:cubicBezTo>
                  <a:pt x="46" y="55"/>
                  <a:pt x="46" y="55"/>
                  <a:pt x="46" y="55"/>
                </a:cubicBezTo>
                <a:cubicBezTo>
                  <a:pt x="50" y="55"/>
                  <a:pt x="50" y="55"/>
                  <a:pt x="50" y="55"/>
                </a:cubicBezTo>
                <a:cubicBezTo>
                  <a:pt x="50" y="49"/>
                  <a:pt x="50" y="49"/>
                  <a:pt x="50" y="49"/>
                </a:cubicBezTo>
                <a:cubicBezTo>
                  <a:pt x="46" y="49"/>
                  <a:pt x="46" y="49"/>
                  <a:pt x="46" y="49"/>
                </a:cubicBezTo>
                <a:close/>
                <a:moveTo>
                  <a:pt x="39" y="49"/>
                </a:moveTo>
                <a:cubicBezTo>
                  <a:pt x="39" y="55"/>
                  <a:pt x="39" y="55"/>
                  <a:pt x="39" y="55"/>
                </a:cubicBezTo>
                <a:cubicBezTo>
                  <a:pt x="43" y="55"/>
                  <a:pt x="43" y="55"/>
                  <a:pt x="43" y="55"/>
                </a:cubicBezTo>
                <a:cubicBezTo>
                  <a:pt x="43" y="49"/>
                  <a:pt x="43" y="49"/>
                  <a:pt x="43" y="49"/>
                </a:cubicBezTo>
                <a:cubicBezTo>
                  <a:pt x="39" y="49"/>
                  <a:pt x="39" y="49"/>
                  <a:pt x="39" y="49"/>
                </a:cubicBezTo>
                <a:close/>
                <a:moveTo>
                  <a:pt x="32" y="39"/>
                </a:moveTo>
                <a:cubicBezTo>
                  <a:pt x="32" y="45"/>
                  <a:pt x="32" y="45"/>
                  <a:pt x="32" y="45"/>
                </a:cubicBezTo>
                <a:cubicBezTo>
                  <a:pt x="36" y="45"/>
                  <a:pt x="36" y="45"/>
                  <a:pt x="36" y="45"/>
                </a:cubicBezTo>
                <a:cubicBezTo>
                  <a:pt x="36" y="39"/>
                  <a:pt x="36" y="39"/>
                  <a:pt x="36" y="39"/>
                </a:cubicBezTo>
                <a:cubicBezTo>
                  <a:pt x="32" y="39"/>
                  <a:pt x="32" y="39"/>
                  <a:pt x="32" y="39"/>
                </a:cubicBezTo>
                <a:close/>
                <a:moveTo>
                  <a:pt x="53" y="39"/>
                </a:moveTo>
                <a:cubicBezTo>
                  <a:pt x="53" y="45"/>
                  <a:pt x="53" y="45"/>
                  <a:pt x="53" y="45"/>
                </a:cubicBezTo>
                <a:cubicBezTo>
                  <a:pt x="57" y="45"/>
                  <a:pt x="57" y="45"/>
                  <a:pt x="57" y="45"/>
                </a:cubicBezTo>
                <a:cubicBezTo>
                  <a:pt x="57" y="39"/>
                  <a:pt x="57" y="39"/>
                  <a:pt x="57" y="39"/>
                </a:cubicBezTo>
                <a:cubicBezTo>
                  <a:pt x="53" y="39"/>
                  <a:pt x="53" y="39"/>
                  <a:pt x="53" y="39"/>
                </a:cubicBezTo>
                <a:close/>
                <a:moveTo>
                  <a:pt x="46" y="39"/>
                </a:moveTo>
                <a:cubicBezTo>
                  <a:pt x="46" y="45"/>
                  <a:pt x="46" y="45"/>
                  <a:pt x="46" y="45"/>
                </a:cubicBezTo>
                <a:cubicBezTo>
                  <a:pt x="50" y="45"/>
                  <a:pt x="50" y="45"/>
                  <a:pt x="50" y="45"/>
                </a:cubicBezTo>
                <a:cubicBezTo>
                  <a:pt x="50" y="39"/>
                  <a:pt x="50" y="39"/>
                  <a:pt x="50" y="39"/>
                </a:cubicBezTo>
                <a:cubicBezTo>
                  <a:pt x="46" y="39"/>
                  <a:pt x="46" y="39"/>
                  <a:pt x="46" y="39"/>
                </a:cubicBezTo>
                <a:close/>
                <a:moveTo>
                  <a:pt x="32" y="59"/>
                </a:moveTo>
                <a:cubicBezTo>
                  <a:pt x="32" y="65"/>
                  <a:pt x="32" y="65"/>
                  <a:pt x="32" y="65"/>
                </a:cubicBezTo>
                <a:cubicBezTo>
                  <a:pt x="36" y="65"/>
                  <a:pt x="36" y="65"/>
                  <a:pt x="36" y="65"/>
                </a:cubicBezTo>
                <a:cubicBezTo>
                  <a:pt x="36" y="59"/>
                  <a:pt x="36" y="59"/>
                  <a:pt x="36" y="59"/>
                </a:cubicBezTo>
                <a:cubicBezTo>
                  <a:pt x="32" y="59"/>
                  <a:pt x="32" y="59"/>
                  <a:pt x="32" y="59"/>
                </a:cubicBezTo>
                <a:close/>
                <a:moveTo>
                  <a:pt x="53" y="59"/>
                </a:moveTo>
                <a:cubicBezTo>
                  <a:pt x="53" y="65"/>
                  <a:pt x="53" y="65"/>
                  <a:pt x="53" y="65"/>
                </a:cubicBezTo>
                <a:cubicBezTo>
                  <a:pt x="57" y="65"/>
                  <a:pt x="57" y="65"/>
                  <a:pt x="57" y="65"/>
                </a:cubicBezTo>
                <a:cubicBezTo>
                  <a:pt x="57" y="59"/>
                  <a:pt x="57" y="59"/>
                  <a:pt x="57" y="59"/>
                </a:cubicBezTo>
                <a:lnTo>
                  <a:pt x="53" y="5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4" name="Freeform 90"/>
          <p:cNvSpPr>
            <a:spLocks noEditPoints="1"/>
          </p:cNvSpPr>
          <p:nvPr/>
        </p:nvSpPr>
        <p:spPr>
          <a:xfrm>
            <a:off x="1911350" y="4700588"/>
            <a:ext cx="396875" cy="431800"/>
          </a:xfrm>
          <a:custGeom>
            <a:avLst/>
            <a:gdLst>
              <a:gd name="txL" fmla="*/ 0 w 105"/>
              <a:gd name="txT" fmla="*/ 0 h 107"/>
              <a:gd name="txR" fmla="*/ 105 w 105"/>
              <a:gd name="txB" fmla="*/ 107 h 107"/>
            </a:gdLst>
            <a:ahLst/>
            <a:cxnLst>
              <a:cxn ang="0">
                <a:pos x="105" y="0"/>
              </a:cxn>
              <a:cxn ang="0">
                <a:pos x="74" y="47"/>
              </a:cxn>
              <a:cxn ang="0">
                <a:pos x="71" y="58"/>
              </a:cxn>
              <a:cxn ang="0">
                <a:pos x="64" y="56"/>
              </a:cxn>
              <a:cxn ang="0">
                <a:pos x="64" y="47"/>
              </a:cxn>
              <a:cxn ang="0">
                <a:pos x="55" y="0"/>
              </a:cxn>
              <a:cxn ang="0">
                <a:pos x="50" y="41"/>
              </a:cxn>
              <a:cxn ang="0">
                <a:pos x="43" y="46"/>
              </a:cxn>
              <a:cxn ang="0">
                <a:pos x="11" y="41"/>
              </a:cxn>
              <a:cxn ang="0">
                <a:pos x="15" y="64"/>
              </a:cxn>
              <a:cxn ang="0">
                <a:pos x="22" y="76"/>
              </a:cxn>
              <a:cxn ang="0">
                <a:pos x="30" y="77"/>
              </a:cxn>
              <a:cxn ang="0">
                <a:pos x="38" y="76"/>
              </a:cxn>
              <a:cxn ang="0">
                <a:pos x="45" y="64"/>
              </a:cxn>
              <a:cxn ang="0">
                <a:pos x="0" y="89"/>
              </a:cxn>
              <a:cxn ang="0">
                <a:pos x="26" y="92"/>
              </a:cxn>
              <a:cxn ang="0">
                <a:pos x="26" y="83"/>
              </a:cxn>
              <a:cxn ang="0">
                <a:pos x="33" y="81"/>
              </a:cxn>
              <a:cxn ang="0">
                <a:pos x="33" y="85"/>
              </a:cxn>
              <a:cxn ang="0">
                <a:pos x="43" y="81"/>
              </a:cxn>
              <a:cxn ang="0">
                <a:pos x="59" y="107"/>
              </a:cxn>
              <a:cxn ang="0">
                <a:pos x="0" y="89"/>
              </a:cxn>
              <a:cxn ang="0">
                <a:pos x="88" y="33"/>
              </a:cxn>
              <a:cxn ang="0">
                <a:pos x="87" y="25"/>
              </a:cxn>
              <a:cxn ang="0">
                <a:pos x="79" y="15"/>
              </a:cxn>
              <a:cxn ang="0">
                <a:pos x="80" y="10"/>
              </a:cxn>
              <a:cxn ang="0">
                <a:pos x="81" y="18"/>
              </a:cxn>
              <a:cxn ang="0">
                <a:pos x="87" y="12"/>
              </a:cxn>
              <a:cxn ang="0">
                <a:pos x="83" y="4"/>
              </a:cxn>
              <a:cxn ang="0">
                <a:pos x="76" y="6"/>
              </a:cxn>
              <a:cxn ang="0">
                <a:pos x="71" y="16"/>
              </a:cxn>
              <a:cxn ang="0">
                <a:pos x="80" y="27"/>
              </a:cxn>
              <a:cxn ang="0">
                <a:pos x="81" y="34"/>
              </a:cxn>
              <a:cxn ang="0">
                <a:pos x="78" y="34"/>
              </a:cxn>
              <a:cxn ang="0">
                <a:pos x="71" y="26"/>
              </a:cxn>
              <a:cxn ang="0">
                <a:pos x="76" y="40"/>
              </a:cxn>
              <a:cxn ang="0">
                <a:pos x="83" y="42"/>
              </a:cxn>
            </a:cxnLst>
            <a:rect l="txL" t="txT" r="txR" b="txB"/>
            <a:pathLst>
              <a:path w="105" h="107">
                <a:moveTo>
                  <a:pt x="55" y="0"/>
                </a:moveTo>
                <a:cubicBezTo>
                  <a:pt x="105" y="0"/>
                  <a:pt x="105" y="0"/>
                  <a:pt x="105" y="0"/>
                </a:cubicBezTo>
                <a:cubicBezTo>
                  <a:pt x="105" y="47"/>
                  <a:pt x="105" y="47"/>
                  <a:pt x="105" y="47"/>
                </a:cubicBezTo>
                <a:cubicBezTo>
                  <a:pt x="74" y="47"/>
                  <a:pt x="74" y="47"/>
                  <a:pt x="74" y="47"/>
                </a:cubicBezTo>
                <a:cubicBezTo>
                  <a:pt x="68" y="53"/>
                  <a:pt x="68" y="53"/>
                  <a:pt x="68" y="53"/>
                </a:cubicBezTo>
                <a:cubicBezTo>
                  <a:pt x="71" y="58"/>
                  <a:pt x="71" y="58"/>
                  <a:pt x="71" y="58"/>
                </a:cubicBezTo>
                <a:cubicBezTo>
                  <a:pt x="51" y="64"/>
                  <a:pt x="51" y="64"/>
                  <a:pt x="51" y="64"/>
                </a:cubicBezTo>
                <a:cubicBezTo>
                  <a:pt x="64" y="56"/>
                  <a:pt x="64" y="56"/>
                  <a:pt x="64" y="56"/>
                </a:cubicBezTo>
                <a:cubicBezTo>
                  <a:pt x="58" y="54"/>
                  <a:pt x="58" y="54"/>
                  <a:pt x="58" y="54"/>
                </a:cubicBezTo>
                <a:cubicBezTo>
                  <a:pt x="64" y="47"/>
                  <a:pt x="64" y="47"/>
                  <a:pt x="64" y="47"/>
                </a:cubicBezTo>
                <a:cubicBezTo>
                  <a:pt x="55" y="47"/>
                  <a:pt x="55" y="47"/>
                  <a:pt x="55" y="47"/>
                </a:cubicBezTo>
                <a:cubicBezTo>
                  <a:pt x="55" y="0"/>
                  <a:pt x="55" y="0"/>
                  <a:pt x="55" y="0"/>
                </a:cubicBezTo>
                <a:close/>
                <a:moveTo>
                  <a:pt x="48" y="53"/>
                </a:moveTo>
                <a:cubicBezTo>
                  <a:pt x="50" y="41"/>
                  <a:pt x="50" y="41"/>
                  <a:pt x="50" y="41"/>
                </a:cubicBezTo>
                <a:cubicBezTo>
                  <a:pt x="49" y="41"/>
                  <a:pt x="48" y="41"/>
                  <a:pt x="46" y="41"/>
                </a:cubicBezTo>
                <a:cubicBezTo>
                  <a:pt x="43" y="46"/>
                  <a:pt x="43" y="46"/>
                  <a:pt x="43" y="46"/>
                </a:cubicBezTo>
                <a:cubicBezTo>
                  <a:pt x="43" y="41"/>
                  <a:pt x="43" y="41"/>
                  <a:pt x="43" y="41"/>
                </a:cubicBezTo>
                <a:cubicBezTo>
                  <a:pt x="32" y="38"/>
                  <a:pt x="22" y="28"/>
                  <a:pt x="11" y="41"/>
                </a:cubicBezTo>
                <a:cubicBezTo>
                  <a:pt x="13" y="53"/>
                  <a:pt x="13" y="53"/>
                  <a:pt x="13" y="53"/>
                </a:cubicBezTo>
                <a:cubicBezTo>
                  <a:pt x="14" y="57"/>
                  <a:pt x="14" y="61"/>
                  <a:pt x="15" y="64"/>
                </a:cubicBezTo>
                <a:cubicBezTo>
                  <a:pt x="16" y="69"/>
                  <a:pt x="19" y="73"/>
                  <a:pt x="22" y="76"/>
                </a:cubicBezTo>
                <a:cubicBezTo>
                  <a:pt x="22" y="76"/>
                  <a:pt x="22" y="76"/>
                  <a:pt x="22" y="76"/>
                </a:cubicBezTo>
                <a:cubicBezTo>
                  <a:pt x="23" y="77"/>
                  <a:pt x="23" y="77"/>
                  <a:pt x="23" y="77"/>
                </a:cubicBezTo>
                <a:cubicBezTo>
                  <a:pt x="25" y="77"/>
                  <a:pt x="28" y="77"/>
                  <a:pt x="30" y="77"/>
                </a:cubicBezTo>
                <a:cubicBezTo>
                  <a:pt x="33" y="77"/>
                  <a:pt x="35" y="77"/>
                  <a:pt x="37" y="77"/>
                </a:cubicBezTo>
                <a:cubicBezTo>
                  <a:pt x="38" y="76"/>
                  <a:pt x="38" y="76"/>
                  <a:pt x="38" y="76"/>
                </a:cubicBezTo>
                <a:cubicBezTo>
                  <a:pt x="39" y="76"/>
                  <a:pt x="39" y="76"/>
                  <a:pt x="39" y="76"/>
                </a:cubicBezTo>
                <a:cubicBezTo>
                  <a:pt x="42" y="73"/>
                  <a:pt x="44" y="69"/>
                  <a:pt x="45" y="64"/>
                </a:cubicBezTo>
                <a:cubicBezTo>
                  <a:pt x="46" y="61"/>
                  <a:pt x="47" y="57"/>
                  <a:pt x="48" y="53"/>
                </a:cubicBezTo>
                <a:close/>
                <a:moveTo>
                  <a:pt x="0" y="89"/>
                </a:moveTo>
                <a:cubicBezTo>
                  <a:pt x="17" y="81"/>
                  <a:pt x="17" y="81"/>
                  <a:pt x="17" y="81"/>
                </a:cubicBezTo>
                <a:cubicBezTo>
                  <a:pt x="26" y="92"/>
                  <a:pt x="26" y="92"/>
                  <a:pt x="26" y="92"/>
                </a:cubicBezTo>
                <a:cubicBezTo>
                  <a:pt x="28" y="85"/>
                  <a:pt x="28" y="85"/>
                  <a:pt x="28" y="85"/>
                </a:cubicBezTo>
                <a:cubicBezTo>
                  <a:pt x="26" y="83"/>
                  <a:pt x="26" y="83"/>
                  <a:pt x="26" y="83"/>
                </a:cubicBezTo>
                <a:cubicBezTo>
                  <a:pt x="28" y="81"/>
                  <a:pt x="28" y="81"/>
                  <a:pt x="28" y="81"/>
                </a:cubicBezTo>
                <a:cubicBezTo>
                  <a:pt x="33" y="81"/>
                  <a:pt x="33" y="81"/>
                  <a:pt x="33" y="81"/>
                </a:cubicBezTo>
                <a:cubicBezTo>
                  <a:pt x="34" y="83"/>
                  <a:pt x="34" y="83"/>
                  <a:pt x="34" y="83"/>
                </a:cubicBezTo>
                <a:cubicBezTo>
                  <a:pt x="33" y="85"/>
                  <a:pt x="33" y="85"/>
                  <a:pt x="33" y="85"/>
                </a:cubicBezTo>
                <a:cubicBezTo>
                  <a:pt x="35" y="92"/>
                  <a:pt x="35" y="92"/>
                  <a:pt x="35" y="92"/>
                </a:cubicBezTo>
                <a:cubicBezTo>
                  <a:pt x="43" y="81"/>
                  <a:pt x="43" y="81"/>
                  <a:pt x="43" y="81"/>
                </a:cubicBezTo>
                <a:cubicBezTo>
                  <a:pt x="59" y="89"/>
                  <a:pt x="59" y="89"/>
                  <a:pt x="59" y="89"/>
                </a:cubicBezTo>
                <a:cubicBezTo>
                  <a:pt x="59" y="107"/>
                  <a:pt x="59" y="107"/>
                  <a:pt x="59" y="107"/>
                </a:cubicBezTo>
                <a:cubicBezTo>
                  <a:pt x="0" y="107"/>
                  <a:pt x="0" y="107"/>
                  <a:pt x="0" y="107"/>
                </a:cubicBezTo>
                <a:cubicBezTo>
                  <a:pt x="0" y="89"/>
                  <a:pt x="0" y="89"/>
                  <a:pt x="0" y="89"/>
                </a:cubicBezTo>
                <a:close/>
                <a:moveTo>
                  <a:pt x="83" y="40"/>
                </a:moveTo>
                <a:cubicBezTo>
                  <a:pt x="86" y="39"/>
                  <a:pt x="88" y="37"/>
                  <a:pt x="88" y="33"/>
                </a:cubicBezTo>
                <a:cubicBezTo>
                  <a:pt x="88" y="29"/>
                  <a:pt x="88" y="29"/>
                  <a:pt x="88" y="29"/>
                </a:cubicBezTo>
                <a:cubicBezTo>
                  <a:pt x="88" y="28"/>
                  <a:pt x="88" y="26"/>
                  <a:pt x="87" y="25"/>
                </a:cubicBezTo>
                <a:cubicBezTo>
                  <a:pt x="86" y="24"/>
                  <a:pt x="84" y="22"/>
                  <a:pt x="81" y="19"/>
                </a:cubicBezTo>
                <a:cubicBezTo>
                  <a:pt x="79" y="17"/>
                  <a:pt x="79" y="16"/>
                  <a:pt x="79" y="15"/>
                </a:cubicBezTo>
                <a:cubicBezTo>
                  <a:pt x="78" y="12"/>
                  <a:pt x="78" y="12"/>
                  <a:pt x="78" y="12"/>
                </a:cubicBezTo>
                <a:cubicBezTo>
                  <a:pt x="78" y="11"/>
                  <a:pt x="79" y="10"/>
                  <a:pt x="80" y="10"/>
                </a:cubicBezTo>
                <a:cubicBezTo>
                  <a:pt x="80" y="10"/>
                  <a:pt x="81" y="11"/>
                  <a:pt x="81" y="11"/>
                </a:cubicBezTo>
                <a:cubicBezTo>
                  <a:pt x="81" y="18"/>
                  <a:pt x="81" y="18"/>
                  <a:pt x="81" y="18"/>
                </a:cubicBezTo>
                <a:cubicBezTo>
                  <a:pt x="87" y="18"/>
                  <a:pt x="87" y="18"/>
                  <a:pt x="87" y="18"/>
                </a:cubicBezTo>
                <a:cubicBezTo>
                  <a:pt x="87" y="12"/>
                  <a:pt x="87" y="12"/>
                  <a:pt x="87" y="12"/>
                </a:cubicBezTo>
                <a:cubicBezTo>
                  <a:pt x="87" y="9"/>
                  <a:pt x="86" y="7"/>
                  <a:pt x="83" y="6"/>
                </a:cubicBezTo>
                <a:cubicBezTo>
                  <a:pt x="83" y="4"/>
                  <a:pt x="83" y="4"/>
                  <a:pt x="83" y="4"/>
                </a:cubicBezTo>
                <a:cubicBezTo>
                  <a:pt x="76" y="4"/>
                  <a:pt x="76" y="4"/>
                  <a:pt x="76" y="4"/>
                </a:cubicBezTo>
                <a:cubicBezTo>
                  <a:pt x="76" y="6"/>
                  <a:pt x="76" y="6"/>
                  <a:pt x="76" y="6"/>
                </a:cubicBezTo>
                <a:cubicBezTo>
                  <a:pt x="73" y="7"/>
                  <a:pt x="71" y="9"/>
                  <a:pt x="71" y="12"/>
                </a:cubicBezTo>
                <a:cubicBezTo>
                  <a:pt x="71" y="16"/>
                  <a:pt x="71" y="16"/>
                  <a:pt x="71" y="16"/>
                </a:cubicBezTo>
                <a:cubicBezTo>
                  <a:pt x="71" y="18"/>
                  <a:pt x="72" y="19"/>
                  <a:pt x="74" y="21"/>
                </a:cubicBezTo>
                <a:cubicBezTo>
                  <a:pt x="77" y="24"/>
                  <a:pt x="79" y="27"/>
                  <a:pt x="80" y="27"/>
                </a:cubicBezTo>
                <a:cubicBezTo>
                  <a:pt x="80" y="28"/>
                  <a:pt x="81" y="29"/>
                  <a:pt x="81" y="30"/>
                </a:cubicBezTo>
                <a:cubicBezTo>
                  <a:pt x="81" y="34"/>
                  <a:pt x="81" y="34"/>
                  <a:pt x="81" y="34"/>
                </a:cubicBezTo>
                <a:cubicBezTo>
                  <a:pt x="81" y="35"/>
                  <a:pt x="80" y="35"/>
                  <a:pt x="79" y="35"/>
                </a:cubicBezTo>
                <a:cubicBezTo>
                  <a:pt x="79" y="35"/>
                  <a:pt x="78" y="35"/>
                  <a:pt x="78" y="34"/>
                </a:cubicBezTo>
                <a:cubicBezTo>
                  <a:pt x="78" y="26"/>
                  <a:pt x="78" y="26"/>
                  <a:pt x="78" y="26"/>
                </a:cubicBezTo>
                <a:cubicBezTo>
                  <a:pt x="71" y="26"/>
                  <a:pt x="71" y="26"/>
                  <a:pt x="71" y="26"/>
                </a:cubicBezTo>
                <a:cubicBezTo>
                  <a:pt x="71" y="34"/>
                  <a:pt x="71" y="34"/>
                  <a:pt x="71" y="34"/>
                </a:cubicBezTo>
                <a:cubicBezTo>
                  <a:pt x="71" y="37"/>
                  <a:pt x="73" y="39"/>
                  <a:pt x="76" y="40"/>
                </a:cubicBezTo>
                <a:cubicBezTo>
                  <a:pt x="76" y="42"/>
                  <a:pt x="76" y="42"/>
                  <a:pt x="76" y="42"/>
                </a:cubicBezTo>
                <a:cubicBezTo>
                  <a:pt x="83" y="42"/>
                  <a:pt x="83" y="42"/>
                  <a:pt x="83" y="42"/>
                </a:cubicBezTo>
                <a:lnTo>
                  <a:pt x="83" y="40"/>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5" name="Freeform 91"/>
          <p:cNvSpPr>
            <a:spLocks noEditPoints="1"/>
          </p:cNvSpPr>
          <p:nvPr/>
        </p:nvSpPr>
        <p:spPr>
          <a:xfrm>
            <a:off x="1933575" y="1119188"/>
            <a:ext cx="379413" cy="285750"/>
          </a:xfrm>
          <a:custGeom>
            <a:avLst/>
            <a:gdLst>
              <a:gd name="txL" fmla="*/ 0 w 237"/>
              <a:gd name="txT" fmla="*/ 0 h 167"/>
              <a:gd name="txR" fmla="*/ 237 w 237"/>
              <a:gd name="txB" fmla="*/ 167 h 167"/>
            </a:gdLst>
            <a:ahLst/>
            <a:cxnLst>
              <a:cxn ang="0">
                <a:pos x="19" y="120"/>
              </a:cxn>
              <a:cxn ang="0">
                <a:pos x="100" y="120"/>
              </a:cxn>
              <a:cxn ang="0">
                <a:pos x="114" y="167"/>
              </a:cxn>
              <a:cxn ang="0">
                <a:pos x="5" y="167"/>
              </a:cxn>
              <a:cxn ang="0">
                <a:pos x="19" y="120"/>
              </a:cxn>
              <a:cxn ang="0">
                <a:pos x="19" y="120"/>
              </a:cxn>
              <a:cxn ang="0">
                <a:pos x="223" y="78"/>
              </a:cxn>
              <a:cxn ang="0">
                <a:pos x="223" y="92"/>
              </a:cxn>
              <a:cxn ang="0">
                <a:pos x="234" y="101"/>
              </a:cxn>
              <a:cxn ang="0">
                <a:pos x="220" y="101"/>
              </a:cxn>
              <a:cxn ang="0">
                <a:pos x="213" y="113"/>
              </a:cxn>
              <a:cxn ang="0">
                <a:pos x="213" y="99"/>
              </a:cxn>
              <a:cxn ang="0">
                <a:pos x="199" y="90"/>
              </a:cxn>
              <a:cxn ang="0">
                <a:pos x="213" y="92"/>
              </a:cxn>
              <a:cxn ang="0">
                <a:pos x="223" y="78"/>
              </a:cxn>
              <a:cxn ang="0">
                <a:pos x="223" y="78"/>
              </a:cxn>
              <a:cxn ang="0">
                <a:pos x="22" y="90"/>
              </a:cxn>
              <a:cxn ang="0">
                <a:pos x="15" y="101"/>
              </a:cxn>
              <a:cxn ang="0">
                <a:pos x="0" y="101"/>
              </a:cxn>
              <a:cxn ang="0">
                <a:pos x="12" y="108"/>
              </a:cxn>
              <a:cxn ang="0">
                <a:pos x="12" y="123"/>
              </a:cxn>
              <a:cxn ang="0">
                <a:pos x="19" y="111"/>
              </a:cxn>
              <a:cxn ang="0">
                <a:pos x="36" y="111"/>
              </a:cxn>
              <a:cxn ang="0">
                <a:pos x="22" y="104"/>
              </a:cxn>
              <a:cxn ang="0">
                <a:pos x="22" y="90"/>
              </a:cxn>
              <a:cxn ang="0">
                <a:pos x="22" y="90"/>
              </a:cxn>
              <a:cxn ang="0">
                <a:pos x="88" y="0"/>
              </a:cxn>
              <a:cxn ang="0">
                <a:pos x="86" y="28"/>
              </a:cxn>
              <a:cxn ang="0">
                <a:pos x="112" y="45"/>
              </a:cxn>
              <a:cxn ang="0">
                <a:pos x="83" y="42"/>
              </a:cxn>
              <a:cxn ang="0">
                <a:pos x="67" y="68"/>
              </a:cxn>
              <a:cxn ang="0">
                <a:pos x="69" y="40"/>
              </a:cxn>
              <a:cxn ang="0">
                <a:pos x="43" y="23"/>
              </a:cxn>
              <a:cxn ang="0">
                <a:pos x="71" y="23"/>
              </a:cxn>
              <a:cxn ang="0">
                <a:pos x="88" y="0"/>
              </a:cxn>
              <a:cxn ang="0">
                <a:pos x="88" y="0"/>
              </a:cxn>
              <a:cxn ang="0">
                <a:pos x="142" y="120"/>
              </a:cxn>
              <a:cxn ang="0">
                <a:pos x="223" y="120"/>
              </a:cxn>
              <a:cxn ang="0">
                <a:pos x="237" y="167"/>
              </a:cxn>
              <a:cxn ang="0">
                <a:pos x="128" y="167"/>
              </a:cxn>
              <a:cxn ang="0">
                <a:pos x="142" y="120"/>
              </a:cxn>
              <a:cxn ang="0">
                <a:pos x="142" y="120"/>
              </a:cxn>
              <a:cxn ang="0">
                <a:pos x="78" y="59"/>
              </a:cxn>
              <a:cxn ang="0">
                <a:pos x="64" y="106"/>
              </a:cxn>
              <a:cxn ang="0">
                <a:pos x="173" y="106"/>
              </a:cxn>
              <a:cxn ang="0">
                <a:pos x="159" y="59"/>
              </a:cxn>
              <a:cxn ang="0">
                <a:pos x="78" y="59"/>
              </a:cxn>
            </a:cxnLst>
            <a:rect l="txL" t="txT" r="txR" b="txB"/>
            <a:pathLst>
              <a:path w="237" h="167">
                <a:moveTo>
                  <a:pt x="19" y="120"/>
                </a:moveTo>
                <a:lnTo>
                  <a:pt x="100" y="120"/>
                </a:lnTo>
                <a:lnTo>
                  <a:pt x="114" y="167"/>
                </a:lnTo>
                <a:lnTo>
                  <a:pt x="5" y="167"/>
                </a:lnTo>
                <a:lnTo>
                  <a:pt x="19" y="120"/>
                </a:lnTo>
                <a:lnTo>
                  <a:pt x="19" y="120"/>
                </a:lnTo>
                <a:close/>
                <a:moveTo>
                  <a:pt x="223" y="78"/>
                </a:moveTo>
                <a:lnTo>
                  <a:pt x="223" y="92"/>
                </a:lnTo>
                <a:lnTo>
                  <a:pt x="234" y="101"/>
                </a:lnTo>
                <a:lnTo>
                  <a:pt x="220" y="101"/>
                </a:lnTo>
                <a:lnTo>
                  <a:pt x="213" y="113"/>
                </a:lnTo>
                <a:lnTo>
                  <a:pt x="213" y="99"/>
                </a:lnTo>
                <a:lnTo>
                  <a:pt x="199" y="90"/>
                </a:lnTo>
                <a:lnTo>
                  <a:pt x="213" y="92"/>
                </a:lnTo>
                <a:lnTo>
                  <a:pt x="223" y="78"/>
                </a:lnTo>
                <a:lnTo>
                  <a:pt x="223" y="78"/>
                </a:lnTo>
                <a:close/>
                <a:moveTo>
                  <a:pt x="22" y="90"/>
                </a:moveTo>
                <a:lnTo>
                  <a:pt x="15" y="101"/>
                </a:lnTo>
                <a:lnTo>
                  <a:pt x="0" y="101"/>
                </a:lnTo>
                <a:lnTo>
                  <a:pt x="12" y="108"/>
                </a:lnTo>
                <a:lnTo>
                  <a:pt x="12" y="123"/>
                </a:lnTo>
                <a:lnTo>
                  <a:pt x="19" y="111"/>
                </a:lnTo>
                <a:lnTo>
                  <a:pt x="36" y="111"/>
                </a:lnTo>
                <a:lnTo>
                  <a:pt x="22" y="104"/>
                </a:lnTo>
                <a:lnTo>
                  <a:pt x="22" y="90"/>
                </a:lnTo>
                <a:lnTo>
                  <a:pt x="22" y="90"/>
                </a:lnTo>
                <a:close/>
                <a:moveTo>
                  <a:pt x="88" y="0"/>
                </a:moveTo>
                <a:lnTo>
                  <a:pt x="86" y="28"/>
                </a:lnTo>
                <a:lnTo>
                  <a:pt x="112" y="45"/>
                </a:lnTo>
                <a:lnTo>
                  <a:pt x="83" y="42"/>
                </a:lnTo>
                <a:lnTo>
                  <a:pt x="67" y="68"/>
                </a:lnTo>
                <a:lnTo>
                  <a:pt x="69" y="40"/>
                </a:lnTo>
                <a:lnTo>
                  <a:pt x="43" y="23"/>
                </a:lnTo>
                <a:lnTo>
                  <a:pt x="71" y="23"/>
                </a:lnTo>
                <a:lnTo>
                  <a:pt x="88" y="0"/>
                </a:lnTo>
                <a:lnTo>
                  <a:pt x="88" y="0"/>
                </a:lnTo>
                <a:close/>
                <a:moveTo>
                  <a:pt x="142" y="120"/>
                </a:moveTo>
                <a:lnTo>
                  <a:pt x="223" y="120"/>
                </a:lnTo>
                <a:lnTo>
                  <a:pt x="237" y="167"/>
                </a:lnTo>
                <a:lnTo>
                  <a:pt x="128" y="167"/>
                </a:lnTo>
                <a:lnTo>
                  <a:pt x="142" y="120"/>
                </a:lnTo>
                <a:lnTo>
                  <a:pt x="142" y="120"/>
                </a:lnTo>
                <a:close/>
                <a:moveTo>
                  <a:pt x="78" y="59"/>
                </a:moveTo>
                <a:lnTo>
                  <a:pt x="64" y="106"/>
                </a:lnTo>
                <a:lnTo>
                  <a:pt x="173" y="106"/>
                </a:lnTo>
                <a:lnTo>
                  <a:pt x="159" y="59"/>
                </a:lnTo>
                <a:lnTo>
                  <a:pt x="78" y="5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6" name="Freeform 92"/>
          <p:cNvSpPr>
            <a:spLocks noEditPoints="1"/>
          </p:cNvSpPr>
          <p:nvPr/>
        </p:nvSpPr>
        <p:spPr>
          <a:xfrm>
            <a:off x="2641600" y="4710113"/>
            <a:ext cx="349250" cy="400050"/>
          </a:xfrm>
          <a:custGeom>
            <a:avLst/>
            <a:gdLst>
              <a:gd name="txL" fmla="*/ 0 w 218"/>
              <a:gd name="txT" fmla="*/ 0 h 234"/>
              <a:gd name="txR" fmla="*/ 218 w 218"/>
              <a:gd name="txB" fmla="*/ 234 h 234"/>
            </a:gdLst>
            <a:ahLst/>
            <a:cxnLst>
              <a:cxn ang="0">
                <a:pos x="66" y="163"/>
              </a:cxn>
              <a:cxn ang="0">
                <a:pos x="17" y="104"/>
              </a:cxn>
              <a:cxn ang="0">
                <a:pos x="43" y="57"/>
              </a:cxn>
              <a:cxn ang="0">
                <a:pos x="52" y="52"/>
              </a:cxn>
              <a:cxn ang="0">
                <a:pos x="92" y="52"/>
              </a:cxn>
              <a:cxn ang="0">
                <a:pos x="182" y="52"/>
              </a:cxn>
              <a:cxn ang="0">
                <a:pos x="192" y="57"/>
              </a:cxn>
              <a:cxn ang="0">
                <a:pos x="218" y="104"/>
              </a:cxn>
              <a:cxn ang="0">
                <a:pos x="168" y="163"/>
              </a:cxn>
              <a:cxn ang="0">
                <a:pos x="116" y="224"/>
              </a:cxn>
              <a:cxn ang="0">
                <a:pos x="109" y="215"/>
              </a:cxn>
              <a:cxn ang="0">
                <a:pos x="168" y="203"/>
              </a:cxn>
              <a:cxn ang="0">
                <a:pos x="170" y="215"/>
              </a:cxn>
              <a:cxn ang="0">
                <a:pos x="182" y="210"/>
              </a:cxn>
              <a:cxn ang="0">
                <a:pos x="177" y="201"/>
              </a:cxn>
              <a:cxn ang="0">
                <a:pos x="170" y="182"/>
              </a:cxn>
              <a:cxn ang="0">
                <a:pos x="26" y="23"/>
              </a:cxn>
              <a:cxn ang="0">
                <a:pos x="24" y="38"/>
              </a:cxn>
              <a:cxn ang="0">
                <a:pos x="38" y="40"/>
              </a:cxn>
              <a:cxn ang="0">
                <a:pos x="40" y="26"/>
              </a:cxn>
              <a:cxn ang="0">
                <a:pos x="43" y="0"/>
              </a:cxn>
              <a:cxn ang="0">
                <a:pos x="88" y="97"/>
              </a:cxn>
              <a:cxn ang="0">
                <a:pos x="102" y="71"/>
              </a:cxn>
              <a:cxn ang="0">
                <a:pos x="64" y="71"/>
              </a:cxn>
              <a:cxn ang="0">
                <a:pos x="147" y="97"/>
              </a:cxn>
              <a:cxn ang="0">
                <a:pos x="125" y="71"/>
              </a:cxn>
              <a:cxn ang="0">
                <a:pos x="177" y="73"/>
              </a:cxn>
              <a:cxn ang="0">
                <a:pos x="192" y="99"/>
              </a:cxn>
              <a:cxn ang="0">
                <a:pos x="177" y="73"/>
              </a:cxn>
              <a:cxn ang="0">
                <a:pos x="118" y="73"/>
              </a:cxn>
              <a:cxn ang="0">
                <a:pos x="140" y="99"/>
              </a:cxn>
              <a:cxn ang="0">
                <a:pos x="81" y="99"/>
              </a:cxn>
              <a:cxn ang="0">
                <a:pos x="40" y="101"/>
              </a:cxn>
              <a:cxn ang="0">
                <a:pos x="104" y="175"/>
              </a:cxn>
              <a:cxn ang="0">
                <a:pos x="83" y="118"/>
              </a:cxn>
              <a:cxn ang="0">
                <a:pos x="151" y="118"/>
              </a:cxn>
              <a:cxn ang="0">
                <a:pos x="130" y="175"/>
              </a:cxn>
              <a:cxn ang="0">
                <a:pos x="189" y="106"/>
              </a:cxn>
              <a:cxn ang="0">
                <a:pos x="71" y="99"/>
              </a:cxn>
            </a:cxnLst>
            <a:rect l="txL" t="txT" r="txR" b="txB"/>
            <a:pathLst>
              <a:path w="218" h="234">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7" name="Freeform 93"/>
          <p:cNvSpPr>
            <a:spLocks noEditPoints="1"/>
          </p:cNvSpPr>
          <p:nvPr/>
        </p:nvSpPr>
        <p:spPr>
          <a:xfrm>
            <a:off x="4029075" y="593725"/>
            <a:ext cx="423863" cy="309563"/>
          </a:xfrm>
          <a:custGeom>
            <a:avLst/>
            <a:gdLst>
              <a:gd name="txL" fmla="*/ 0 w 112"/>
              <a:gd name="txT" fmla="*/ 0 h 77"/>
              <a:gd name="txR" fmla="*/ 112 w 112"/>
              <a:gd name="txB" fmla="*/ 77 h 77"/>
            </a:gdLst>
            <a:ahLst/>
            <a:cxnLst>
              <a:cxn ang="0">
                <a:pos x="56" y="20"/>
              </a:cxn>
              <a:cxn ang="0">
                <a:pos x="15" y="49"/>
              </a:cxn>
              <a:cxn ang="0">
                <a:pos x="10" y="52"/>
              </a:cxn>
              <a:cxn ang="0">
                <a:pos x="4" y="66"/>
              </a:cxn>
              <a:cxn ang="0">
                <a:pos x="4" y="37"/>
              </a:cxn>
              <a:cxn ang="0">
                <a:pos x="0" y="46"/>
              </a:cxn>
              <a:cxn ang="0">
                <a:pos x="13" y="29"/>
              </a:cxn>
              <a:cxn ang="0">
                <a:pos x="15" y="49"/>
              </a:cxn>
              <a:cxn ang="0">
                <a:pos x="15" y="25"/>
              </a:cxn>
              <a:cxn ang="0">
                <a:pos x="3" y="22"/>
              </a:cxn>
              <a:cxn ang="0">
                <a:pos x="96" y="66"/>
              </a:cxn>
              <a:cxn ang="0">
                <a:pos x="102" y="52"/>
              </a:cxn>
              <a:cxn ang="0">
                <a:pos x="107" y="49"/>
              </a:cxn>
              <a:cxn ang="0">
                <a:pos x="107" y="37"/>
              </a:cxn>
              <a:cxn ang="0">
                <a:pos x="112" y="33"/>
              </a:cxn>
              <a:cxn ang="0">
                <a:pos x="98" y="31"/>
              </a:cxn>
              <a:cxn ang="0">
                <a:pos x="101" y="15"/>
              </a:cxn>
              <a:cxn ang="0">
                <a:pos x="97" y="26"/>
              </a:cxn>
              <a:cxn ang="0">
                <a:pos x="101" y="15"/>
              </a:cxn>
              <a:cxn ang="0">
                <a:pos x="80" y="72"/>
              </a:cxn>
              <a:cxn ang="0">
                <a:pos x="82" y="72"/>
              </a:cxn>
              <a:cxn ang="0">
                <a:pos x="87" y="47"/>
              </a:cxn>
              <a:cxn ang="0">
                <a:pos x="88" y="47"/>
              </a:cxn>
              <a:cxn ang="0">
                <a:pos x="88" y="26"/>
              </a:cxn>
              <a:cxn ang="0">
                <a:pos x="77" y="51"/>
              </a:cxn>
              <a:cxn ang="0">
                <a:pos x="65" y="32"/>
              </a:cxn>
              <a:cxn ang="0">
                <a:pos x="64" y="50"/>
              </a:cxn>
              <a:cxn ang="0">
                <a:pos x="57" y="55"/>
              </a:cxn>
              <a:cxn ang="0">
                <a:pos x="48" y="77"/>
              </a:cxn>
              <a:cxn ang="0">
                <a:pos x="48" y="32"/>
              </a:cxn>
              <a:cxn ang="0">
                <a:pos x="41" y="47"/>
              </a:cxn>
              <a:cxn ang="0">
                <a:pos x="65" y="21"/>
              </a:cxn>
              <a:cxn ang="0">
                <a:pos x="65" y="47"/>
              </a:cxn>
              <a:cxn ang="0">
                <a:pos x="31" y="72"/>
              </a:cxn>
              <a:cxn ang="0">
                <a:pos x="30" y="72"/>
              </a:cxn>
              <a:cxn ang="0">
                <a:pos x="24" y="47"/>
              </a:cxn>
              <a:cxn ang="0">
                <a:pos x="23" y="47"/>
              </a:cxn>
              <a:cxn ang="0">
                <a:pos x="23" y="26"/>
              </a:cxn>
              <a:cxn ang="0">
                <a:pos x="35" y="51"/>
              </a:cxn>
              <a:cxn ang="0">
                <a:pos x="39" y="17"/>
              </a:cxn>
              <a:cxn ang="0">
                <a:pos x="31" y="25"/>
              </a:cxn>
              <a:cxn ang="0">
                <a:pos x="81" y="9"/>
              </a:cxn>
              <a:cxn ang="0">
                <a:pos x="75" y="23"/>
              </a:cxn>
              <a:cxn ang="0">
                <a:pos x="81" y="9"/>
              </a:cxn>
            </a:cxnLst>
            <a:rect l="txL" t="txT" r="txR" b="tx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8" name="Freeform 94"/>
          <p:cNvSpPr>
            <a:spLocks noEditPoints="1"/>
          </p:cNvSpPr>
          <p:nvPr/>
        </p:nvSpPr>
        <p:spPr>
          <a:xfrm>
            <a:off x="3325813" y="587375"/>
            <a:ext cx="415925" cy="350838"/>
          </a:xfrm>
          <a:custGeom>
            <a:avLst/>
            <a:gdLst>
              <a:gd name="txL" fmla="*/ 0 w 110"/>
              <a:gd name="txT" fmla="*/ 0 h 87"/>
              <a:gd name="txR" fmla="*/ 110 w 110"/>
              <a:gd name="txB" fmla="*/ 87 h 87"/>
            </a:gdLst>
            <a:ahLst/>
            <a:cxnLst>
              <a:cxn ang="0">
                <a:pos x="18" y="56"/>
              </a:cxn>
              <a:cxn ang="0">
                <a:pos x="24" y="55"/>
              </a:cxn>
              <a:cxn ang="0">
                <a:pos x="29" y="58"/>
              </a:cxn>
              <a:cxn ang="0">
                <a:pos x="40" y="70"/>
              </a:cxn>
              <a:cxn ang="0">
                <a:pos x="34" y="56"/>
              </a:cxn>
              <a:cxn ang="0">
                <a:pos x="25" y="42"/>
              </a:cxn>
              <a:cxn ang="0">
                <a:pos x="26" y="38"/>
              </a:cxn>
              <a:cxn ang="0">
                <a:pos x="33" y="53"/>
              </a:cxn>
              <a:cxn ang="0">
                <a:pos x="45" y="46"/>
              </a:cxn>
              <a:cxn ang="0">
                <a:pos x="57" y="41"/>
              </a:cxn>
              <a:cxn ang="0">
                <a:pos x="56" y="35"/>
              </a:cxn>
              <a:cxn ang="0">
                <a:pos x="60" y="30"/>
              </a:cxn>
              <a:cxn ang="0">
                <a:pos x="71" y="33"/>
              </a:cxn>
              <a:cxn ang="0">
                <a:pos x="70" y="42"/>
              </a:cxn>
              <a:cxn ang="0">
                <a:pos x="95" y="31"/>
              </a:cxn>
              <a:cxn ang="0">
                <a:pos x="98" y="22"/>
              </a:cxn>
              <a:cxn ang="0">
                <a:pos x="109" y="24"/>
              </a:cxn>
              <a:cxn ang="0">
                <a:pos x="110" y="30"/>
              </a:cxn>
              <a:cxn ang="0">
                <a:pos x="107" y="35"/>
              </a:cxn>
              <a:cxn ang="0">
                <a:pos x="83" y="56"/>
              </a:cxn>
              <a:cxn ang="0">
                <a:pos x="80" y="66"/>
              </a:cxn>
              <a:cxn ang="0">
                <a:pos x="69" y="64"/>
              </a:cxn>
              <a:cxn ang="0">
                <a:pos x="68" y="58"/>
              </a:cxn>
              <a:cxn ang="0">
                <a:pos x="57" y="57"/>
              </a:cxn>
              <a:cxn ang="0">
                <a:pos x="101" y="68"/>
              </a:cxn>
              <a:cxn ang="0">
                <a:pos x="71" y="74"/>
              </a:cxn>
              <a:cxn ang="0">
                <a:pos x="48" y="80"/>
              </a:cxn>
              <a:cxn ang="0">
                <a:pos x="45" y="85"/>
              </a:cxn>
              <a:cxn ang="0">
                <a:pos x="34" y="83"/>
              </a:cxn>
              <a:cxn ang="0">
                <a:pos x="33" y="76"/>
              </a:cxn>
              <a:cxn ang="0">
                <a:pos x="16" y="67"/>
              </a:cxn>
              <a:cxn ang="0">
                <a:pos x="16" y="67"/>
              </a:cxn>
              <a:cxn ang="0">
                <a:pos x="2" y="25"/>
              </a:cxn>
              <a:cxn ang="0">
                <a:pos x="24" y="28"/>
              </a:cxn>
              <a:cxn ang="0">
                <a:pos x="38" y="18"/>
              </a:cxn>
              <a:cxn ang="0">
                <a:pos x="48" y="29"/>
              </a:cxn>
              <a:cxn ang="0">
                <a:pos x="77" y="30"/>
              </a:cxn>
              <a:cxn ang="0">
                <a:pos x="98" y="0"/>
              </a:cxn>
              <a:cxn ang="0">
                <a:pos x="62" y="18"/>
              </a:cxn>
              <a:cxn ang="0">
                <a:pos x="40" y="14"/>
              </a:cxn>
              <a:cxn ang="0">
                <a:pos x="26" y="24"/>
              </a:cxn>
              <a:cxn ang="0">
                <a:pos x="21" y="20"/>
              </a:cxn>
              <a:cxn ang="0">
                <a:pos x="103" y="24"/>
              </a:cxn>
              <a:cxn ang="0">
                <a:pos x="98" y="28"/>
              </a:cxn>
              <a:cxn ang="0">
                <a:pos x="101" y="33"/>
              </a:cxn>
              <a:cxn ang="0">
                <a:pos x="107" y="29"/>
              </a:cxn>
              <a:cxn ang="0">
                <a:pos x="80" y="57"/>
              </a:cxn>
              <a:cxn ang="0">
                <a:pos x="73" y="55"/>
              </a:cxn>
              <a:cxn ang="0">
                <a:pos x="72" y="62"/>
              </a:cxn>
              <a:cxn ang="0">
                <a:pos x="78" y="63"/>
              </a:cxn>
              <a:cxn ang="0">
                <a:pos x="80" y="57"/>
              </a:cxn>
              <a:cxn ang="0">
                <a:pos x="61" y="33"/>
              </a:cxn>
              <a:cxn ang="0">
                <a:pos x="60" y="40"/>
              </a:cxn>
              <a:cxn ang="0">
                <a:pos x="67" y="41"/>
              </a:cxn>
              <a:cxn ang="0">
                <a:pos x="68" y="34"/>
              </a:cxn>
              <a:cxn ang="0">
                <a:pos x="41" y="74"/>
              </a:cxn>
              <a:cxn ang="0">
                <a:pos x="36" y="77"/>
              </a:cxn>
              <a:cxn ang="0">
                <a:pos x="39" y="83"/>
              </a:cxn>
              <a:cxn ang="0">
                <a:pos x="45" y="79"/>
              </a:cxn>
              <a:cxn ang="0">
                <a:pos x="27" y="60"/>
              </a:cxn>
              <a:cxn ang="0">
                <a:pos x="20" y="59"/>
              </a:cxn>
              <a:cxn ang="0">
                <a:pos x="19" y="65"/>
              </a:cxn>
              <a:cxn ang="0">
                <a:pos x="25" y="66"/>
              </a:cxn>
            </a:cxnLst>
            <a:rect l="txL" t="txT" r="txR" b="txB"/>
            <a:pathLst>
              <a:path w="110" h="87">
                <a:moveTo>
                  <a:pt x="0" y="61"/>
                </a:moveTo>
                <a:cubicBezTo>
                  <a:pt x="16" y="59"/>
                  <a:pt x="16" y="59"/>
                  <a:pt x="16" y="59"/>
                </a:cubicBezTo>
                <a:cubicBezTo>
                  <a:pt x="16" y="58"/>
                  <a:pt x="17" y="57"/>
                  <a:pt x="18" y="56"/>
                </a:cubicBezTo>
                <a:cubicBezTo>
                  <a:pt x="18" y="56"/>
                  <a:pt x="18" y="56"/>
                  <a:pt x="18" y="56"/>
                </a:cubicBezTo>
                <a:cubicBezTo>
                  <a:pt x="18" y="56"/>
                  <a:pt x="18" y="56"/>
                  <a:pt x="18" y="56"/>
                </a:cubicBezTo>
                <a:cubicBezTo>
                  <a:pt x="20" y="55"/>
                  <a:pt x="22" y="54"/>
                  <a:pt x="24" y="55"/>
                </a:cubicBezTo>
                <a:cubicBezTo>
                  <a:pt x="27" y="55"/>
                  <a:pt x="28" y="56"/>
                  <a:pt x="29" y="58"/>
                </a:cubicBezTo>
                <a:cubicBezTo>
                  <a:pt x="29" y="58"/>
                  <a:pt x="29" y="58"/>
                  <a:pt x="29" y="58"/>
                </a:cubicBezTo>
                <a:cubicBezTo>
                  <a:pt x="29" y="58"/>
                  <a:pt x="29" y="58"/>
                  <a:pt x="29" y="58"/>
                </a:cubicBezTo>
                <a:cubicBezTo>
                  <a:pt x="31" y="60"/>
                  <a:pt x="31" y="62"/>
                  <a:pt x="31" y="64"/>
                </a:cubicBezTo>
                <a:cubicBezTo>
                  <a:pt x="38" y="71"/>
                  <a:pt x="38" y="71"/>
                  <a:pt x="38" y="71"/>
                </a:cubicBezTo>
                <a:cubicBezTo>
                  <a:pt x="39" y="71"/>
                  <a:pt x="40" y="70"/>
                  <a:pt x="40" y="70"/>
                </a:cubicBezTo>
                <a:cubicBezTo>
                  <a:pt x="50" y="55"/>
                  <a:pt x="50" y="55"/>
                  <a:pt x="50" y="55"/>
                </a:cubicBezTo>
                <a:cubicBezTo>
                  <a:pt x="44" y="49"/>
                  <a:pt x="44" y="49"/>
                  <a:pt x="44" y="49"/>
                </a:cubicBezTo>
                <a:cubicBezTo>
                  <a:pt x="34" y="56"/>
                  <a:pt x="34" y="56"/>
                  <a:pt x="34" y="56"/>
                </a:cubicBezTo>
                <a:cubicBezTo>
                  <a:pt x="32" y="57"/>
                  <a:pt x="32" y="57"/>
                  <a:pt x="32" y="57"/>
                </a:cubicBezTo>
                <a:cubicBezTo>
                  <a:pt x="31" y="56"/>
                  <a:pt x="31" y="56"/>
                  <a:pt x="31" y="56"/>
                </a:cubicBezTo>
                <a:cubicBezTo>
                  <a:pt x="25" y="42"/>
                  <a:pt x="25" y="42"/>
                  <a:pt x="25" y="42"/>
                </a:cubicBezTo>
                <a:cubicBezTo>
                  <a:pt x="5" y="43"/>
                  <a:pt x="5" y="43"/>
                  <a:pt x="5" y="43"/>
                </a:cubicBezTo>
                <a:cubicBezTo>
                  <a:pt x="4" y="39"/>
                  <a:pt x="4" y="39"/>
                  <a:pt x="4" y="39"/>
                </a:cubicBezTo>
                <a:cubicBezTo>
                  <a:pt x="26" y="38"/>
                  <a:pt x="26" y="38"/>
                  <a:pt x="26" y="38"/>
                </a:cubicBezTo>
                <a:cubicBezTo>
                  <a:pt x="27" y="38"/>
                  <a:pt x="27" y="38"/>
                  <a:pt x="27" y="38"/>
                </a:cubicBezTo>
                <a:cubicBezTo>
                  <a:pt x="28" y="39"/>
                  <a:pt x="28" y="39"/>
                  <a:pt x="28" y="39"/>
                </a:cubicBezTo>
                <a:cubicBezTo>
                  <a:pt x="33" y="53"/>
                  <a:pt x="33" y="53"/>
                  <a:pt x="33" y="53"/>
                </a:cubicBezTo>
                <a:cubicBezTo>
                  <a:pt x="43" y="46"/>
                  <a:pt x="43" y="46"/>
                  <a:pt x="43" y="46"/>
                </a:cubicBezTo>
                <a:cubicBezTo>
                  <a:pt x="44" y="45"/>
                  <a:pt x="44" y="45"/>
                  <a:pt x="44" y="45"/>
                </a:cubicBezTo>
                <a:cubicBezTo>
                  <a:pt x="45" y="46"/>
                  <a:pt x="45" y="46"/>
                  <a:pt x="45" y="46"/>
                </a:cubicBezTo>
                <a:cubicBezTo>
                  <a:pt x="52" y="52"/>
                  <a:pt x="52" y="52"/>
                  <a:pt x="52" y="52"/>
                </a:cubicBezTo>
                <a:cubicBezTo>
                  <a:pt x="58" y="42"/>
                  <a:pt x="58" y="42"/>
                  <a:pt x="58" y="42"/>
                </a:cubicBezTo>
                <a:cubicBezTo>
                  <a:pt x="57" y="42"/>
                  <a:pt x="57" y="41"/>
                  <a:pt x="57" y="41"/>
                </a:cubicBezTo>
                <a:cubicBezTo>
                  <a:pt x="57" y="41"/>
                  <a:pt x="57" y="41"/>
                  <a:pt x="57" y="41"/>
                </a:cubicBezTo>
                <a:cubicBezTo>
                  <a:pt x="57" y="41"/>
                  <a:pt x="57" y="41"/>
                  <a:pt x="57" y="41"/>
                </a:cubicBezTo>
                <a:cubicBezTo>
                  <a:pt x="56" y="40"/>
                  <a:pt x="56" y="38"/>
                  <a:pt x="56" y="35"/>
                </a:cubicBezTo>
                <a:cubicBezTo>
                  <a:pt x="57" y="33"/>
                  <a:pt x="58" y="31"/>
                  <a:pt x="60" y="30"/>
                </a:cubicBezTo>
                <a:cubicBezTo>
                  <a:pt x="60" y="30"/>
                  <a:pt x="60" y="30"/>
                  <a:pt x="60" y="30"/>
                </a:cubicBezTo>
                <a:cubicBezTo>
                  <a:pt x="60" y="30"/>
                  <a:pt x="60" y="30"/>
                  <a:pt x="60" y="30"/>
                </a:cubicBezTo>
                <a:cubicBezTo>
                  <a:pt x="61" y="29"/>
                  <a:pt x="63" y="29"/>
                  <a:pt x="65" y="29"/>
                </a:cubicBezTo>
                <a:cubicBezTo>
                  <a:pt x="68" y="30"/>
                  <a:pt x="69" y="31"/>
                  <a:pt x="71" y="33"/>
                </a:cubicBezTo>
                <a:cubicBezTo>
                  <a:pt x="71" y="33"/>
                  <a:pt x="71" y="33"/>
                  <a:pt x="71" y="33"/>
                </a:cubicBezTo>
                <a:cubicBezTo>
                  <a:pt x="71" y="33"/>
                  <a:pt x="71" y="33"/>
                  <a:pt x="71" y="33"/>
                </a:cubicBezTo>
                <a:cubicBezTo>
                  <a:pt x="72" y="34"/>
                  <a:pt x="72" y="36"/>
                  <a:pt x="72" y="39"/>
                </a:cubicBezTo>
                <a:cubicBezTo>
                  <a:pt x="71" y="40"/>
                  <a:pt x="71" y="41"/>
                  <a:pt x="70" y="42"/>
                </a:cubicBezTo>
                <a:cubicBezTo>
                  <a:pt x="75" y="51"/>
                  <a:pt x="75" y="51"/>
                  <a:pt x="75" y="51"/>
                </a:cubicBezTo>
                <a:cubicBezTo>
                  <a:pt x="76" y="51"/>
                  <a:pt x="76" y="51"/>
                  <a:pt x="77" y="51"/>
                </a:cubicBezTo>
                <a:cubicBezTo>
                  <a:pt x="95" y="31"/>
                  <a:pt x="95" y="31"/>
                  <a:pt x="95" y="31"/>
                </a:cubicBezTo>
                <a:cubicBezTo>
                  <a:pt x="94" y="30"/>
                  <a:pt x="94" y="28"/>
                  <a:pt x="94" y="27"/>
                </a:cubicBezTo>
                <a:cubicBezTo>
                  <a:pt x="95" y="25"/>
                  <a:pt x="96" y="23"/>
                  <a:pt x="98" y="22"/>
                </a:cubicBezTo>
                <a:cubicBezTo>
                  <a:pt x="98" y="22"/>
                  <a:pt x="98" y="22"/>
                  <a:pt x="98" y="22"/>
                </a:cubicBezTo>
                <a:cubicBezTo>
                  <a:pt x="98" y="22"/>
                  <a:pt x="98" y="22"/>
                  <a:pt x="98" y="22"/>
                </a:cubicBezTo>
                <a:cubicBezTo>
                  <a:pt x="100" y="21"/>
                  <a:pt x="102" y="20"/>
                  <a:pt x="104" y="21"/>
                </a:cubicBezTo>
                <a:cubicBezTo>
                  <a:pt x="106" y="21"/>
                  <a:pt x="108" y="22"/>
                  <a:pt x="109" y="24"/>
                </a:cubicBezTo>
                <a:cubicBezTo>
                  <a:pt x="109" y="24"/>
                  <a:pt x="109" y="24"/>
                  <a:pt x="109" y="24"/>
                </a:cubicBezTo>
                <a:cubicBezTo>
                  <a:pt x="109" y="24"/>
                  <a:pt x="109" y="24"/>
                  <a:pt x="109" y="24"/>
                </a:cubicBezTo>
                <a:cubicBezTo>
                  <a:pt x="110" y="26"/>
                  <a:pt x="110" y="28"/>
                  <a:pt x="110" y="30"/>
                </a:cubicBezTo>
                <a:cubicBezTo>
                  <a:pt x="110" y="32"/>
                  <a:pt x="108" y="34"/>
                  <a:pt x="107" y="35"/>
                </a:cubicBezTo>
                <a:cubicBezTo>
                  <a:pt x="107" y="35"/>
                  <a:pt x="107" y="35"/>
                  <a:pt x="107" y="35"/>
                </a:cubicBezTo>
                <a:cubicBezTo>
                  <a:pt x="107" y="35"/>
                  <a:pt x="107" y="35"/>
                  <a:pt x="107" y="35"/>
                </a:cubicBezTo>
                <a:cubicBezTo>
                  <a:pt x="105" y="36"/>
                  <a:pt x="103" y="37"/>
                  <a:pt x="101" y="36"/>
                </a:cubicBezTo>
                <a:cubicBezTo>
                  <a:pt x="101" y="36"/>
                  <a:pt x="100" y="36"/>
                  <a:pt x="100" y="36"/>
                </a:cubicBezTo>
                <a:cubicBezTo>
                  <a:pt x="83" y="56"/>
                  <a:pt x="83" y="56"/>
                  <a:pt x="83" y="56"/>
                </a:cubicBezTo>
                <a:cubicBezTo>
                  <a:pt x="83" y="57"/>
                  <a:pt x="84" y="59"/>
                  <a:pt x="83" y="61"/>
                </a:cubicBezTo>
                <a:cubicBezTo>
                  <a:pt x="83" y="63"/>
                  <a:pt x="82" y="65"/>
                  <a:pt x="80" y="66"/>
                </a:cubicBezTo>
                <a:cubicBezTo>
                  <a:pt x="80" y="66"/>
                  <a:pt x="80" y="66"/>
                  <a:pt x="80" y="66"/>
                </a:cubicBezTo>
                <a:cubicBezTo>
                  <a:pt x="80" y="66"/>
                  <a:pt x="80" y="66"/>
                  <a:pt x="80" y="66"/>
                </a:cubicBezTo>
                <a:cubicBezTo>
                  <a:pt x="78" y="67"/>
                  <a:pt x="76" y="67"/>
                  <a:pt x="74" y="67"/>
                </a:cubicBezTo>
                <a:cubicBezTo>
                  <a:pt x="72" y="67"/>
                  <a:pt x="70" y="65"/>
                  <a:pt x="69" y="64"/>
                </a:cubicBezTo>
                <a:cubicBezTo>
                  <a:pt x="69" y="64"/>
                  <a:pt x="69" y="64"/>
                  <a:pt x="69" y="64"/>
                </a:cubicBezTo>
                <a:cubicBezTo>
                  <a:pt x="69" y="64"/>
                  <a:pt x="69" y="64"/>
                  <a:pt x="69" y="64"/>
                </a:cubicBezTo>
                <a:cubicBezTo>
                  <a:pt x="68" y="62"/>
                  <a:pt x="67" y="60"/>
                  <a:pt x="68" y="58"/>
                </a:cubicBezTo>
                <a:cubicBezTo>
                  <a:pt x="68" y="57"/>
                  <a:pt x="68" y="56"/>
                  <a:pt x="69" y="55"/>
                </a:cubicBezTo>
                <a:cubicBezTo>
                  <a:pt x="63" y="47"/>
                  <a:pt x="63" y="47"/>
                  <a:pt x="63" y="47"/>
                </a:cubicBezTo>
                <a:cubicBezTo>
                  <a:pt x="57" y="57"/>
                  <a:pt x="57" y="57"/>
                  <a:pt x="57" y="57"/>
                </a:cubicBezTo>
                <a:cubicBezTo>
                  <a:pt x="72" y="71"/>
                  <a:pt x="72" y="71"/>
                  <a:pt x="72" y="71"/>
                </a:cubicBezTo>
                <a:cubicBezTo>
                  <a:pt x="100" y="65"/>
                  <a:pt x="100" y="65"/>
                  <a:pt x="100" y="65"/>
                </a:cubicBezTo>
                <a:cubicBezTo>
                  <a:pt x="101" y="68"/>
                  <a:pt x="101" y="68"/>
                  <a:pt x="101" y="68"/>
                </a:cubicBezTo>
                <a:cubicBezTo>
                  <a:pt x="72" y="75"/>
                  <a:pt x="72" y="75"/>
                  <a:pt x="72" y="75"/>
                </a:cubicBezTo>
                <a:cubicBezTo>
                  <a:pt x="71" y="75"/>
                  <a:pt x="71" y="75"/>
                  <a:pt x="71" y="75"/>
                </a:cubicBezTo>
                <a:cubicBezTo>
                  <a:pt x="71" y="74"/>
                  <a:pt x="71" y="74"/>
                  <a:pt x="71" y="74"/>
                </a:cubicBezTo>
                <a:cubicBezTo>
                  <a:pt x="55" y="60"/>
                  <a:pt x="55" y="60"/>
                  <a:pt x="55" y="60"/>
                </a:cubicBezTo>
                <a:cubicBezTo>
                  <a:pt x="47" y="74"/>
                  <a:pt x="47" y="74"/>
                  <a:pt x="47" y="74"/>
                </a:cubicBezTo>
                <a:cubicBezTo>
                  <a:pt x="48" y="76"/>
                  <a:pt x="49" y="78"/>
                  <a:pt x="48" y="80"/>
                </a:cubicBezTo>
                <a:cubicBezTo>
                  <a:pt x="48" y="82"/>
                  <a:pt x="46" y="84"/>
                  <a:pt x="45" y="85"/>
                </a:cubicBezTo>
                <a:cubicBezTo>
                  <a:pt x="45" y="85"/>
                  <a:pt x="45" y="85"/>
                  <a:pt x="45" y="85"/>
                </a:cubicBezTo>
                <a:cubicBezTo>
                  <a:pt x="45" y="85"/>
                  <a:pt x="45" y="85"/>
                  <a:pt x="45" y="85"/>
                </a:cubicBezTo>
                <a:cubicBezTo>
                  <a:pt x="43" y="86"/>
                  <a:pt x="41" y="87"/>
                  <a:pt x="39" y="86"/>
                </a:cubicBezTo>
                <a:cubicBezTo>
                  <a:pt x="37" y="86"/>
                  <a:pt x="35" y="84"/>
                  <a:pt x="34" y="83"/>
                </a:cubicBezTo>
                <a:cubicBezTo>
                  <a:pt x="34" y="83"/>
                  <a:pt x="34" y="83"/>
                  <a:pt x="34" y="83"/>
                </a:cubicBezTo>
                <a:cubicBezTo>
                  <a:pt x="34" y="83"/>
                  <a:pt x="34" y="83"/>
                  <a:pt x="34" y="83"/>
                </a:cubicBezTo>
                <a:cubicBezTo>
                  <a:pt x="33" y="81"/>
                  <a:pt x="32" y="79"/>
                  <a:pt x="33" y="77"/>
                </a:cubicBezTo>
                <a:cubicBezTo>
                  <a:pt x="33" y="77"/>
                  <a:pt x="33" y="76"/>
                  <a:pt x="33" y="76"/>
                </a:cubicBezTo>
                <a:cubicBezTo>
                  <a:pt x="26" y="70"/>
                  <a:pt x="26" y="70"/>
                  <a:pt x="26" y="70"/>
                </a:cubicBezTo>
                <a:cubicBezTo>
                  <a:pt x="24" y="70"/>
                  <a:pt x="23" y="71"/>
                  <a:pt x="21" y="70"/>
                </a:cubicBezTo>
                <a:cubicBezTo>
                  <a:pt x="19" y="70"/>
                  <a:pt x="17" y="69"/>
                  <a:pt x="16" y="67"/>
                </a:cubicBezTo>
                <a:cubicBezTo>
                  <a:pt x="16" y="67"/>
                  <a:pt x="16" y="67"/>
                  <a:pt x="16" y="67"/>
                </a:cubicBezTo>
                <a:cubicBezTo>
                  <a:pt x="16" y="67"/>
                  <a:pt x="16" y="67"/>
                  <a:pt x="16" y="67"/>
                </a:cubicBezTo>
                <a:cubicBezTo>
                  <a:pt x="16" y="67"/>
                  <a:pt x="16" y="67"/>
                  <a:pt x="16" y="67"/>
                </a:cubicBezTo>
                <a:cubicBezTo>
                  <a:pt x="1" y="69"/>
                  <a:pt x="1" y="69"/>
                  <a:pt x="1" y="69"/>
                </a:cubicBezTo>
                <a:cubicBezTo>
                  <a:pt x="0" y="61"/>
                  <a:pt x="0" y="61"/>
                  <a:pt x="0" y="61"/>
                </a:cubicBezTo>
                <a:close/>
                <a:moveTo>
                  <a:pt x="2" y="25"/>
                </a:moveTo>
                <a:cubicBezTo>
                  <a:pt x="3" y="29"/>
                  <a:pt x="3" y="29"/>
                  <a:pt x="3" y="29"/>
                </a:cubicBezTo>
                <a:cubicBezTo>
                  <a:pt x="21" y="24"/>
                  <a:pt x="21" y="24"/>
                  <a:pt x="21" y="24"/>
                </a:cubicBezTo>
                <a:cubicBezTo>
                  <a:pt x="24" y="28"/>
                  <a:pt x="24" y="28"/>
                  <a:pt x="24" y="28"/>
                </a:cubicBezTo>
                <a:cubicBezTo>
                  <a:pt x="26" y="29"/>
                  <a:pt x="26" y="29"/>
                  <a:pt x="26" y="29"/>
                </a:cubicBezTo>
                <a:cubicBezTo>
                  <a:pt x="27" y="28"/>
                  <a:pt x="27" y="28"/>
                  <a:pt x="27" y="28"/>
                </a:cubicBezTo>
                <a:cubicBezTo>
                  <a:pt x="38" y="18"/>
                  <a:pt x="38" y="18"/>
                  <a:pt x="38" y="18"/>
                </a:cubicBezTo>
                <a:cubicBezTo>
                  <a:pt x="46" y="28"/>
                  <a:pt x="46" y="28"/>
                  <a:pt x="46" y="28"/>
                </a:cubicBezTo>
                <a:cubicBezTo>
                  <a:pt x="46" y="29"/>
                  <a:pt x="46" y="29"/>
                  <a:pt x="46" y="29"/>
                </a:cubicBezTo>
                <a:cubicBezTo>
                  <a:pt x="48" y="29"/>
                  <a:pt x="48" y="29"/>
                  <a:pt x="48" y="29"/>
                </a:cubicBezTo>
                <a:cubicBezTo>
                  <a:pt x="62" y="22"/>
                  <a:pt x="62" y="22"/>
                  <a:pt x="62" y="22"/>
                </a:cubicBezTo>
                <a:cubicBezTo>
                  <a:pt x="76" y="29"/>
                  <a:pt x="76" y="29"/>
                  <a:pt x="76" y="29"/>
                </a:cubicBezTo>
                <a:cubicBezTo>
                  <a:pt x="77" y="30"/>
                  <a:pt x="77" y="30"/>
                  <a:pt x="77" y="30"/>
                </a:cubicBezTo>
                <a:cubicBezTo>
                  <a:pt x="78" y="29"/>
                  <a:pt x="78" y="29"/>
                  <a:pt x="78" y="29"/>
                </a:cubicBezTo>
                <a:cubicBezTo>
                  <a:pt x="101" y="2"/>
                  <a:pt x="101" y="2"/>
                  <a:pt x="101" y="2"/>
                </a:cubicBezTo>
                <a:cubicBezTo>
                  <a:pt x="98" y="0"/>
                  <a:pt x="98" y="0"/>
                  <a:pt x="98" y="0"/>
                </a:cubicBezTo>
                <a:cubicBezTo>
                  <a:pt x="76" y="26"/>
                  <a:pt x="76" y="26"/>
                  <a:pt x="76" y="26"/>
                </a:cubicBezTo>
                <a:cubicBezTo>
                  <a:pt x="62" y="19"/>
                  <a:pt x="62" y="19"/>
                  <a:pt x="62" y="19"/>
                </a:cubicBezTo>
                <a:cubicBezTo>
                  <a:pt x="62" y="18"/>
                  <a:pt x="62" y="18"/>
                  <a:pt x="62" y="18"/>
                </a:cubicBezTo>
                <a:cubicBezTo>
                  <a:pt x="61" y="19"/>
                  <a:pt x="61" y="19"/>
                  <a:pt x="61" y="19"/>
                </a:cubicBezTo>
                <a:cubicBezTo>
                  <a:pt x="48" y="25"/>
                  <a:pt x="48" y="25"/>
                  <a:pt x="48" y="25"/>
                </a:cubicBezTo>
                <a:cubicBezTo>
                  <a:pt x="40" y="14"/>
                  <a:pt x="40" y="14"/>
                  <a:pt x="40" y="14"/>
                </a:cubicBezTo>
                <a:cubicBezTo>
                  <a:pt x="39" y="13"/>
                  <a:pt x="39" y="13"/>
                  <a:pt x="39" y="13"/>
                </a:cubicBezTo>
                <a:cubicBezTo>
                  <a:pt x="37" y="14"/>
                  <a:pt x="37" y="14"/>
                  <a:pt x="37" y="14"/>
                </a:cubicBezTo>
                <a:cubicBezTo>
                  <a:pt x="26" y="24"/>
                  <a:pt x="26" y="24"/>
                  <a:pt x="26" y="24"/>
                </a:cubicBezTo>
                <a:cubicBezTo>
                  <a:pt x="22" y="20"/>
                  <a:pt x="22" y="20"/>
                  <a:pt x="22" y="20"/>
                </a:cubicBezTo>
                <a:cubicBezTo>
                  <a:pt x="22" y="20"/>
                  <a:pt x="22" y="20"/>
                  <a:pt x="22" y="20"/>
                </a:cubicBezTo>
                <a:cubicBezTo>
                  <a:pt x="21" y="20"/>
                  <a:pt x="21" y="20"/>
                  <a:pt x="21" y="20"/>
                </a:cubicBezTo>
                <a:cubicBezTo>
                  <a:pt x="2" y="25"/>
                  <a:pt x="2" y="25"/>
                  <a:pt x="2" y="25"/>
                </a:cubicBezTo>
                <a:close/>
                <a:moveTo>
                  <a:pt x="106" y="26"/>
                </a:moveTo>
                <a:cubicBezTo>
                  <a:pt x="106" y="25"/>
                  <a:pt x="104" y="24"/>
                  <a:pt x="103" y="24"/>
                </a:cubicBezTo>
                <a:cubicBezTo>
                  <a:pt x="102" y="24"/>
                  <a:pt x="101" y="24"/>
                  <a:pt x="100" y="25"/>
                </a:cubicBezTo>
                <a:cubicBezTo>
                  <a:pt x="100" y="25"/>
                  <a:pt x="100" y="25"/>
                  <a:pt x="100" y="25"/>
                </a:cubicBezTo>
                <a:cubicBezTo>
                  <a:pt x="99" y="25"/>
                  <a:pt x="98" y="26"/>
                  <a:pt x="98" y="28"/>
                </a:cubicBezTo>
                <a:cubicBezTo>
                  <a:pt x="97" y="29"/>
                  <a:pt x="98" y="30"/>
                  <a:pt x="98" y="31"/>
                </a:cubicBezTo>
                <a:cubicBezTo>
                  <a:pt x="98" y="31"/>
                  <a:pt x="98" y="31"/>
                  <a:pt x="98" y="31"/>
                </a:cubicBezTo>
                <a:cubicBezTo>
                  <a:pt x="99" y="32"/>
                  <a:pt x="100" y="33"/>
                  <a:pt x="101" y="33"/>
                </a:cubicBezTo>
                <a:cubicBezTo>
                  <a:pt x="103" y="33"/>
                  <a:pt x="104" y="33"/>
                  <a:pt x="105" y="33"/>
                </a:cubicBezTo>
                <a:cubicBezTo>
                  <a:pt x="105" y="32"/>
                  <a:pt x="105" y="32"/>
                  <a:pt x="105" y="32"/>
                </a:cubicBezTo>
                <a:cubicBezTo>
                  <a:pt x="106" y="32"/>
                  <a:pt x="107" y="31"/>
                  <a:pt x="107" y="29"/>
                </a:cubicBezTo>
                <a:cubicBezTo>
                  <a:pt x="107" y="28"/>
                  <a:pt x="107" y="27"/>
                  <a:pt x="106" y="26"/>
                </a:cubicBezTo>
                <a:cubicBezTo>
                  <a:pt x="106" y="26"/>
                  <a:pt x="106" y="26"/>
                  <a:pt x="106" y="26"/>
                </a:cubicBezTo>
                <a:close/>
                <a:moveTo>
                  <a:pt x="80" y="57"/>
                </a:moveTo>
                <a:cubicBezTo>
                  <a:pt x="79" y="56"/>
                  <a:pt x="78" y="55"/>
                  <a:pt x="77" y="55"/>
                </a:cubicBezTo>
                <a:cubicBezTo>
                  <a:pt x="75" y="54"/>
                  <a:pt x="74" y="55"/>
                  <a:pt x="73" y="55"/>
                </a:cubicBezTo>
                <a:cubicBezTo>
                  <a:pt x="73" y="55"/>
                  <a:pt x="73" y="55"/>
                  <a:pt x="73" y="55"/>
                </a:cubicBezTo>
                <a:cubicBezTo>
                  <a:pt x="72" y="56"/>
                  <a:pt x="71" y="57"/>
                  <a:pt x="71" y="58"/>
                </a:cubicBezTo>
                <a:cubicBezTo>
                  <a:pt x="71" y="60"/>
                  <a:pt x="71" y="61"/>
                  <a:pt x="72" y="62"/>
                </a:cubicBezTo>
                <a:cubicBezTo>
                  <a:pt x="72" y="62"/>
                  <a:pt x="72" y="62"/>
                  <a:pt x="72" y="62"/>
                </a:cubicBezTo>
                <a:cubicBezTo>
                  <a:pt x="72" y="63"/>
                  <a:pt x="73" y="64"/>
                  <a:pt x="75" y="64"/>
                </a:cubicBezTo>
                <a:cubicBezTo>
                  <a:pt x="76" y="64"/>
                  <a:pt x="77" y="64"/>
                  <a:pt x="78" y="63"/>
                </a:cubicBezTo>
                <a:cubicBezTo>
                  <a:pt x="78" y="63"/>
                  <a:pt x="78" y="63"/>
                  <a:pt x="78" y="63"/>
                </a:cubicBezTo>
                <a:cubicBezTo>
                  <a:pt x="79" y="63"/>
                  <a:pt x="80" y="62"/>
                  <a:pt x="80" y="60"/>
                </a:cubicBezTo>
                <a:cubicBezTo>
                  <a:pt x="81" y="59"/>
                  <a:pt x="80" y="58"/>
                  <a:pt x="80" y="57"/>
                </a:cubicBezTo>
                <a:cubicBezTo>
                  <a:pt x="80" y="57"/>
                  <a:pt x="80" y="57"/>
                  <a:pt x="80" y="57"/>
                </a:cubicBezTo>
                <a:close/>
                <a:moveTo>
                  <a:pt x="68" y="34"/>
                </a:moveTo>
                <a:cubicBezTo>
                  <a:pt x="67" y="33"/>
                  <a:pt x="66" y="33"/>
                  <a:pt x="65" y="32"/>
                </a:cubicBezTo>
                <a:cubicBezTo>
                  <a:pt x="64" y="32"/>
                  <a:pt x="62" y="32"/>
                  <a:pt x="61" y="33"/>
                </a:cubicBezTo>
                <a:cubicBezTo>
                  <a:pt x="61" y="33"/>
                  <a:pt x="61" y="33"/>
                  <a:pt x="61" y="33"/>
                </a:cubicBezTo>
                <a:cubicBezTo>
                  <a:pt x="60" y="34"/>
                  <a:pt x="59" y="35"/>
                  <a:pt x="59" y="36"/>
                </a:cubicBezTo>
                <a:cubicBezTo>
                  <a:pt x="59" y="37"/>
                  <a:pt x="59" y="39"/>
                  <a:pt x="60" y="40"/>
                </a:cubicBezTo>
                <a:cubicBezTo>
                  <a:pt x="60" y="40"/>
                  <a:pt x="60" y="40"/>
                  <a:pt x="60" y="40"/>
                </a:cubicBezTo>
                <a:cubicBezTo>
                  <a:pt x="61" y="41"/>
                  <a:pt x="62" y="41"/>
                  <a:pt x="63" y="42"/>
                </a:cubicBezTo>
                <a:cubicBezTo>
                  <a:pt x="64" y="42"/>
                  <a:pt x="66" y="42"/>
                  <a:pt x="67" y="41"/>
                </a:cubicBezTo>
                <a:cubicBezTo>
                  <a:pt x="67" y="41"/>
                  <a:pt x="67" y="41"/>
                  <a:pt x="67" y="41"/>
                </a:cubicBezTo>
                <a:cubicBezTo>
                  <a:pt x="68" y="40"/>
                  <a:pt x="68" y="39"/>
                  <a:pt x="69" y="38"/>
                </a:cubicBezTo>
                <a:cubicBezTo>
                  <a:pt x="69" y="37"/>
                  <a:pt x="69" y="35"/>
                  <a:pt x="68" y="34"/>
                </a:cubicBezTo>
                <a:cubicBezTo>
                  <a:pt x="68" y="34"/>
                  <a:pt x="68" y="34"/>
                  <a:pt x="68" y="34"/>
                </a:cubicBezTo>
                <a:close/>
                <a:moveTo>
                  <a:pt x="44" y="76"/>
                </a:moveTo>
                <a:cubicBezTo>
                  <a:pt x="44" y="75"/>
                  <a:pt x="43" y="74"/>
                  <a:pt x="41" y="74"/>
                </a:cubicBezTo>
                <a:cubicBezTo>
                  <a:pt x="40" y="73"/>
                  <a:pt x="39" y="74"/>
                  <a:pt x="38" y="74"/>
                </a:cubicBezTo>
                <a:cubicBezTo>
                  <a:pt x="38" y="74"/>
                  <a:pt x="38" y="74"/>
                  <a:pt x="38" y="74"/>
                </a:cubicBezTo>
                <a:cubicBezTo>
                  <a:pt x="37" y="75"/>
                  <a:pt x="36" y="76"/>
                  <a:pt x="36" y="77"/>
                </a:cubicBezTo>
                <a:cubicBezTo>
                  <a:pt x="35" y="79"/>
                  <a:pt x="36" y="80"/>
                  <a:pt x="36" y="81"/>
                </a:cubicBezTo>
                <a:cubicBezTo>
                  <a:pt x="36" y="81"/>
                  <a:pt x="36" y="81"/>
                  <a:pt x="36" y="81"/>
                </a:cubicBezTo>
                <a:cubicBezTo>
                  <a:pt x="37" y="82"/>
                  <a:pt x="38" y="83"/>
                  <a:pt x="39" y="83"/>
                </a:cubicBezTo>
                <a:cubicBezTo>
                  <a:pt x="41" y="83"/>
                  <a:pt x="42" y="83"/>
                  <a:pt x="43" y="82"/>
                </a:cubicBezTo>
                <a:cubicBezTo>
                  <a:pt x="43" y="82"/>
                  <a:pt x="43" y="82"/>
                  <a:pt x="43" y="82"/>
                </a:cubicBezTo>
                <a:cubicBezTo>
                  <a:pt x="44" y="82"/>
                  <a:pt x="45" y="81"/>
                  <a:pt x="45" y="79"/>
                </a:cubicBezTo>
                <a:cubicBezTo>
                  <a:pt x="45" y="78"/>
                  <a:pt x="45" y="77"/>
                  <a:pt x="44" y="76"/>
                </a:cubicBezTo>
                <a:cubicBezTo>
                  <a:pt x="44" y="76"/>
                  <a:pt x="44" y="76"/>
                  <a:pt x="44" y="76"/>
                </a:cubicBezTo>
                <a:close/>
                <a:moveTo>
                  <a:pt x="27" y="60"/>
                </a:moveTo>
                <a:cubicBezTo>
                  <a:pt x="26" y="59"/>
                  <a:pt x="25" y="58"/>
                  <a:pt x="24" y="58"/>
                </a:cubicBezTo>
                <a:cubicBezTo>
                  <a:pt x="22" y="58"/>
                  <a:pt x="21" y="58"/>
                  <a:pt x="20" y="59"/>
                </a:cubicBezTo>
                <a:cubicBezTo>
                  <a:pt x="20" y="59"/>
                  <a:pt x="20" y="59"/>
                  <a:pt x="20" y="59"/>
                </a:cubicBezTo>
                <a:cubicBezTo>
                  <a:pt x="19" y="59"/>
                  <a:pt x="18" y="60"/>
                  <a:pt x="18" y="62"/>
                </a:cubicBezTo>
                <a:cubicBezTo>
                  <a:pt x="18" y="63"/>
                  <a:pt x="18" y="64"/>
                  <a:pt x="19" y="65"/>
                </a:cubicBezTo>
                <a:cubicBezTo>
                  <a:pt x="19" y="65"/>
                  <a:pt x="19" y="65"/>
                  <a:pt x="19" y="65"/>
                </a:cubicBezTo>
                <a:cubicBezTo>
                  <a:pt x="19" y="66"/>
                  <a:pt x="21" y="67"/>
                  <a:pt x="22" y="67"/>
                </a:cubicBezTo>
                <a:cubicBezTo>
                  <a:pt x="23" y="67"/>
                  <a:pt x="24" y="67"/>
                  <a:pt x="25" y="66"/>
                </a:cubicBezTo>
                <a:cubicBezTo>
                  <a:pt x="25" y="66"/>
                  <a:pt x="25" y="66"/>
                  <a:pt x="25" y="66"/>
                </a:cubicBezTo>
                <a:cubicBezTo>
                  <a:pt x="26" y="66"/>
                  <a:pt x="27" y="65"/>
                  <a:pt x="27" y="63"/>
                </a:cubicBezTo>
                <a:cubicBezTo>
                  <a:pt x="28" y="62"/>
                  <a:pt x="27" y="61"/>
                  <a:pt x="27" y="6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19" name="Freeform 95"/>
          <p:cNvSpPr>
            <a:spLocks noEditPoints="1"/>
          </p:cNvSpPr>
          <p:nvPr/>
        </p:nvSpPr>
        <p:spPr>
          <a:xfrm>
            <a:off x="2682875" y="3651250"/>
            <a:ext cx="330200" cy="423863"/>
          </a:xfrm>
          <a:custGeom>
            <a:avLst/>
            <a:gdLst>
              <a:gd name="txL" fmla="*/ 0 w 87"/>
              <a:gd name="txT" fmla="*/ 0 h 105"/>
              <a:gd name="txR" fmla="*/ 87 w 87"/>
              <a:gd name="txB" fmla="*/ 105 h 105"/>
            </a:gdLst>
            <a:ahLst/>
            <a:cxnLst>
              <a:cxn ang="0">
                <a:pos x="40" y="38"/>
              </a:cxn>
              <a:cxn ang="0">
                <a:pos x="77" y="68"/>
              </a:cxn>
              <a:cxn ang="0">
                <a:pos x="78" y="69"/>
              </a:cxn>
              <a:cxn ang="0">
                <a:pos x="81" y="65"/>
              </a:cxn>
              <a:cxn ang="0">
                <a:pos x="84" y="63"/>
              </a:cxn>
              <a:cxn ang="0">
                <a:pos x="86" y="68"/>
              </a:cxn>
              <a:cxn ang="0">
                <a:pos x="84" y="69"/>
              </a:cxn>
              <a:cxn ang="0">
                <a:pos x="83" y="71"/>
              </a:cxn>
              <a:cxn ang="0">
                <a:pos x="84" y="71"/>
              </a:cxn>
              <a:cxn ang="0">
                <a:pos x="87" y="76"/>
              </a:cxn>
              <a:cxn ang="0">
                <a:pos x="85" y="79"/>
              </a:cxn>
              <a:cxn ang="0">
                <a:pos x="83" y="80"/>
              </a:cxn>
              <a:cxn ang="0">
                <a:pos x="83" y="80"/>
              </a:cxn>
              <a:cxn ang="0">
                <a:pos x="78" y="79"/>
              </a:cxn>
              <a:cxn ang="0">
                <a:pos x="77" y="77"/>
              </a:cxn>
              <a:cxn ang="0">
                <a:pos x="76" y="74"/>
              </a:cxn>
              <a:cxn ang="0">
                <a:pos x="76" y="74"/>
              </a:cxn>
              <a:cxn ang="0">
                <a:pos x="65" y="92"/>
              </a:cxn>
              <a:cxn ang="0">
                <a:pos x="69" y="100"/>
              </a:cxn>
              <a:cxn ang="0">
                <a:pos x="59" y="105"/>
              </a:cxn>
              <a:cxn ang="0">
                <a:pos x="56" y="98"/>
              </a:cxn>
              <a:cxn ang="0">
                <a:pos x="40" y="101"/>
              </a:cxn>
              <a:cxn ang="0">
                <a:pos x="24" y="98"/>
              </a:cxn>
              <a:cxn ang="0">
                <a:pos x="20" y="105"/>
              </a:cxn>
              <a:cxn ang="0">
                <a:pos x="10" y="100"/>
              </a:cxn>
              <a:cxn ang="0">
                <a:pos x="15" y="91"/>
              </a:cxn>
              <a:cxn ang="0">
                <a:pos x="6" y="80"/>
              </a:cxn>
              <a:cxn ang="0">
                <a:pos x="0" y="80"/>
              </a:cxn>
              <a:cxn ang="0">
                <a:pos x="0" y="58"/>
              </a:cxn>
              <a:cxn ang="0">
                <a:pos x="7" y="58"/>
              </a:cxn>
              <a:cxn ang="0">
                <a:pos x="17" y="45"/>
              </a:cxn>
              <a:cxn ang="0">
                <a:pos x="16" y="34"/>
              </a:cxn>
              <a:cxn ang="0">
                <a:pos x="34" y="47"/>
              </a:cxn>
              <a:cxn ang="0">
                <a:pos x="37" y="47"/>
              </a:cxn>
              <a:cxn ang="0">
                <a:pos x="34" y="38"/>
              </a:cxn>
              <a:cxn ang="0">
                <a:pos x="40" y="38"/>
              </a:cxn>
              <a:cxn ang="0">
                <a:pos x="41" y="0"/>
              </a:cxn>
              <a:cxn ang="0">
                <a:pos x="58" y="17"/>
              </a:cxn>
              <a:cxn ang="0">
                <a:pos x="41" y="33"/>
              </a:cxn>
              <a:cxn ang="0">
                <a:pos x="25" y="17"/>
              </a:cxn>
              <a:cxn ang="0">
                <a:pos x="41" y="0"/>
              </a:cxn>
            </a:cxnLst>
            <a:rect l="txL" t="txT" r="txR" b="txB"/>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0" name="Freeform 96"/>
          <p:cNvSpPr>
            <a:spLocks noEditPoints="1"/>
          </p:cNvSpPr>
          <p:nvPr/>
        </p:nvSpPr>
        <p:spPr>
          <a:xfrm>
            <a:off x="7566025" y="-14287"/>
            <a:ext cx="339725" cy="458787"/>
          </a:xfrm>
          <a:custGeom>
            <a:avLst/>
            <a:gdLst>
              <a:gd name="txL" fmla="*/ 0 w 90"/>
              <a:gd name="txT" fmla="*/ 0 h 114"/>
              <a:gd name="txR" fmla="*/ 90 w 90"/>
              <a:gd name="txB" fmla="*/ 114 h 114"/>
            </a:gdLst>
            <a:ahLst/>
            <a:cxnLst>
              <a:cxn ang="0">
                <a:pos x="73" y="13"/>
              </a:cxn>
              <a:cxn ang="0">
                <a:pos x="78" y="67"/>
              </a:cxn>
              <a:cxn ang="0">
                <a:pos x="72" y="45"/>
              </a:cxn>
              <a:cxn ang="0">
                <a:pos x="64" y="22"/>
              </a:cxn>
              <a:cxn ang="0">
                <a:pos x="21" y="22"/>
              </a:cxn>
              <a:cxn ang="0">
                <a:pos x="21" y="64"/>
              </a:cxn>
              <a:cxn ang="0">
                <a:pos x="45" y="73"/>
              </a:cxn>
              <a:cxn ang="0">
                <a:pos x="45" y="86"/>
              </a:cxn>
              <a:cxn ang="0">
                <a:pos x="12" y="73"/>
              </a:cxn>
              <a:cxn ang="0">
                <a:pos x="12" y="13"/>
              </a:cxn>
              <a:cxn ang="0">
                <a:pos x="58" y="47"/>
              </a:cxn>
              <a:cxn ang="0">
                <a:pos x="54" y="75"/>
              </a:cxn>
              <a:cxn ang="0">
                <a:pos x="49" y="80"/>
              </a:cxn>
              <a:cxn ang="0">
                <a:pos x="60" y="114"/>
              </a:cxn>
              <a:cxn ang="0">
                <a:pos x="83" y="104"/>
              </a:cxn>
              <a:cxn ang="0">
                <a:pos x="88" y="75"/>
              </a:cxn>
              <a:cxn ang="0">
                <a:pos x="81" y="76"/>
              </a:cxn>
              <a:cxn ang="0">
                <a:pos x="75" y="73"/>
              </a:cxn>
              <a:cxn ang="0">
                <a:pos x="73" y="72"/>
              </a:cxn>
              <a:cxn ang="0">
                <a:pos x="66" y="46"/>
              </a:cxn>
              <a:cxn ang="0">
                <a:pos x="37" y="25"/>
              </a:cxn>
              <a:cxn ang="0">
                <a:pos x="43" y="31"/>
              </a:cxn>
              <a:cxn ang="0">
                <a:pos x="49" y="25"/>
              </a:cxn>
              <a:cxn ang="0">
                <a:pos x="43" y="20"/>
              </a:cxn>
              <a:cxn ang="0">
                <a:pos x="37" y="25"/>
              </a:cxn>
              <a:cxn ang="0">
                <a:pos x="50" y="34"/>
              </a:cxn>
              <a:cxn ang="0">
                <a:pos x="33" y="40"/>
              </a:cxn>
              <a:cxn ang="0">
                <a:pos x="37" y="40"/>
              </a:cxn>
              <a:cxn ang="0">
                <a:pos x="37" y="56"/>
              </a:cxn>
              <a:cxn ang="0">
                <a:pos x="34" y="59"/>
              </a:cxn>
              <a:cxn ang="0">
                <a:pos x="33" y="65"/>
              </a:cxn>
              <a:cxn ang="0">
                <a:pos x="51" y="58"/>
              </a:cxn>
              <a:cxn ang="0">
                <a:pos x="50" y="56"/>
              </a:cxn>
            </a:cxnLst>
            <a:rect l="txL" t="txT" r="txR" b="txB"/>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1" name="Freeform 97"/>
          <p:cNvSpPr>
            <a:spLocks noEditPoints="1"/>
          </p:cNvSpPr>
          <p:nvPr/>
        </p:nvSpPr>
        <p:spPr>
          <a:xfrm>
            <a:off x="4751388" y="28575"/>
            <a:ext cx="396875" cy="379413"/>
          </a:xfrm>
          <a:custGeom>
            <a:avLst/>
            <a:gdLst>
              <a:gd name="txL" fmla="*/ 0 w 105"/>
              <a:gd name="txT" fmla="*/ 0 h 94"/>
              <a:gd name="txR" fmla="*/ 105 w 105"/>
              <a:gd name="txB" fmla="*/ 94 h 94"/>
            </a:gdLst>
            <a:ahLst/>
            <a:cxnLst>
              <a:cxn ang="0">
                <a:pos x="52" y="17"/>
              </a:cxn>
              <a:cxn ang="0">
                <a:pos x="45" y="24"/>
              </a:cxn>
              <a:cxn ang="0">
                <a:pos x="52" y="31"/>
              </a:cxn>
              <a:cxn ang="0">
                <a:pos x="59" y="24"/>
              </a:cxn>
              <a:cxn ang="0">
                <a:pos x="52" y="17"/>
              </a:cxn>
              <a:cxn ang="0">
                <a:pos x="11" y="37"/>
              </a:cxn>
              <a:cxn ang="0">
                <a:pos x="5" y="49"/>
              </a:cxn>
              <a:cxn ang="0">
                <a:pos x="0" y="60"/>
              </a:cxn>
              <a:cxn ang="0">
                <a:pos x="7" y="60"/>
              </a:cxn>
              <a:cxn ang="0">
                <a:pos x="18" y="80"/>
              </a:cxn>
              <a:cxn ang="0">
                <a:pos x="52" y="94"/>
              </a:cxn>
              <a:cxn ang="0">
                <a:pos x="85" y="80"/>
              </a:cxn>
              <a:cxn ang="0">
                <a:pos x="91" y="73"/>
              </a:cxn>
              <a:cxn ang="0">
                <a:pos x="79" y="73"/>
              </a:cxn>
              <a:cxn ang="0">
                <a:pos x="78" y="74"/>
              </a:cxn>
              <a:cxn ang="0">
                <a:pos x="52" y="85"/>
              </a:cxn>
              <a:cxn ang="0">
                <a:pos x="25" y="74"/>
              </a:cxn>
              <a:cxn ang="0">
                <a:pos x="17" y="60"/>
              </a:cxn>
              <a:cxn ang="0">
                <a:pos x="22" y="60"/>
              </a:cxn>
              <a:cxn ang="0">
                <a:pos x="16" y="49"/>
              </a:cxn>
              <a:cxn ang="0">
                <a:pos x="11" y="37"/>
              </a:cxn>
              <a:cxn ang="0">
                <a:pos x="93" y="63"/>
              </a:cxn>
              <a:cxn ang="0">
                <a:pos x="88" y="52"/>
              </a:cxn>
              <a:cxn ang="0">
                <a:pos x="82" y="40"/>
              </a:cxn>
              <a:cxn ang="0">
                <a:pos x="88" y="40"/>
              </a:cxn>
              <a:cxn ang="0">
                <a:pos x="78" y="21"/>
              </a:cxn>
              <a:cxn ang="0">
                <a:pos x="52" y="10"/>
              </a:cxn>
              <a:cxn ang="0">
                <a:pos x="25" y="21"/>
              </a:cxn>
              <a:cxn ang="0">
                <a:pos x="22" y="25"/>
              </a:cxn>
              <a:cxn ang="0">
                <a:pos x="10" y="25"/>
              </a:cxn>
              <a:cxn ang="0">
                <a:pos x="18" y="14"/>
              </a:cxn>
              <a:cxn ang="0">
                <a:pos x="52" y="0"/>
              </a:cxn>
              <a:cxn ang="0">
                <a:pos x="85" y="14"/>
              </a:cxn>
              <a:cxn ang="0">
                <a:pos x="98" y="40"/>
              </a:cxn>
              <a:cxn ang="0">
                <a:pos x="105" y="40"/>
              </a:cxn>
              <a:cxn ang="0">
                <a:pos x="99" y="52"/>
              </a:cxn>
              <a:cxn ang="0">
                <a:pos x="93" y="63"/>
              </a:cxn>
              <a:cxn ang="0">
                <a:pos x="40" y="50"/>
              </a:cxn>
              <a:cxn ang="0">
                <a:pos x="43" y="33"/>
              </a:cxn>
              <a:cxn ang="0">
                <a:pos x="60" y="33"/>
              </a:cxn>
              <a:cxn ang="0">
                <a:pos x="64" y="51"/>
              </a:cxn>
              <a:cxn ang="0">
                <a:pos x="59" y="54"/>
              </a:cxn>
              <a:cxn ang="0">
                <a:pos x="60" y="78"/>
              </a:cxn>
              <a:cxn ang="0">
                <a:pos x="54" y="78"/>
              </a:cxn>
              <a:cxn ang="0">
                <a:pos x="53" y="57"/>
              </a:cxn>
              <a:cxn ang="0">
                <a:pos x="50" y="57"/>
              </a:cxn>
              <a:cxn ang="0">
                <a:pos x="49" y="78"/>
              </a:cxn>
              <a:cxn ang="0">
                <a:pos x="43" y="78"/>
              </a:cxn>
              <a:cxn ang="0">
                <a:pos x="44" y="54"/>
              </a:cxn>
              <a:cxn ang="0">
                <a:pos x="40" y="50"/>
              </a:cxn>
            </a:cxnLst>
            <a:rect l="txL" t="txT" r="txR" b="tx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2" name="Freeform 98"/>
          <p:cNvSpPr>
            <a:spLocks noEditPoints="1"/>
          </p:cNvSpPr>
          <p:nvPr/>
        </p:nvSpPr>
        <p:spPr>
          <a:xfrm>
            <a:off x="8280400" y="66675"/>
            <a:ext cx="323850" cy="298450"/>
          </a:xfrm>
          <a:custGeom>
            <a:avLst/>
            <a:gdLst>
              <a:gd name="txL" fmla="*/ 0 w 86"/>
              <a:gd name="txT" fmla="*/ 0 h 74"/>
              <a:gd name="txR" fmla="*/ 86 w 86"/>
              <a:gd name="txB" fmla="*/ 74 h 74"/>
            </a:gdLst>
            <a:ahLst/>
            <a:cxnLst>
              <a:cxn ang="0">
                <a:pos x="0" y="17"/>
              </a:cxn>
              <a:cxn ang="0">
                <a:pos x="22" y="17"/>
              </a:cxn>
              <a:cxn ang="0">
                <a:pos x="22" y="12"/>
              </a:cxn>
              <a:cxn ang="0">
                <a:pos x="26" y="4"/>
              </a:cxn>
              <a:cxn ang="0">
                <a:pos x="26" y="4"/>
              </a:cxn>
              <a:cxn ang="0">
                <a:pos x="26" y="4"/>
              </a:cxn>
              <a:cxn ang="0">
                <a:pos x="34" y="0"/>
              </a:cxn>
              <a:cxn ang="0">
                <a:pos x="52" y="0"/>
              </a:cxn>
              <a:cxn ang="0">
                <a:pos x="60" y="4"/>
              </a:cxn>
              <a:cxn ang="0">
                <a:pos x="64" y="12"/>
              </a:cxn>
              <a:cxn ang="0">
                <a:pos x="64" y="17"/>
              </a:cxn>
              <a:cxn ang="0">
                <a:pos x="86" y="17"/>
              </a:cxn>
              <a:cxn ang="0">
                <a:pos x="86" y="74"/>
              </a:cxn>
              <a:cxn ang="0">
                <a:pos x="0" y="74"/>
              </a:cxn>
              <a:cxn ang="0">
                <a:pos x="0" y="17"/>
              </a:cxn>
              <a:cxn ang="0">
                <a:pos x="15" y="31"/>
              </a:cxn>
              <a:cxn ang="0">
                <a:pos x="15" y="34"/>
              </a:cxn>
              <a:cxn ang="0">
                <a:pos x="71" y="34"/>
              </a:cxn>
              <a:cxn ang="0">
                <a:pos x="71" y="31"/>
              </a:cxn>
              <a:cxn ang="0">
                <a:pos x="15" y="31"/>
              </a:cxn>
              <a:cxn ang="0">
                <a:pos x="15" y="57"/>
              </a:cxn>
              <a:cxn ang="0">
                <a:pos x="15" y="61"/>
              </a:cxn>
              <a:cxn ang="0">
                <a:pos x="71" y="61"/>
              </a:cxn>
              <a:cxn ang="0">
                <a:pos x="71" y="57"/>
              </a:cxn>
              <a:cxn ang="0">
                <a:pos x="15" y="57"/>
              </a:cxn>
              <a:cxn ang="0">
                <a:pos x="15" y="43"/>
              </a:cxn>
              <a:cxn ang="0">
                <a:pos x="15" y="47"/>
              </a:cxn>
              <a:cxn ang="0">
                <a:pos x="71" y="47"/>
              </a:cxn>
              <a:cxn ang="0">
                <a:pos x="71" y="43"/>
              </a:cxn>
              <a:cxn ang="0">
                <a:pos x="15" y="43"/>
              </a:cxn>
              <a:cxn ang="0">
                <a:pos x="30" y="17"/>
              </a:cxn>
              <a:cxn ang="0">
                <a:pos x="56" y="17"/>
              </a:cxn>
              <a:cxn ang="0">
                <a:pos x="56" y="12"/>
              </a:cxn>
              <a:cxn ang="0">
                <a:pos x="55" y="9"/>
              </a:cxn>
              <a:cxn ang="0">
                <a:pos x="52" y="7"/>
              </a:cxn>
              <a:cxn ang="0">
                <a:pos x="34" y="7"/>
              </a:cxn>
              <a:cxn ang="0">
                <a:pos x="31" y="9"/>
              </a:cxn>
              <a:cxn ang="0">
                <a:pos x="31" y="9"/>
              </a:cxn>
              <a:cxn ang="0">
                <a:pos x="30" y="12"/>
              </a:cxn>
              <a:cxn ang="0">
                <a:pos x="30" y="17"/>
              </a:cxn>
            </a:cxnLst>
            <a:rect l="txL" t="txT" r="txR" b="tx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3" name="Freeform 99"/>
          <p:cNvSpPr>
            <a:spLocks noEditPoints="1"/>
          </p:cNvSpPr>
          <p:nvPr/>
        </p:nvSpPr>
        <p:spPr>
          <a:xfrm>
            <a:off x="4067175" y="46038"/>
            <a:ext cx="334963" cy="369887"/>
          </a:xfrm>
          <a:custGeom>
            <a:avLst/>
            <a:gdLst>
              <a:gd name="txL" fmla="*/ 0 w 89"/>
              <a:gd name="txT" fmla="*/ 0 h 92"/>
              <a:gd name="txR" fmla="*/ 89 w 89"/>
              <a:gd name="txB" fmla="*/ 92 h 92"/>
            </a:gdLst>
            <a:ahLst/>
            <a:cxnLst>
              <a:cxn ang="0">
                <a:pos x="35" y="11"/>
              </a:cxn>
              <a:cxn ang="0">
                <a:pos x="56" y="11"/>
              </a:cxn>
              <a:cxn ang="0">
                <a:pos x="70" y="10"/>
              </a:cxn>
              <a:cxn ang="0">
                <a:pos x="70" y="27"/>
              </a:cxn>
              <a:cxn ang="0">
                <a:pos x="70" y="10"/>
              </a:cxn>
              <a:cxn ang="0">
                <a:pos x="30" y="55"/>
              </a:cxn>
              <a:cxn ang="0">
                <a:pos x="32" y="85"/>
              </a:cxn>
              <a:cxn ang="0">
                <a:pos x="22" y="59"/>
              </a:cxn>
              <a:cxn ang="0">
                <a:pos x="17" y="85"/>
              </a:cxn>
              <a:cxn ang="0">
                <a:pos x="11" y="55"/>
              </a:cxn>
              <a:cxn ang="0">
                <a:pos x="4" y="53"/>
              </a:cxn>
              <a:cxn ang="0">
                <a:pos x="10" y="28"/>
              </a:cxn>
              <a:cxn ang="0">
                <a:pos x="21" y="35"/>
              </a:cxn>
              <a:cxn ang="0">
                <a:pos x="31" y="28"/>
              </a:cxn>
              <a:cxn ang="0">
                <a:pos x="44" y="24"/>
              </a:cxn>
              <a:cxn ang="0">
                <a:pos x="44" y="27"/>
              </a:cxn>
              <a:cxn ang="0">
                <a:pos x="45" y="48"/>
              </a:cxn>
              <a:cxn ang="0">
                <a:pos x="45" y="48"/>
              </a:cxn>
              <a:cxn ang="0">
                <a:pos x="45" y="48"/>
              </a:cxn>
              <a:cxn ang="0">
                <a:pos x="47" y="27"/>
              </a:cxn>
              <a:cxn ang="0">
                <a:pos x="47" y="24"/>
              </a:cxn>
              <a:cxn ang="0">
                <a:pos x="59" y="28"/>
              </a:cxn>
              <a:cxn ang="0">
                <a:pos x="70" y="35"/>
              </a:cxn>
              <a:cxn ang="0">
                <a:pos x="80" y="28"/>
              </a:cxn>
              <a:cxn ang="0">
                <a:pos x="85" y="51"/>
              </a:cxn>
              <a:cxn ang="0">
                <a:pos x="79" y="55"/>
              </a:cxn>
              <a:cxn ang="0">
                <a:pos x="80" y="85"/>
              </a:cxn>
              <a:cxn ang="0">
                <a:pos x="71" y="59"/>
              </a:cxn>
              <a:cxn ang="0">
                <a:pos x="66" y="85"/>
              </a:cxn>
              <a:cxn ang="0">
                <a:pos x="60" y="55"/>
              </a:cxn>
              <a:cxn ang="0">
                <a:pos x="57" y="55"/>
              </a:cxn>
              <a:cxn ang="0">
                <a:pos x="49" y="92"/>
              </a:cxn>
              <a:cxn ang="0">
                <a:pos x="43" y="61"/>
              </a:cxn>
              <a:cxn ang="0">
                <a:pos x="32" y="92"/>
              </a:cxn>
              <a:cxn ang="0">
                <a:pos x="30" y="52"/>
              </a:cxn>
              <a:cxn ang="0">
                <a:pos x="13" y="18"/>
              </a:cxn>
              <a:cxn ang="0">
                <a:pos x="29" y="18"/>
              </a:cxn>
            </a:cxnLst>
            <a:rect l="txL" t="txT" r="txR" b="tx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4" name="Freeform 100"/>
          <p:cNvSpPr>
            <a:spLocks noEditPoints="1"/>
          </p:cNvSpPr>
          <p:nvPr/>
        </p:nvSpPr>
        <p:spPr>
          <a:xfrm>
            <a:off x="6862763" y="-1587"/>
            <a:ext cx="393700" cy="430212"/>
          </a:xfrm>
          <a:custGeom>
            <a:avLst/>
            <a:gdLst>
              <a:gd name="txL" fmla="*/ 0 w 104"/>
              <a:gd name="txT" fmla="*/ 0 h 107"/>
              <a:gd name="txR" fmla="*/ 104 w 104"/>
              <a:gd name="txB" fmla="*/ 107 h 107"/>
            </a:gdLst>
            <a:ahLst/>
            <a:cxnLst>
              <a:cxn ang="0">
                <a:pos x="50" y="26"/>
              </a:cxn>
              <a:cxn ang="0">
                <a:pos x="5" y="51"/>
              </a:cxn>
              <a:cxn ang="0">
                <a:pos x="67" y="93"/>
              </a:cxn>
              <a:cxn ang="0">
                <a:pos x="102" y="107"/>
              </a:cxn>
              <a:cxn ang="0">
                <a:pos x="67" y="93"/>
              </a:cxn>
              <a:cxn ang="0">
                <a:pos x="81" y="83"/>
              </a:cxn>
              <a:cxn ang="0">
                <a:pos x="85" y="91"/>
              </a:cxn>
              <a:cxn ang="0">
                <a:pos x="88" y="83"/>
              </a:cxn>
              <a:cxn ang="0">
                <a:pos x="81" y="75"/>
              </a:cxn>
              <a:cxn ang="0">
                <a:pos x="55" y="73"/>
              </a:cxn>
              <a:cxn ang="0">
                <a:pos x="0" y="107"/>
              </a:cxn>
              <a:cxn ang="0">
                <a:pos x="83" y="48"/>
              </a:cxn>
              <a:cxn ang="0">
                <a:pos x="83" y="72"/>
              </a:cxn>
              <a:cxn ang="0">
                <a:pos x="83" y="48"/>
              </a:cxn>
              <a:cxn ang="0">
                <a:pos x="59" y="46"/>
              </a:cxn>
              <a:cxn ang="0">
                <a:pos x="68" y="48"/>
              </a:cxn>
              <a:cxn ang="0">
                <a:pos x="63" y="41"/>
              </a:cxn>
              <a:cxn ang="0">
                <a:pos x="52" y="42"/>
              </a:cxn>
              <a:cxn ang="0">
                <a:pos x="37" y="20"/>
              </a:cxn>
              <a:cxn ang="0">
                <a:pos x="33" y="0"/>
              </a:cxn>
              <a:cxn ang="0">
                <a:pos x="42" y="1"/>
              </a:cxn>
              <a:cxn ang="0">
                <a:pos x="43" y="9"/>
              </a:cxn>
              <a:cxn ang="0">
                <a:pos x="37" y="13"/>
              </a:cxn>
              <a:cxn ang="0">
                <a:pos x="39" y="4"/>
              </a:cxn>
              <a:cxn ang="0">
                <a:pos x="37" y="10"/>
              </a:cxn>
              <a:cxn ang="0">
                <a:pos x="48" y="20"/>
              </a:cxn>
              <a:cxn ang="0">
                <a:pos x="44" y="0"/>
              </a:cxn>
              <a:cxn ang="0">
                <a:pos x="48" y="20"/>
              </a:cxn>
              <a:cxn ang="0">
                <a:pos x="55" y="20"/>
              </a:cxn>
              <a:cxn ang="0">
                <a:pos x="52" y="21"/>
              </a:cxn>
              <a:cxn ang="0">
                <a:pos x="49" y="15"/>
              </a:cxn>
              <a:cxn ang="0">
                <a:pos x="53" y="11"/>
              </a:cxn>
              <a:cxn ang="0">
                <a:pos x="54" y="7"/>
              </a:cxn>
              <a:cxn ang="0">
                <a:pos x="53" y="8"/>
              </a:cxn>
              <a:cxn ang="0">
                <a:pos x="53" y="10"/>
              </a:cxn>
              <a:cxn ang="0">
                <a:pos x="49" y="7"/>
              </a:cxn>
              <a:cxn ang="0">
                <a:pos x="59" y="7"/>
              </a:cxn>
              <a:cxn ang="0">
                <a:pos x="54" y="17"/>
              </a:cxn>
              <a:cxn ang="0">
                <a:pos x="53" y="14"/>
              </a:cxn>
              <a:cxn ang="0">
                <a:pos x="54" y="18"/>
              </a:cxn>
              <a:cxn ang="0">
                <a:pos x="69" y="20"/>
              </a:cxn>
              <a:cxn ang="0">
                <a:pos x="65" y="7"/>
              </a:cxn>
              <a:cxn ang="0">
                <a:pos x="64" y="7"/>
              </a:cxn>
              <a:cxn ang="0">
                <a:pos x="59" y="20"/>
              </a:cxn>
              <a:cxn ang="0">
                <a:pos x="64" y="4"/>
              </a:cxn>
              <a:cxn ang="0">
                <a:pos x="66" y="4"/>
              </a:cxn>
              <a:cxn ang="0">
                <a:pos x="69" y="6"/>
              </a:cxn>
              <a:cxn ang="0">
                <a:pos x="24" y="55"/>
              </a:cxn>
              <a:cxn ang="0">
                <a:pos x="21" y="63"/>
              </a:cxn>
              <a:cxn ang="0">
                <a:pos x="34" y="63"/>
              </a:cxn>
              <a:cxn ang="0">
                <a:pos x="31" y="55"/>
              </a:cxn>
            </a:cxnLst>
            <a:rect l="txL" t="txT" r="txR" b="txB"/>
            <a:pathLst>
              <a:path w="104" h="107">
                <a:moveTo>
                  <a:pt x="5" y="26"/>
                </a:moveTo>
                <a:cubicBezTo>
                  <a:pt x="50" y="26"/>
                  <a:pt x="50" y="26"/>
                  <a:pt x="50" y="26"/>
                </a:cubicBezTo>
                <a:cubicBezTo>
                  <a:pt x="50" y="51"/>
                  <a:pt x="50" y="51"/>
                  <a:pt x="50" y="51"/>
                </a:cubicBezTo>
                <a:cubicBezTo>
                  <a:pt x="5" y="51"/>
                  <a:pt x="5" y="51"/>
                  <a:pt x="5" y="51"/>
                </a:cubicBezTo>
                <a:cubicBezTo>
                  <a:pt x="5" y="26"/>
                  <a:pt x="5" y="26"/>
                  <a:pt x="5" y="26"/>
                </a:cubicBezTo>
                <a:close/>
                <a:moveTo>
                  <a:pt x="67" y="93"/>
                </a:moveTo>
                <a:cubicBezTo>
                  <a:pt x="102" y="93"/>
                  <a:pt x="102" y="93"/>
                  <a:pt x="102" y="93"/>
                </a:cubicBezTo>
                <a:cubicBezTo>
                  <a:pt x="102" y="107"/>
                  <a:pt x="102" y="107"/>
                  <a:pt x="102" y="107"/>
                </a:cubicBezTo>
                <a:cubicBezTo>
                  <a:pt x="67" y="107"/>
                  <a:pt x="67" y="107"/>
                  <a:pt x="67" y="107"/>
                </a:cubicBezTo>
                <a:cubicBezTo>
                  <a:pt x="67" y="93"/>
                  <a:pt x="67" y="93"/>
                  <a:pt x="67" y="93"/>
                </a:cubicBezTo>
                <a:close/>
                <a:moveTo>
                  <a:pt x="81" y="75"/>
                </a:moveTo>
                <a:cubicBezTo>
                  <a:pt x="81" y="83"/>
                  <a:pt x="81" y="83"/>
                  <a:pt x="81" y="83"/>
                </a:cubicBezTo>
                <a:cubicBezTo>
                  <a:pt x="78" y="83"/>
                  <a:pt x="78" y="83"/>
                  <a:pt x="78" y="83"/>
                </a:cubicBezTo>
                <a:cubicBezTo>
                  <a:pt x="85" y="91"/>
                  <a:pt x="85" y="91"/>
                  <a:pt x="85" y="91"/>
                </a:cubicBezTo>
                <a:cubicBezTo>
                  <a:pt x="91" y="83"/>
                  <a:pt x="91" y="83"/>
                  <a:pt x="91" y="83"/>
                </a:cubicBezTo>
                <a:cubicBezTo>
                  <a:pt x="88" y="83"/>
                  <a:pt x="88" y="83"/>
                  <a:pt x="88" y="83"/>
                </a:cubicBezTo>
                <a:cubicBezTo>
                  <a:pt x="88" y="75"/>
                  <a:pt x="88" y="75"/>
                  <a:pt x="88" y="75"/>
                </a:cubicBezTo>
                <a:cubicBezTo>
                  <a:pt x="81" y="75"/>
                  <a:pt x="81" y="75"/>
                  <a:pt x="81" y="75"/>
                </a:cubicBezTo>
                <a:close/>
                <a:moveTo>
                  <a:pt x="0" y="73"/>
                </a:moveTo>
                <a:cubicBezTo>
                  <a:pt x="55" y="73"/>
                  <a:pt x="55" y="73"/>
                  <a:pt x="55" y="73"/>
                </a:cubicBezTo>
                <a:cubicBezTo>
                  <a:pt x="55" y="107"/>
                  <a:pt x="55" y="107"/>
                  <a:pt x="55" y="107"/>
                </a:cubicBezTo>
                <a:cubicBezTo>
                  <a:pt x="0" y="107"/>
                  <a:pt x="0" y="107"/>
                  <a:pt x="0" y="107"/>
                </a:cubicBezTo>
                <a:cubicBezTo>
                  <a:pt x="0" y="73"/>
                  <a:pt x="0" y="73"/>
                  <a:pt x="0" y="73"/>
                </a:cubicBezTo>
                <a:close/>
                <a:moveTo>
                  <a:pt x="83" y="48"/>
                </a:moveTo>
                <a:cubicBezTo>
                  <a:pt x="94" y="48"/>
                  <a:pt x="104" y="54"/>
                  <a:pt x="104" y="60"/>
                </a:cubicBezTo>
                <a:cubicBezTo>
                  <a:pt x="104" y="67"/>
                  <a:pt x="94" y="72"/>
                  <a:pt x="83" y="72"/>
                </a:cubicBezTo>
                <a:cubicBezTo>
                  <a:pt x="71" y="72"/>
                  <a:pt x="62" y="67"/>
                  <a:pt x="62" y="60"/>
                </a:cubicBezTo>
                <a:cubicBezTo>
                  <a:pt x="62" y="54"/>
                  <a:pt x="71" y="48"/>
                  <a:pt x="83" y="48"/>
                </a:cubicBezTo>
                <a:close/>
                <a:moveTo>
                  <a:pt x="52" y="42"/>
                </a:moveTo>
                <a:cubicBezTo>
                  <a:pt x="59" y="46"/>
                  <a:pt x="59" y="46"/>
                  <a:pt x="59" y="46"/>
                </a:cubicBezTo>
                <a:cubicBezTo>
                  <a:pt x="57" y="49"/>
                  <a:pt x="57" y="49"/>
                  <a:pt x="57" y="49"/>
                </a:cubicBezTo>
                <a:cubicBezTo>
                  <a:pt x="68" y="48"/>
                  <a:pt x="68" y="48"/>
                  <a:pt x="68" y="48"/>
                </a:cubicBezTo>
                <a:cubicBezTo>
                  <a:pt x="65" y="38"/>
                  <a:pt x="65" y="38"/>
                  <a:pt x="65" y="38"/>
                </a:cubicBezTo>
                <a:cubicBezTo>
                  <a:pt x="63" y="41"/>
                  <a:pt x="63" y="41"/>
                  <a:pt x="63" y="41"/>
                </a:cubicBezTo>
                <a:cubicBezTo>
                  <a:pt x="56" y="36"/>
                  <a:pt x="56" y="36"/>
                  <a:pt x="56" y="36"/>
                </a:cubicBezTo>
                <a:cubicBezTo>
                  <a:pt x="52" y="42"/>
                  <a:pt x="52" y="42"/>
                  <a:pt x="52" y="42"/>
                </a:cubicBezTo>
                <a:close/>
                <a:moveTo>
                  <a:pt x="37" y="13"/>
                </a:moveTo>
                <a:cubicBezTo>
                  <a:pt x="37" y="20"/>
                  <a:pt x="37" y="20"/>
                  <a:pt x="37" y="20"/>
                </a:cubicBezTo>
                <a:cubicBezTo>
                  <a:pt x="33" y="20"/>
                  <a:pt x="33" y="20"/>
                  <a:pt x="33" y="20"/>
                </a:cubicBezTo>
                <a:cubicBezTo>
                  <a:pt x="33" y="0"/>
                  <a:pt x="33" y="0"/>
                  <a:pt x="33" y="0"/>
                </a:cubicBezTo>
                <a:cubicBezTo>
                  <a:pt x="38" y="0"/>
                  <a:pt x="38" y="0"/>
                  <a:pt x="38" y="0"/>
                </a:cubicBezTo>
                <a:cubicBezTo>
                  <a:pt x="39" y="0"/>
                  <a:pt x="41" y="0"/>
                  <a:pt x="42" y="1"/>
                </a:cubicBezTo>
                <a:cubicBezTo>
                  <a:pt x="43" y="1"/>
                  <a:pt x="43" y="2"/>
                  <a:pt x="43" y="3"/>
                </a:cubicBezTo>
                <a:cubicBezTo>
                  <a:pt x="43" y="9"/>
                  <a:pt x="43" y="9"/>
                  <a:pt x="43" y="9"/>
                </a:cubicBezTo>
                <a:cubicBezTo>
                  <a:pt x="43" y="10"/>
                  <a:pt x="43" y="11"/>
                  <a:pt x="42" y="12"/>
                </a:cubicBezTo>
                <a:cubicBezTo>
                  <a:pt x="41" y="13"/>
                  <a:pt x="40" y="13"/>
                  <a:pt x="37" y="13"/>
                </a:cubicBezTo>
                <a:close/>
                <a:moveTo>
                  <a:pt x="39" y="9"/>
                </a:moveTo>
                <a:cubicBezTo>
                  <a:pt x="39" y="4"/>
                  <a:pt x="39" y="4"/>
                  <a:pt x="39" y="4"/>
                </a:cubicBezTo>
                <a:cubicBezTo>
                  <a:pt x="39" y="3"/>
                  <a:pt x="38" y="3"/>
                  <a:pt x="37" y="3"/>
                </a:cubicBezTo>
                <a:cubicBezTo>
                  <a:pt x="37" y="10"/>
                  <a:pt x="37" y="10"/>
                  <a:pt x="37" y="10"/>
                </a:cubicBezTo>
                <a:cubicBezTo>
                  <a:pt x="38" y="10"/>
                  <a:pt x="39" y="9"/>
                  <a:pt x="39" y="9"/>
                </a:cubicBezTo>
                <a:close/>
                <a:moveTo>
                  <a:pt x="48" y="20"/>
                </a:moveTo>
                <a:cubicBezTo>
                  <a:pt x="44" y="20"/>
                  <a:pt x="44" y="20"/>
                  <a:pt x="44" y="20"/>
                </a:cubicBezTo>
                <a:cubicBezTo>
                  <a:pt x="44" y="0"/>
                  <a:pt x="44" y="0"/>
                  <a:pt x="44" y="0"/>
                </a:cubicBezTo>
                <a:cubicBezTo>
                  <a:pt x="48" y="0"/>
                  <a:pt x="48" y="0"/>
                  <a:pt x="48" y="0"/>
                </a:cubicBezTo>
                <a:cubicBezTo>
                  <a:pt x="48" y="20"/>
                  <a:pt x="48" y="20"/>
                  <a:pt x="48" y="20"/>
                </a:cubicBezTo>
                <a:close/>
                <a:moveTo>
                  <a:pt x="59" y="20"/>
                </a:moveTo>
                <a:cubicBezTo>
                  <a:pt x="55" y="20"/>
                  <a:pt x="55" y="20"/>
                  <a:pt x="55" y="20"/>
                </a:cubicBezTo>
                <a:cubicBezTo>
                  <a:pt x="55" y="20"/>
                  <a:pt x="55" y="20"/>
                  <a:pt x="55" y="20"/>
                </a:cubicBezTo>
                <a:cubicBezTo>
                  <a:pt x="55" y="20"/>
                  <a:pt x="54" y="21"/>
                  <a:pt x="52" y="21"/>
                </a:cubicBezTo>
                <a:cubicBezTo>
                  <a:pt x="50" y="21"/>
                  <a:pt x="49" y="20"/>
                  <a:pt x="49" y="18"/>
                </a:cubicBezTo>
                <a:cubicBezTo>
                  <a:pt x="49" y="15"/>
                  <a:pt x="49" y="15"/>
                  <a:pt x="49" y="15"/>
                </a:cubicBezTo>
                <a:cubicBezTo>
                  <a:pt x="49" y="14"/>
                  <a:pt x="49" y="13"/>
                  <a:pt x="50" y="13"/>
                </a:cubicBezTo>
                <a:cubicBezTo>
                  <a:pt x="50" y="12"/>
                  <a:pt x="51" y="11"/>
                  <a:pt x="53" y="11"/>
                </a:cubicBezTo>
                <a:cubicBezTo>
                  <a:pt x="54" y="10"/>
                  <a:pt x="54" y="10"/>
                  <a:pt x="54" y="9"/>
                </a:cubicBezTo>
                <a:cubicBezTo>
                  <a:pt x="54" y="7"/>
                  <a:pt x="54" y="7"/>
                  <a:pt x="54" y="7"/>
                </a:cubicBezTo>
                <a:cubicBezTo>
                  <a:pt x="54" y="6"/>
                  <a:pt x="54" y="6"/>
                  <a:pt x="54" y="6"/>
                </a:cubicBezTo>
                <a:cubicBezTo>
                  <a:pt x="53" y="6"/>
                  <a:pt x="53" y="7"/>
                  <a:pt x="53" y="8"/>
                </a:cubicBezTo>
                <a:cubicBezTo>
                  <a:pt x="53" y="8"/>
                  <a:pt x="53" y="9"/>
                  <a:pt x="53" y="9"/>
                </a:cubicBezTo>
                <a:cubicBezTo>
                  <a:pt x="53" y="10"/>
                  <a:pt x="53" y="10"/>
                  <a:pt x="53" y="10"/>
                </a:cubicBezTo>
                <a:cubicBezTo>
                  <a:pt x="49" y="10"/>
                  <a:pt x="49" y="10"/>
                  <a:pt x="49" y="10"/>
                </a:cubicBezTo>
                <a:cubicBezTo>
                  <a:pt x="49" y="7"/>
                  <a:pt x="49" y="7"/>
                  <a:pt x="49" y="7"/>
                </a:cubicBezTo>
                <a:cubicBezTo>
                  <a:pt x="49" y="5"/>
                  <a:pt x="51" y="4"/>
                  <a:pt x="54" y="4"/>
                </a:cubicBezTo>
                <a:cubicBezTo>
                  <a:pt x="57" y="4"/>
                  <a:pt x="59" y="5"/>
                  <a:pt x="59" y="7"/>
                </a:cubicBezTo>
                <a:cubicBezTo>
                  <a:pt x="59" y="20"/>
                  <a:pt x="59" y="20"/>
                  <a:pt x="59" y="20"/>
                </a:cubicBezTo>
                <a:close/>
                <a:moveTo>
                  <a:pt x="54" y="17"/>
                </a:moveTo>
                <a:cubicBezTo>
                  <a:pt x="54" y="13"/>
                  <a:pt x="54" y="13"/>
                  <a:pt x="54" y="13"/>
                </a:cubicBezTo>
                <a:cubicBezTo>
                  <a:pt x="54" y="13"/>
                  <a:pt x="53" y="14"/>
                  <a:pt x="53" y="14"/>
                </a:cubicBezTo>
                <a:cubicBezTo>
                  <a:pt x="53" y="17"/>
                  <a:pt x="53" y="17"/>
                  <a:pt x="53" y="17"/>
                </a:cubicBezTo>
                <a:cubicBezTo>
                  <a:pt x="53" y="18"/>
                  <a:pt x="53" y="18"/>
                  <a:pt x="54" y="18"/>
                </a:cubicBezTo>
                <a:cubicBezTo>
                  <a:pt x="54" y="18"/>
                  <a:pt x="54" y="18"/>
                  <a:pt x="54" y="17"/>
                </a:cubicBezTo>
                <a:close/>
                <a:moveTo>
                  <a:pt x="69" y="20"/>
                </a:moveTo>
                <a:cubicBezTo>
                  <a:pt x="65" y="20"/>
                  <a:pt x="65" y="20"/>
                  <a:pt x="65" y="20"/>
                </a:cubicBezTo>
                <a:cubicBezTo>
                  <a:pt x="65" y="7"/>
                  <a:pt x="65" y="7"/>
                  <a:pt x="65" y="7"/>
                </a:cubicBezTo>
                <a:cubicBezTo>
                  <a:pt x="65" y="6"/>
                  <a:pt x="65" y="6"/>
                  <a:pt x="64" y="6"/>
                </a:cubicBezTo>
                <a:cubicBezTo>
                  <a:pt x="64" y="6"/>
                  <a:pt x="64" y="6"/>
                  <a:pt x="64" y="7"/>
                </a:cubicBezTo>
                <a:cubicBezTo>
                  <a:pt x="64" y="20"/>
                  <a:pt x="64" y="20"/>
                  <a:pt x="64" y="20"/>
                </a:cubicBezTo>
                <a:cubicBezTo>
                  <a:pt x="59" y="20"/>
                  <a:pt x="59" y="20"/>
                  <a:pt x="59" y="20"/>
                </a:cubicBezTo>
                <a:cubicBezTo>
                  <a:pt x="59" y="4"/>
                  <a:pt x="59" y="4"/>
                  <a:pt x="59" y="4"/>
                </a:cubicBezTo>
                <a:cubicBezTo>
                  <a:pt x="64" y="4"/>
                  <a:pt x="64" y="4"/>
                  <a:pt x="64" y="4"/>
                </a:cubicBezTo>
                <a:cubicBezTo>
                  <a:pt x="64" y="4"/>
                  <a:pt x="64" y="4"/>
                  <a:pt x="64" y="4"/>
                </a:cubicBezTo>
                <a:cubicBezTo>
                  <a:pt x="64" y="4"/>
                  <a:pt x="65" y="4"/>
                  <a:pt x="66" y="4"/>
                </a:cubicBezTo>
                <a:cubicBezTo>
                  <a:pt x="67" y="4"/>
                  <a:pt x="67" y="4"/>
                  <a:pt x="68" y="4"/>
                </a:cubicBezTo>
                <a:cubicBezTo>
                  <a:pt x="69" y="5"/>
                  <a:pt x="69" y="5"/>
                  <a:pt x="69" y="6"/>
                </a:cubicBezTo>
                <a:cubicBezTo>
                  <a:pt x="69" y="20"/>
                  <a:pt x="69" y="20"/>
                  <a:pt x="69" y="20"/>
                </a:cubicBezTo>
                <a:close/>
                <a:moveTo>
                  <a:pt x="24" y="55"/>
                </a:moveTo>
                <a:cubicBezTo>
                  <a:pt x="24" y="63"/>
                  <a:pt x="24" y="63"/>
                  <a:pt x="24" y="63"/>
                </a:cubicBezTo>
                <a:cubicBezTo>
                  <a:pt x="21" y="63"/>
                  <a:pt x="21" y="63"/>
                  <a:pt x="21" y="63"/>
                </a:cubicBezTo>
                <a:cubicBezTo>
                  <a:pt x="28" y="71"/>
                  <a:pt x="28" y="71"/>
                  <a:pt x="28" y="71"/>
                </a:cubicBezTo>
                <a:cubicBezTo>
                  <a:pt x="34" y="63"/>
                  <a:pt x="34" y="63"/>
                  <a:pt x="34" y="63"/>
                </a:cubicBezTo>
                <a:cubicBezTo>
                  <a:pt x="31" y="63"/>
                  <a:pt x="31" y="63"/>
                  <a:pt x="31" y="63"/>
                </a:cubicBezTo>
                <a:cubicBezTo>
                  <a:pt x="31" y="55"/>
                  <a:pt x="31" y="55"/>
                  <a:pt x="31" y="55"/>
                </a:cubicBezTo>
                <a:lnTo>
                  <a:pt x="24" y="55"/>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5" name="Freeform 101"/>
          <p:cNvSpPr/>
          <p:nvPr/>
        </p:nvSpPr>
        <p:spPr>
          <a:xfrm>
            <a:off x="1922463" y="558800"/>
            <a:ext cx="344487" cy="352425"/>
          </a:xfrm>
          <a:custGeom>
            <a:avLst/>
            <a:gdLst>
              <a:gd name="txL" fmla="*/ 0 w 91"/>
              <a:gd name="txT" fmla="*/ 0 h 88"/>
              <a:gd name="txR" fmla="*/ 91 w 91"/>
              <a:gd name="txB" fmla="*/ 88 h 88"/>
            </a:gdLst>
            <a:ahLst/>
            <a:cxnLst>
              <a:cxn ang="0">
                <a:pos x="26" y="25"/>
              </a:cxn>
              <a:cxn ang="0">
                <a:pos x="51" y="25"/>
              </a:cxn>
              <a:cxn ang="0">
                <a:pos x="53" y="21"/>
              </a:cxn>
              <a:cxn ang="0">
                <a:pos x="49" y="15"/>
              </a:cxn>
              <a:cxn ang="0">
                <a:pos x="50" y="3"/>
              </a:cxn>
              <a:cxn ang="0">
                <a:pos x="58" y="0"/>
              </a:cxn>
              <a:cxn ang="0">
                <a:pos x="67" y="3"/>
              </a:cxn>
              <a:cxn ang="0">
                <a:pos x="68" y="15"/>
              </a:cxn>
              <a:cxn ang="0">
                <a:pos x="64" y="21"/>
              </a:cxn>
              <a:cxn ang="0">
                <a:pos x="65" y="25"/>
              </a:cxn>
              <a:cxn ang="0">
                <a:pos x="91" y="25"/>
              </a:cxn>
              <a:cxn ang="0">
                <a:pos x="91" y="49"/>
              </a:cxn>
              <a:cxn ang="0">
                <a:pos x="87" y="51"/>
              </a:cxn>
              <a:cxn ang="0">
                <a:pos x="81" y="47"/>
              </a:cxn>
              <a:cxn ang="0">
                <a:pos x="70" y="48"/>
              </a:cxn>
              <a:cxn ang="0">
                <a:pos x="67" y="56"/>
              </a:cxn>
              <a:cxn ang="0">
                <a:pos x="70" y="64"/>
              </a:cxn>
              <a:cxn ang="0">
                <a:pos x="81" y="65"/>
              </a:cxn>
              <a:cxn ang="0">
                <a:pos x="87" y="61"/>
              </a:cxn>
              <a:cxn ang="0">
                <a:pos x="91" y="62"/>
              </a:cxn>
              <a:cxn ang="0">
                <a:pos x="91" y="88"/>
              </a:cxn>
              <a:cxn ang="0">
                <a:pos x="64" y="88"/>
              </a:cxn>
              <a:cxn ang="0">
                <a:pos x="63" y="85"/>
              </a:cxn>
              <a:cxn ang="0">
                <a:pos x="67" y="79"/>
              </a:cxn>
              <a:cxn ang="0">
                <a:pos x="66" y="68"/>
              </a:cxn>
              <a:cxn ang="0">
                <a:pos x="58" y="66"/>
              </a:cxn>
              <a:cxn ang="0">
                <a:pos x="50" y="68"/>
              </a:cxn>
              <a:cxn ang="0">
                <a:pos x="49" y="79"/>
              </a:cxn>
              <a:cxn ang="0">
                <a:pos x="53" y="85"/>
              </a:cxn>
              <a:cxn ang="0">
                <a:pos x="51" y="88"/>
              </a:cxn>
              <a:cxn ang="0">
                <a:pos x="26" y="88"/>
              </a:cxn>
              <a:cxn ang="0">
                <a:pos x="26" y="64"/>
              </a:cxn>
              <a:cxn ang="0">
                <a:pos x="22" y="62"/>
              </a:cxn>
              <a:cxn ang="0">
                <a:pos x="16" y="67"/>
              </a:cxn>
              <a:cxn ang="0">
                <a:pos x="4" y="65"/>
              </a:cxn>
              <a:cxn ang="0">
                <a:pos x="1" y="57"/>
              </a:cxn>
              <a:cxn ang="0">
                <a:pos x="4" y="48"/>
              </a:cxn>
              <a:cxn ang="0">
                <a:pos x="16" y="47"/>
              </a:cxn>
              <a:cxn ang="0">
                <a:pos x="22" y="51"/>
              </a:cxn>
              <a:cxn ang="0">
                <a:pos x="26" y="49"/>
              </a:cxn>
              <a:cxn ang="0">
                <a:pos x="26" y="25"/>
              </a:cxn>
            </a:cxnLst>
            <a:rect l="txL" t="txT" r="txR" b="txB"/>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6" name="Freeform 102"/>
          <p:cNvSpPr>
            <a:spLocks noEditPoints="1"/>
          </p:cNvSpPr>
          <p:nvPr/>
        </p:nvSpPr>
        <p:spPr>
          <a:xfrm>
            <a:off x="2671763" y="554038"/>
            <a:ext cx="293687" cy="384175"/>
          </a:xfrm>
          <a:custGeom>
            <a:avLst/>
            <a:gdLst>
              <a:gd name="txL" fmla="*/ 0 w 78"/>
              <a:gd name="txT" fmla="*/ 0 h 95"/>
              <a:gd name="txR" fmla="*/ 78 w 78"/>
              <a:gd name="txB" fmla="*/ 95 h 95"/>
            </a:gdLst>
            <a:ahLst/>
            <a:cxnLst>
              <a:cxn ang="0">
                <a:pos x="78" y="29"/>
              </a:cxn>
              <a:cxn ang="0">
                <a:pos x="71" y="85"/>
              </a:cxn>
              <a:cxn ang="0">
                <a:pos x="61" y="95"/>
              </a:cxn>
              <a:cxn ang="0">
                <a:pos x="17" y="95"/>
              </a:cxn>
              <a:cxn ang="0">
                <a:pos x="7" y="85"/>
              </a:cxn>
              <a:cxn ang="0">
                <a:pos x="0" y="29"/>
              </a:cxn>
              <a:cxn ang="0">
                <a:pos x="7" y="29"/>
              </a:cxn>
              <a:cxn ang="0">
                <a:pos x="2" y="12"/>
              </a:cxn>
              <a:cxn ang="0">
                <a:pos x="1" y="9"/>
              </a:cxn>
              <a:cxn ang="0">
                <a:pos x="5" y="8"/>
              </a:cxn>
              <a:cxn ang="0">
                <a:pos x="33" y="0"/>
              </a:cxn>
              <a:cxn ang="0">
                <a:pos x="34" y="0"/>
              </a:cxn>
              <a:cxn ang="0">
                <a:pos x="35" y="0"/>
              </a:cxn>
              <a:cxn ang="0">
                <a:pos x="52" y="4"/>
              </a:cxn>
              <a:cxn ang="0">
                <a:pos x="54" y="5"/>
              </a:cxn>
              <a:cxn ang="0">
                <a:pos x="55" y="7"/>
              </a:cxn>
              <a:cxn ang="0">
                <a:pos x="61" y="29"/>
              </a:cxn>
              <a:cxn ang="0">
                <a:pos x="78" y="29"/>
              </a:cxn>
              <a:cxn ang="0">
                <a:pos x="30" y="59"/>
              </a:cxn>
              <a:cxn ang="0">
                <a:pos x="49" y="47"/>
              </a:cxn>
              <a:cxn ang="0">
                <a:pos x="49" y="43"/>
              </a:cxn>
              <a:cxn ang="0">
                <a:pos x="17" y="59"/>
              </a:cxn>
              <a:cxn ang="0">
                <a:pos x="9" y="59"/>
              </a:cxn>
              <a:cxn ang="0">
                <a:pos x="16" y="66"/>
              </a:cxn>
              <a:cxn ang="0">
                <a:pos x="23" y="72"/>
              </a:cxn>
              <a:cxn ang="0">
                <a:pos x="31" y="66"/>
              </a:cxn>
              <a:cxn ang="0">
                <a:pos x="38" y="59"/>
              </a:cxn>
              <a:cxn ang="0">
                <a:pos x="30" y="59"/>
              </a:cxn>
              <a:cxn ang="0">
                <a:pos x="54" y="52"/>
              </a:cxn>
              <a:cxn ang="0">
                <a:pos x="46" y="59"/>
              </a:cxn>
              <a:cxn ang="0">
                <a:pos x="39" y="65"/>
              </a:cxn>
              <a:cxn ang="0">
                <a:pos x="47" y="65"/>
              </a:cxn>
              <a:cxn ang="0">
                <a:pos x="29" y="78"/>
              </a:cxn>
              <a:cxn ang="0">
                <a:pos x="29" y="81"/>
              </a:cxn>
              <a:cxn ang="0">
                <a:pos x="61" y="65"/>
              </a:cxn>
              <a:cxn ang="0">
                <a:pos x="69" y="65"/>
              </a:cxn>
              <a:cxn ang="0">
                <a:pos x="61" y="59"/>
              </a:cxn>
              <a:cxn ang="0">
                <a:pos x="54" y="52"/>
              </a:cxn>
              <a:cxn ang="0">
                <a:pos x="14" y="29"/>
              </a:cxn>
              <a:cxn ang="0">
                <a:pos x="53" y="29"/>
              </a:cxn>
              <a:cxn ang="0">
                <a:pos x="49" y="13"/>
              </a:cxn>
              <a:cxn ang="0">
                <a:pos x="36" y="17"/>
              </a:cxn>
              <a:cxn ang="0">
                <a:pos x="32" y="15"/>
              </a:cxn>
              <a:cxn ang="0">
                <a:pos x="30" y="9"/>
              </a:cxn>
              <a:cxn ang="0">
                <a:pos x="10" y="14"/>
              </a:cxn>
              <a:cxn ang="0">
                <a:pos x="14" y="29"/>
              </a:cxn>
              <a:cxn ang="0">
                <a:pos x="36" y="8"/>
              </a:cxn>
              <a:cxn ang="0">
                <a:pos x="37" y="11"/>
              </a:cxn>
              <a:cxn ang="0">
                <a:pos x="41" y="9"/>
              </a:cxn>
              <a:cxn ang="0">
                <a:pos x="36" y="8"/>
              </a:cxn>
              <a:cxn ang="0">
                <a:pos x="14" y="19"/>
              </a:cxn>
              <a:cxn ang="0">
                <a:pos x="15" y="22"/>
              </a:cxn>
              <a:cxn ang="0">
                <a:pos x="30" y="18"/>
              </a:cxn>
              <a:cxn ang="0">
                <a:pos x="29" y="14"/>
              </a:cxn>
              <a:cxn ang="0">
                <a:pos x="14" y="19"/>
              </a:cxn>
              <a:cxn ang="0">
                <a:pos x="16" y="24"/>
              </a:cxn>
              <a:cxn ang="0">
                <a:pos x="17" y="27"/>
              </a:cxn>
              <a:cxn ang="0">
                <a:pos x="32" y="23"/>
              </a:cxn>
              <a:cxn ang="0">
                <a:pos x="31" y="20"/>
              </a:cxn>
              <a:cxn ang="0">
                <a:pos x="16" y="24"/>
              </a:cxn>
            </a:cxnLst>
            <a:rect l="txL" t="txT" r="txR" b="txB"/>
            <a:pathLst>
              <a:path w="78" h="95">
                <a:moveTo>
                  <a:pt x="78" y="29"/>
                </a:moveTo>
                <a:cubicBezTo>
                  <a:pt x="71" y="85"/>
                  <a:pt x="71" y="85"/>
                  <a:pt x="71" y="85"/>
                </a:cubicBezTo>
                <a:cubicBezTo>
                  <a:pt x="71" y="90"/>
                  <a:pt x="67" y="95"/>
                  <a:pt x="61" y="95"/>
                </a:cubicBezTo>
                <a:cubicBezTo>
                  <a:pt x="17" y="95"/>
                  <a:pt x="17" y="95"/>
                  <a:pt x="17" y="95"/>
                </a:cubicBezTo>
                <a:cubicBezTo>
                  <a:pt x="11" y="95"/>
                  <a:pt x="8" y="90"/>
                  <a:pt x="7" y="85"/>
                </a:cubicBezTo>
                <a:cubicBezTo>
                  <a:pt x="0" y="29"/>
                  <a:pt x="0" y="29"/>
                  <a:pt x="0" y="29"/>
                </a:cubicBezTo>
                <a:cubicBezTo>
                  <a:pt x="7" y="29"/>
                  <a:pt x="7" y="29"/>
                  <a:pt x="7" y="29"/>
                </a:cubicBezTo>
                <a:cubicBezTo>
                  <a:pt x="2" y="12"/>
                  <a:pt x="2" y="12"/>
                  <a:pt x="2" y="12"/>
                </a:cubicBezTo>
                <a:cubicBezTo>
                  <a:pt x="1" y="9"/>
                  <a:pt x="1" y="9"/>
                  <a:pt x="1" y="9"/>
                </a:cubicBezTo>
                <a:cubicBezTo>
                  <a:pt x="5" y="8"/>
                  <a:pt x="5" y="8"/>
                  <a:pt x="5" y="8"/>
                </a:cubicBezTo>
                <a:cubicBezTo>
                  <a:pt x="33" y="0"/>
                  <a:pt x="33" y="0"/>
                  <a:pt x="33" y="0"/>
                </a:cubicBezTo>
                <a:cubicBezTo>
                  <a:pt x="34" y="0"/>
                  <a:pt x="34" y="0"/>
                  <a:pt x="34" y="0"/>
                </a:cubicBezTo>
                <a:cubicBezTo>
                  <a:pt x="35" y="0"/>
                  <a:pt x="35" y="0"/>
                  <a:pt x="35" y="0"/>
                </a:cubicBezTo>
                <a:cubicBezTo>
                  <a:pt x="52" y="4"/>
                  <a:pt x="52" y="4"/>
                  <a:pt x="52" y="4"/>
                </a:cubicBezTo>
                <a:cubicBezTo>
                  <a:pt x="54" y="5"/>
                  <a:pt x="54" y="5"/>
                  <a:pt x="54" y="5"/>
                </a:cubicBezTo>
                <a:cubicBezTo>
                  <a:pt x="55" y="7"/>
                  <a:pt x="55" y="7"/>
                  <a:pt x="55" y="7"/>
                </a:cubicBezTo>
                <a:cubicBezTo>
                  <a:pt x="61" y="29"/>
                  <a:pt x="61" y="29"/>
                  <a:pt x="61" y="29"/>
                </a:cubicBezTo>
                <a:cubicBezTo>
                  <a:pt x="78" y="29"/>
                  <a:pt x="78" y="29"/>
                  <a:pt x="78" y="29"/>
                </a:cubicBezTo>
                <a:close/>
                <a:moveTo>
                  <a:pt x="30" y="59"/>
                </a:moveTo>
                <a:cubicBezTo>
                  <a:pt x="32" y="52"/>
                  <a:pt x="38" y="47"/>
                  <a:pt x="49" y="47"/>
                </a:cubicBezTo>
                <a:cubicBezTo>
                  <a:pt x="49" y="45"/>
                  <a:pt x="49" y="44"/>
                  <a:pt x="49" y="43"/>
                </a:cubicBezTo>
                <a:cubicBezTo>
                  <a:pt x="28" y="40"/>
                  <a:pt x="20" y="47"/>
                  <a:pt x="17" y="59"/>
                </a:cubicBezTo>
                <a:cubicBezTo>
                  <a:pt x="9" y="59"/>
                  <a:pt x="9" y="59"/>
                  <a:pt x="9" y="59"/>
                </a:cubicBezTo>
                <a:cubicBezTo>
                  <a:pt x="16" y="66"/>
                  <a:pt x="16" y="66"/>
                  <a:pt x="16" y="66"/>
                </a:cubicBezTo>
                <a:cubicBezTo>
                  <a:pt x="23" y="72"/>
                  <a:pt x="23" y="72"/>
                  <a:pt x="23" y="72"/>
                </a:cubicBezTo>
                <a:cubicBezTo>
                  <a:pt x="31" y="66"/>
                  <a:pt x="31" y="66"/>
                  <a:pt x="31" y="66"/>
                </a:cubicBezTo>
                <a:cubicBezTo>
                  <a:pt x="38" y="59"/>
                  <a:pt x="38" y="59"/>
                  <a:pt x="38" y="59"/>
                </a:cubicBezTo>
                <a:cubicBezTo>
                  <a:pt x="30" y="59"/>
                  <a:pt x="30" y="59"/>
                  <a:pt x="30" y="59"/>
                </a:cubicBezTo>
                <a:close/>
                <a:moveTo>
                  <a:pt x="54" y="52"/>
                </a:moveTo>
                <a:cubicBezTo>
                  <a:pt x="46" y="59"/>
                  <a:pt x="46" y="59"/>
                  <a:pt x="46" y="59"/>
                </a:cubicBezTo>
                <a:cubicBezTo>
                  <a:pt x="39" y="65"/>
                  <a:pt x="39" y="65"/>
                  <a:pt x="39" y="65"/>
                </a:cubicBezTo>
                <a:cubicBezTo>
                  <a:pt x="47" y="65"/>
                  <a:pt x="47" y="65"/>
                  <a:pt x="47" y="65"/>
                </a:cubicBezTo>
                <a:cubicBezTo>
                  <a:pt x="45" y="72"/>
                  <a:pt x="39" y="77"/>
                  <a:pt x="29" y="78"/>
                </a:cubicBezTo>
                <a:cubicBezTo>
                  <a:pt x="29" y="79"/>
                  <a:pt x="29" y="80"/>
                  <a:pt x="29" y="81"/>
                </a:cubicBezTo>
                <a:cubicBezTo>
                  <a:pt x="49" y="84"/>
                  <a:pt x="58" y="77"/>
                  <a:pt x="61" y="65"/>
                </a:cubicBezTo>
                <a:cubicBezTo>
                  <a:pt x="69" y="65"/>
                  <a:pt x="69" y="65"/>
                  <a:pt x="69" y="65"/>
                </a:cubicBezTo>
                <a:cubicBezTo>
                  <a:pt x="61" y="59"/>
                  <a:pt x="61" y="59"/>
                  <a:pt x="61" y="59"/>
                </a:cubicBezTo>
                <a:cubicBezTo>
                  <a:pt x="54" y="52"/>
                  <a:pt x="54" y="52"/>
                  <a:pt x="54" y="52"/>
                </a:cubicBezTo>
                <a:close/>
                <a:moveTo>
                  <a:pt x="14" y="29"/>
                </a:moveTo>
                <a:cubicBezTo>
                  <a:pt x="53" y="29"/>
                  <a:pt x="53" y="29"/>
                  <a:pt x="53" y="29"/>
                </a:cubicBezTo>
                <a:cubicBezTo>
                  <a:pt x="49" y="13"/>
                  <a:pt x="49" y="13"/>
                  <a:pt x="49" y="13"/>
                </a:cubicBezTo>
                <a:cubicBezTo>
                  <a:pt x="44" y="15"/>
                  <a:pt x="36" y="17"/>
                  <a:pt x="36" y="17"/>
                </a:cubicBezTo>
                <a:cubicBezTo>
                  <a:pt x="32" y="15"/>
                  <a:pt x="32" y="15"/>
                  <a:pt x="32" y="15"/>
                </a:cubicBezTo>
                <a:cubicBezTo>
                  <a:pt x="30" y="9"/>
                  <a:pt x="30" y="9"/>
                  <a:pt x="30" y="9"/>
                </a:cubicBezTo>
                <a:cubicBezTo>
                  <a:pt x="10" y="14"/>
                  <a:pt x="10" y="14"/>
                  <a:pt x="10" y="14"/>
                </a:cubicBezTo>
                <a:cubicBezTo>
                  <a:pt x="14" y="29"/>
                  <a:pt x="14" y="29"/>
                  <a:pt x="14" y="29"/>
                </a:cubicBezTo>
                <a:close/>
                <a:moveTo>
                  <a:pt x="36" y="8"/>
                </a:moveTo>
                <a:cubicBezTo>
                  <a:pt x="37" y="11"/>
                  <a:pt x="37" y="11"/>
                  <a:pt x="37" y="11"/>
                </a:cubicBezTo>
                <a:cubicBezTo>
                  <a:pt x="38" y="10"/>
                  <a:pt x="40" y="10"/>
                  <a:pt x="41" y="9"/>
                </a:cubicBezTo>
                <a:cubicBezTo>
                  <a:pt x="36" y="8"/>
                  <a:pt x="36" y="8"/>
                  <a:pt x="36" y="8"/>
                </a:cubicBezTo>
                <a:close/>
                <a:moveTo>
                  <a:pt x="14" y="19"/>
                </a:moveTo>
                <a:cubicBezTo>
                  <a:pt x="15" y="22"/>
                  <a:pt x="15" y="22"/>
                  <a:pt x="15" y="22"/>
                </a:cubicBezTo>
                <a:cubicBezTo>
                  <a:pt x="30" y="18"/>
                  <a:pt x="30" y="18"/>
                  <a:pt x="30" y="18"/>
                </a:cubicBezTo>
                <a:cubicBezTo>
                  <a:pt x="29" y="14"/>
                  <a:pt x="29" y="14"/>
                  <a:pt x="29" y="14"/>
                </a:cubicBezTo>
                <a:cubicBezTo>
                  <a:pt x="14" y="19"/>
                  <a:pt x="14" y="19"/>
                  <a:pt x="14" y="19"/>
                </a:cubicBezTo>
                <a:close/>
                <a:moveTo>
                  <a:pt x="16" y="24"/>
                </a:moveTo>
                <a:cubicBezTo>
                  <a:pt x="17" y="27"/>
                  <a:pt x="17" y="27"/>
                  <a:pt x="17" y="27"/>
                </a:cubicBezTo>
                <a:cubicBezTo>
                  <a:pt x="32" y="23"/>
                  <a:pt x="32" y="23"/>
                  <a:pt x="32" y="23"/>
                </a:cubicBezTo>
                <a:cubicBezTo>
                  <a:pt x="31" y="20"/>
                  <a:pt x="31" y="20"/>
                  <a:pt x="31" y="20"/>
                </a:cubicBezTo>
                <a:lnTo>
                  <a:pt x="16" y="24"/>
                </a:ln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7" name="Freeform 103"/>
          <p:cNvSpPr>
            <a:spLocks noEditPoints="1"/>
          </p:cNvSpPr>
          <p:nvPr/>
        </p:nvSpPr>
        <p:spPr>
          <a:xfrm>
            <a:off x="1916113" y="85725"/>
            <a:ext cx="366712" cy="301625"/>
          </a:xfrm>
          <a:custGeom>
            <a:avLst/>
            <a:gdLst>
              <a:gd name="txL" fmla="*/ 0 w 97"/>
              <a:gd name="txT" fmla="*/ 0 h 75"/>
              <a:gd name="txR" fmla="*/ 97 w 97"/>
              <a:gd name="txB" fmla="*/ 75 h 75"/>
            </a:gdLst>
            <a:ahLst/>
            <a:cxnLst>
              <a:cxn ang="0">
                <a:pos x="33" y="75"/>
              </a:cxn>
              <a:cxn ang="0">
                <a:pos x="44" y="75"/>
              </a:cxn>
              <a:cxn ang="0">
                <a:pos x="47" y="73"/>
              </a:cxn>
              <a:cxn ang="0">
                <a:pos x="47" y="49"/>
              </a:cxn>
              <a:cxn ang="0">
                <a:pos x="39" y="45"/>
              </a:cxn>
              <a:cxn ang="0">
                <a:pos x="30" y="50"/>
              </a:cxn>
              <a:cxn ang="0">
                <a:pos x="30" y="73"/>
              </a:cxn>
              <a:cxn ang="0">
                <a:pos x="33" y="75"/>
              </a:cxn>
              <a:cxn ang="0">
                <a:pos x="0" y="49"/>
              </a:cxn>
              <a:cxn ang="0">
                <a:pos x="37" y="28"/>
              </a:cxn>
              <a:cxn ang="0">
                <a:pos x="39" y="26"/>
              </a:cxn>
              <a:cxn ang="0">
                <a:pos x="41" y="28"/>
              </a:cxn>
              <a:cxn ang="0">
                <a:pos x="52" y="34"/>
              </a:cxn>
              <a:cxn ang="0">
                <a:pos x="81" y="9"/>
              </a:cxn>
              <a:cxn ang="0">
                <a:pos x="77" y="4"/>
              </a:cxn>
              <a:cxn ang="0">
                <a:pos x="87" y="2"/>
              </a:cxn>
              <a:cxn ang="0">
                <a:pos x="97" y="0"/>
              </a:cxn>
              <a:cxn ang="0">
                <a:pos x="94" y="10"/>
              </a:cxn>
              <a:cxn ang="0">
                <a:pos x="91" y="19"/>
              </a:cxn>
              <a:cxn ang="0">
                <a:pos x="87" y="15"/>
              </a:cxn>
              <a:cxn ang="0">
                <a:pos x="55" y="42"/>
              </a:cxn>
              <a:cxn ang="0">
                <a:pos x="53" y="44"/>
              </a:cxn>
              <a:cxn ang="0">
                <a:pos x="50" y="43"/>
              </a:cxn>
              <a:cxn ang="0">
                <a:pos x="39" y="36"/>
              </a:cxn>
              <a:cxn ang="0">
                <a:pos x="5" y="57"/>
              </a:cxn>
              <a:cxn ang="0">
                <a:pos x="0" y="49"/>
              </a:cxn>
              <a:cxn ang="0">
                <a:pos x="10" y="75"/>
              </a:cxn>
              <a:cxn ang="0">
                <a:pos x="21" y="75"/>
              </a:cxn>
              <a:cxn ang="0">
                <a:pos x="23" y="73"/>
              </a:cxn>
              <a:cxn ang="0">
                <a:pos x="23" y="54"/>
              </a:cxn>
              <a:cxn ang="0">
                <a:pos x="7" y="64"/>
              </a:cxn>
              <a:cxn ang="0">
                <a:pos x="7" y="73"/>
              </a:cxn>
              <a:cxn ang="0">
                <a:pos x="10" y="75"/>
              </a:cxn>
              <a:cxn ang="0">
                <a:pos x="56" y="75"/>
              </a:cxn>
              <a:cxn ang="0">
                <a:pos x="67" y="75"/>
              </a:cxn>
              <a:cxn ang="0">
                <a:pos x="70" y="73"/>
              </a:cxn>
              <a:cxn ang="0">
                <a:pos x="70" y="39"/>
              </a:cxn>
              <a:cxn ang="0">
                <a:pos x="70" y="39"/>
              </a:cxn>
              <a:cxn ang="0">
                <a:pos x="54" y="53"/>
              </a:cxn>
              <a:cxn ang="0">
                <a:pos x="53" y="52"/>
              </a:cxn>
              <a:cxn ang="0">
                <a:pos x="53" y="73"/>
              </a:cxn>
              <a:cxn ang="0">
                <a:pos x="56" y="75"/>
              </a:cxn>
              <a:cxn ang="0">
                <a:pos x="79" y="75"/>
              </a:cxn>
              <a:cxn ang="0">
                <a:pos x="90" y="75"/>
              </a:cxn>
              <a:cxn ang="0">
                <a:pos x="93" y="73"/>
              </a:cxn>
              <a:cxn ang="0">
                <a:pos x="93" y="32"/>
              </a:cxn>
              <a:cxn ang="0">
                <a:pos x="86" y="24"/>
              </a:cxn>
              <a:cxn ang="0">
                <a:pos x="77" y="33"/>
              </a:cxn>
              <a:cxn ang="0">
                <a:pos x="77" y="73"/>
              </a:cxn>
              <a:cxn ang="0">
                <a:pos x="79" y="75"/>
              </a:cxn>
            </a:cxnLst>
            <a:rect l="txL" t="txT" r="txR" b="tx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8" name="Freeform 104"/>
          <p:cNvSpPr>
            <a:spLocks noEditPoints="1"/>
          </p:cNvSpPr>
          <p:nvPr/>
        </p:nvSpPr>
        <p:spPr>
          <a:xfrm>
            <a:off x="2649538" y="79375"/>
            <a:ext cx="323850" cy="314325"/>
          </a:xfrm>
          <a:custGeom>
            <a:avLst/>
            <a:gdLst>
              <a:gd name="txL" fmla="*/ 0 w 86"/>
              <a:gd name="txT" fmla="*/ 0 h 78"/>
              <a:gd name="txR" fmla="*/ 86 w 86"/>
              <a:gd name="txB" fmla="*/ 78 h 78"/>
            </a:gdLst>
            <a:ahLst/>
            <a:cxnLst>
              <a:cxn ang="0">
                <a:pos x="14" y="9"/>
              </a:cxn>
              <a:cxn ang="0">
                <a:pos x="22" y="0"/>
              </a:cxn>
              <a:cxn ang="0">
                <a:pos x="30" y="10"/>
              </a:cxn>
              <a:cxn ang="0">
                <a:pos x="37" y="3"/>
              </a:cxn>
              <a:cxn ang="0">
                <a:pos x="49" y="3"/>
              </a:cxn>
              <a:cxn ang="0">
                <a:pos x="56" y="10"/>
              </a:cxn>
              <a:cxn ang="0">
                <a:pos x="64" y="0"/>
              </a:cxn>
              <a:cxn ang="0">
                <a:pos x="73" y="9"/>
              </a:cxn>
              <a:cxn ang="0">
                <a:pos x="86" y="10"/>
              </a:cxn>
              <a:cxn ang="0">
                <a:pos x="86" y="78"/>
              </a:cxn>
              <a:cxn ang="0">
                <a:pos x="23" y="78"/>
              </a:cxn>
              <a:cxn ang="0">
                <a:pos x="0" y="69"/>
              </a:cxn>
              <a:cxn ang="0">
                <a:pos x="0" y="10"/>
              </a:cxn>
              <a:cxn ang="0">
                <a:pos x="15" y="56"/>
              </a:cxn>
              <a:cxn ang="0">
                <a:pos x="28" y="68"/>
              </a:cxn>
              <a:cxn ang="0">
                <a:pos x="73" y="20"/>
              </a:cxn>
              <a:cxn ang="0">
                <a:pos x="64" y="29"/>
              </a:cxn>
              <a:cxn ang="0">
                <a:pos x="56" y="21"/>
              </a:cxn>
              <a:cxn ang="0">
                <a:pos x="52" y="21"/>
              </a:cxn>
              <a:cxn ang="0">
                <a:pos x="43" y="29"/>
              </a:cxn>
              <a:cxn ang="0">
                <a:pos x="35" y="20"/>
              </a:cxn>
              <a:cxn ang="0">
                <a:pos x="28" y="27"/>
              </a:cxn>
              <a:cxn ang="0">
                <a:pos x="16" y="27"/>
              </a:cxn>
              <a:cxn ang="0">
                <a:pos x="10" y="20"/>
              </a:cxn>
              <a:cxn ang="0">
                <a:pos x="16" y="62"/>
              </a:cxn>
              <a:cxn ang="0">
                <a:pos x="54" y="49"/>
              </a:cxn>
              <a:cxn ang="0">
                <a:pos x="66" y="49"/>
              </a:cxn>
              <a:cxn ang="0">
                <a:pos x="38" y="56"/>
              </a:cxn>
              <a:cxn ang="0">
                <a:pos x="38" y="49"/>
              </a:cxn>
              <a:cxn ang="0">
                <a:pos x="32" y="56"/>
              </a:cxn>
              <a:cxn ang="0">
                <a:pos x="54" y="36"/>
              </a:cxn>
              <a:cxn ang="0">
                <a:pos x="66" y="36"/>
              </a:cxn>
              <a:cxn ang="0">
                <a:pos x="38" y="43"/>
              </a:cxn>
              <a:cxn ang="0">
                <a:pos x="38" y="36"/>
              </a:cxn>
              <a:cxn ang="0">
                <a:pos x="32" y="43"/>
              </a:cxn>
              <a:cxn ang="0">
                <a:pos x="64" y="5"/>
              </a:cxn>
              <a:cxn ang="0">
                <a:pos x="61" y="9"/>
              </a:cxn>
              <a:cxn ang="0">
                <a:pos x="64" y="25"/>
              </a:cxn>
              <a:cxn ang="0">
                <a:pos x="68" y="21"/>
              </a:cxn>
              <a:cxn ang="0">
                <a:pos x="64" y="5"/>
              </a:cxn>
              <a:cxn ang="0">
                <a:pos x="41" y="6"/>
              </a:cxn>
              <a:cxn ang="0">
                <a:pos x="41" y="23"/>
              </a:cxn>
              <a:cxn ang="0">
                <a:pos x="46" y="23"/>
              </a:cxn>
              <a:cxn ang="0">
                <a:pos x="46" y="6"/>
              </a:cxn>
              <a:cxn ang="0">
                <a:pos x="22" y="5"/>
              </a:cxn>
              <a:cxn ang="0">
                <a:pos x="19" y="21"/>
              </a:cxn>
              <a:cxn ang="0">
                <a:pos x="22" y="25"/>
              </a:cxn>
              <a:cxn ang="0">
                <a:pos x="25" y="9"/>
              </a:cxn>
            </a:cxnLst>
            <a:rect l="txL" t="txT" r="txR" b="txB"/>
            <a:pathLst>
              <a:path w="86" h="78">
                <a:moveTo>
                  <a:pt x="5" y="10"/>
                </a:moveTo>
                <a:cubicBezTo>
                  <a:pt x="14" y="10"/>
                  <a:pt x="14" y="10"/>
                  <a:pt x="14" y="10"/>
                </a:cubicBezTo>
                <a:cubicBezTo>
                  <a:pt x="14" y="9"/>
                  <a:pt x="14" y="9"/>
                  <a:pt x="14" y="9"/>
                </a:cubicBezTo>
                <a:cubicBezTo>
                  <a:pt x="14" y="6"/>
                  <a:pt x="14" y="4"/>
                  <a:pt x="16" y="3"/>
                </a:cubicBezTo>
                <a:cubicBezTo>
                  <a:pt x="18" y="1"/>
                  <a:pt x="20" y="0"/>
                  <a:pt x="22" y="0"/>
                </a:cubicBezTo>
                <a:cubicBezTo>
                  <a:pt x="22" y="0"/>
                  <a:pt x="22" y="0"/>
                  <a:pt x="22" y="0"/>
                </a:cubicBezTo>
                <a:cubicBezTo>
                  <a:pt x="24" y="0"/>
                  <a:pt x="26" y="1"/>
                  <a:pt x="28" y="3"/>
                </a:cubicBezTo>
                <a:cubicBezTo>
                  <a:pt x="29" y="4"/>
                  <a:pt x="30" y="6"/>
                  <a:pt x="30" y="9"/>
                </a:cubicBezTo>
                <a:cubicBezTo>
                  <a:pt x="30" y="10"/>
                  <a:pt x="30" y="10"/>
                  <a:pt x="30" y="10"/>
                </a:cubicBezTo>
                <a:cubicBezTo>
                  <a:pt x="35" y="10"/>
                  <a:pt x="35" y="10"/>
                  <a:pt x="35" y="10"/>
                </a:cubicBezTo>
                <a:cubicBezTo>
                  <a:pt x="35" y="9"/>
                  <a:pt x="35" y="9"/>
                  <a:pt x="35" y="9"/>
                </a:cubicBezTo>
                <a:cubicBezTo>
                  <a:pt x="35" y="6"/>
                  <a:pt x="36" y="4"/>
                  <a:pt x="37" y="3"/>
                </a:cubicBezTo>
                <a:cubicBezTo>
                  <a:pt x="39" y="1"/>
                  <a:pt x="41" y="0"/>
                  <a:pt x="43" y="0"/>
                </a:cubicBezTo>
                <a:cubicBezTo>
                  <a:pt x="43" y="0"/>
                  <a:pt x="43" y="0"/>
                  <a:pt x="43" y="0"/>
                </a:cubicBezTo>
                <a:cubicBezTo>
                  <a:pt x="46" y="0"/>
                  <a:pt x="48" y="1"/>
                  <a:pt x="49" y="3"/>
                </a:cubicBezTo>
                <a:cubicBezTo>
                  <a:pt x="51" y="4"/>
                  <a:pt x="52" y="6"/>
                  <a:pt x="52" y="9"/>
                </a:cubicBezTo>
                <a:cubicBezTo>
                  <a:pt x="52" y="10"/>
                  <a:pt x="52" y="10"/>
                  <a:pt x="52" y="10"/>
                </a:cubicBezTo>
                <a:cubicBezTo>
                  <a:pt x="56" y="10"/>
                  <a:pt x="56" y="10"/>
                  <a:pt x="56" y="10"/>
                </a:cubicBezTo>
                <a:cubicBezTo>
                  <a:pt x="56" y="9"/>
                  <a:pt x="56" y="9"/>
                  <a:pt x="56" y="9"/>
                </a:cubicBezTo>
                <a:cubicBezTo>
                  <a:pt x="56" y="6"/>
                  <a:pt x="57" y="4"/>
                  <a:pt x="58" y="3"/>
                </a:cubicBezTo>
                <a:cubicBezTo>
                  <a:pt x="60" y="1"/>
                  <a:pt x="62" y="0"/>
                  <a:pt x="64" y="0"/>
                </a:cubicBezTo>
                <a:cubicBezTo>
                  <a:pt x="64" y="0"/>
                  <a:pt x="64" y="0"/>
                  <a:pt x="64" y="0"/>
                </a:cubicBezTo>
                <a:cubicBezTo>
                  <a:pt x="67" y="0"/>
                  <a:pt x="69" y="1"/>
                  <a:pt x="70" y="3"/>
                </a:cubicBezTo>
                <a:cubicBezTo>
                  <a:pt x="72" y="4"/>
                  <a:pt x="73" y="6"/>
                  <a:pt x="73" y="9"/>
                </a:cubicBezTo>
                <a:cubicBezTo>
                  <a:pt x="73" y="10"/>
                  <a:pt x="73" y="10"/>
                  <a:pt x="73" y="10"/>
                </a:cubicBezTo>
                <a:cubicBezTo>
                  <a:pt x="81" y="10"/>
                  <a:pt x="81" y="10"/>
                  <a:pt x="81" y="10"/>
                </a:cubicBezTo>
                <a:cubicBezTo>
                  <a:pt x="86" y="10"/>
                  <a:pt x="86" y="10"/>
                  <a:pt x="86" y="10"/>
                </a:cubicBezTo>
                <a:cubicBezTo>
                  <a:pt x="86" y="15"/>
                  <a:pt x="86" y="15"/>
                  <a:pt x="86" y="15"/>
                </a:cubicBezTo>
                <a:cubicBezTo>
                  <a:pt x="86" y="73"/>
                  <a:pt x="86" y="73"/>
                  <a:pt x="86" y="73"/>
                </a:cubicBezTo>
                <a:cubicBezTo>
                  <a:pt x="86" y="78"/>
                  <a:pt x="86" y="78"/>
                  <a:pt x="86" y="78"/>
                </a:cubicBezTo>
                <a:cubicBezTo>
                  <a:pt x="81" y="78"/>
                  <a:pt x="81" y="78"/>
                  <a:pt x="81" y="78"/>
                </a:cubicBezTo>
                <a:cubicBezTo>
                  <a:pt x="24" y="78"/>
                  <a:pt x="24" y="78"/>
                  <a:pt x="24" y="78"/>
                </a:cubicBezTo>
                <a:cubicBezTo>
                  <a:pt x="23" y="78"/>
                  <a:pt x="23" y="78"/>
                  <a:pt x="23" y="78"/>
                </a:cubicBezTo>
                <a:cubicBezTo>
                  <a:pt x="22" y="78"/>
                  <a:pt x="22" y="78"/>
                  <a:pt x="22" y="78"/>
                </a:cubicBezTo>
                <a:cubicBezTo>
                  <a:pt x="3" y="71"/>
                  <a:pt x="3" y="71"/>
                  <a:pt x="3" y="71"/>
                </a:cubicBezTo>
                <a:cubicBezTo>
                  <a:pt x="0" y="69"/>
                  <a:pt x="0" y="69"/>
                  <a:pt x="0" y="69"/>
                </a:cubicBezTo>
                <a:cubicBezTo>
                  <a:pt x="0" y="66"/>
                  <a:pt x="0" y="66"/>
                  <a:pt x="0" y="66"/>
                </a:cubicBezTo>
                <a:cubicBezTo>
                  <a:pt x="0" y="15"/>
                  <a:pt x="0" y="15"/>
                  <a:pt x="0" y="15"/>
                </a:cubicBezTo>
                <a:cubicBezTo>
                  <a:pt x="0" y="10"/>
                  <a:pt x="0" y="10"/>
                  <a:pt x="0" y="10"/>
                </a:cubicBezTo>
                <a:cubicBezTo>
                  <a:pt x="5" y="10"/>
                  <a:pt x="5" y="10"/>
                  <a:pt x="5" y="10"/>
                </a:cubicBezTo>
                <a:close/>
                <a:moveTo>
                  <a:pt x="10" y="59"/>
                </a:moveTo>
                <a:cubicBezTo>
                  <a:pt x="15" y="56"/>
                  <a:pt x="15" y="56"/>
                  <a:pt x="15" y="56"/>
                </a:cubicBezTo>
                <a:cubicBezTo>
                  <a:pt x="17" y="55"/>
                  <a:pt x="17" y="55"/>
                  <a:pt x="17" y="55"/>
                </a:cubicBezTo>
                <a:cubicBezTo>
                  <a:pt x="18" y="57"/>
                  <a:pt x="18" y="57"/>
                  <a:pt x="18" y="57"/>
                </a:cubicBezTo>
                <a:cubicBezTo>
                  <a:pt x="28" y="68"/>
                  <a:pt x="28" y="68"/>
                  <a:pt x="28" y="68"/>
                </a:cubicBezTo>
                <a:cubicBezTo>
                  <a:pt x="76" y="68"/>
                  <a:pt x="76" y="68"/>
                  <a:pt x="76" y="68"/>
                </a:cubicBezTo>
                <a:cubicBezTo>
                  <a:pt x="76" y="20"/>
                  <a:pt x="76" y="20"/>
                  <a:pt x="76" y="20"/>
                </a:cubicBezTo>
                <a:cubicBezTo>
                  <a:pt x="73" y="20"/>
                  <a:pt x="73" y="20"/>
                  <a:pt x="73" y="20"/>
                </a:cubicBezTo>
                <a:cubicBezTo>
                  <a:pt x="73" y="21"/>
                  <a:pt x="73" y="21"/>
                  <a:pt x="73" y="21"/>
                </a:cubicBezTo>
                <a:cubicBezTo>
                  <a:pt x="73" y="23"/>
                  <a:pt x="72" y="25"/>
                  <a:pt x="70" y="27"/>
                </a:cubicBezTo>
                <a:cubicBezTo>
                  <a:pt x="69" y="29"/>
                  <a:pt x="67" y="29"/>
                  <a:pt x="64" y="29"/>
                </a:cubicBezTo>
                <a:cubicBezTo>
                  <a:pt x="64" y="29"/>
                  <a:pt x="64" y="29"/>
                  <a:pt x="64" y="29"/>
                </a:cubicBezTo>
                <a:cubicBezTo>
                  <a:pt x="62" y="29"/>
                  <a:pt x="60" y="29"/>
                  <a:pt x="58" y="27"/>
                </a:cubicBezTo>
                <a:cubicBezTo>
                  <a:pt x="57" y="25"/>
                  <a:pt x="56" y="23"/>
                  <a:pt x="56" y="21"/>
                </a:cubicBezTo>
                <a:cubicBezTo>
                  <a:pt x="56" y="20"/>
                  <a:pt x="56" y="20"/>
                  <a:pt x="56" y="20"/>
                </a:cubicBezTo>
                <a:cubicBezTo>
                  <a:pt x="52" y="20"/>
                  <a:pt x="52" y="20"/>
                  <a:pt x="52" y="20"/>
                </a:cubicBezTo>
                <a:cubicBezTo>
                  <a:pt x="52" y="21"/>
                  <a:pt x="52" y="21"/>
                  <a:pt x="52" y="21"/>
                </a:cubicBezTo>
                <a:cubicBezTo>
                  <a:pt x="52" y="23"/>
                  <a:pt x="51" y="25"/>
                  <a:pt x="49" y="27"/>
                </a:cubicBezTo>
                <a:cubicBezTo>
                  <a:pt x="48" y="29"/>
                  <a:pt x="46" y="29"/>
                  <a:pt x="43" y="29"/>
                </a:cubicBezTo>
                <a:cubicBezTo>
                  <a:pt x="43" y="29"/>
                  <a:pt x="43" y="29"/>
                  <a:pt x="43" y="29"/>
                </a:cubicBezTo>
                <a:cubicBezTo>
                  <a:pt x="41" y="29"/>
                  <a:pt x="39" y="29"/>
                  <a:pt x="37" y="27"/>
                </a:cubicBezTo>
                <a:cubicBezTo>
                  <a:pt x="36" y="25"/>
                  <a:pt x="35" y="23"/>
                  <a:pt x="35" y="21"/>
                </a:cubicBezTo>
                <a:cubicBezTo>
                  <a:pt x="35" y="20"/>
                  <a:pt x="35" y="20"/>
                  <a:pt x="35" y="20"/>
                </a:cubicBezTo>
                <a:cubicBezTo>
                  <a:pt x="30" y="20"/>
                  <a:pt x="30" y="20"/>
                  <a:pt x="30" y="20"/>
                </a:cubicBezTo>
                <a:cubicBezTo>
                  <a:pt x="30" y="21"/>
                  <a:pt x="30" y="21"/>
                  <a:pt x="30" y="21"/>
                </a:cubicBezTo>
                <a:cubicBezTo>
                  <a:pt x="30" y="23"/>
                  <a:pt x="29" y="25"/>
                  <a:pt x="28" y="27"/>
                </a:cubicBezTo>
                <a:cubicBezTo>
                  <a:pt x="26" y="29"/>
                  <a:pt x="24" y="29"/>
                  <a:pt x="22" y="29"/>
                </a:cubicBezTo>
                <a:cubicBezTo>
                  <a:pt x="22" y="29"/>
                  <a:pt x="22" y="29"/>
                  <a:pt x="22" y="29"/>
                </a:cubicBezTo>
                <a:cubicBezTo>
                  <a:pt x="20" y="29"/>
                  <a:pt x="18" y="29"/>
                  <a:pt x="16" y="27"/>
                </a:cubicBezTo>
                <a:cubicBezTo>
                  <a:pt x="14" y="25"/>
                  <a:pt x="14" y="23"/>
                  <a:pt x="14" y="21"/>
                </a:cubicBezTo>
                <a:cubicBezTo>
                  <a:pt x="14" y="20"/>
                  <a:pt x="14" y="20"/>
                  <a:pt x="14" y="20"/>
                </a:cubicBezTo>
                <a:cubicBezTo>
                  <a:pt x="10" y="20"/>
                  <a:pt x="10" y="20"/>
                  <a:pt x="10" y="20"/>
                </a:cubicBezTo>
                <a:cubicBezTo>
                  <a:pt x="10" y="59"/>
                  <a:pt x="10" y="59"/>
                  <a:pt x="10" y="59"/>
                </a:cubicBezTo>
                <a:close/>
                <a:moveTo>
                  <a:pt x="20" y="67"/>
                </a:moveTo>
                <a:cubicBezTo>
                  <a:pt x="16" y="62"/>
                  <a:pt x="16" y="62"/>
                  <a:pt x="16" y="62"/>
                </a:cubicBezTo>
                <a:cubicBezTo>
                  <a:pt x="13" y="64"/>
                  <a:pt x="13" y="64"/>
                  <a:pt x="13" y="64"/>
                </a:cubicBezTo>
                <a:cubicBezTo>
                  <a:pt x="20" y="67"/>
                  <a:pt x="20" y="67"/>
                  <a:pt x="20" y="67"/>
                </a:cubicBezTo>
                <a:close/>
                <a:moveTo>
                  <a:pt x="54" y="49"/>
                </a:moveTo>
                <a:cubicBezTo>
                  <a:pt x="54" y="56"/>
                  <a:pt x="54" y="56"/>
                  <a:pt x="54" y="56"/>
                </a:cubicBezTo>
                <a:cubicBezTo>
                  <a:pt x="66" y="56"/>
                  <a:pt x="66" y="56"/>
                  <a:pt x="66" y="56"/>
                </a:cubicBezTo>
                <a:cubicBezTo>
                  <a:pt x="66" y="49"/>
                  <a:pt x="66" y="49"/>
                  <a:pt x="66" y="49"/>
                </a:cubicBezTo>
                <a:cubicBezTo>
                  <a:pt x="54" y="49"/>
                  <a:pt x="54" y="49"/>
                  <a:pt x="54" y="49"/>
                </a:cubicBezTo>
                <a:close/>
                <a:moveTo>
                  <a:pt x="38" y="49"/>
                </a:moveTo>
                <a:cubicBezTo>
                  <a:pt x="38" y="56"/>
                  <a:pt x="38" y="56"/>
                  <a:pt x="38" y="56"/>
                </a:cubicBezTo>
                <a:cubicBezTo>
                  <a:pt x="49" y="56"/>
                  <a:pt x="49" y="56"/>
                  <a:pt x="49" y="56"/>
                </a:cubicBezTo>
                <a:cubicBezTo>
                  <a:pt x="49" y="49"/>
                  <a:pt x="49" y="49"/>
                  <a:pt x="49" y="49"/>
                </a:cubicBezTo>
                <a:cubicBezTo>
                  <a:pt x="38" y="49"/>
                  <a:pt x="38" y="49"/>
                  <a:pt x="38" y="49"/>
                </a:cubicBezTo>
                <a:close/>
                <a:moveTo>
                  <a:pt x="20" y="49"/>
                </a:moveTo>
                <a:cubicBezTo>
                  <a:pt x="20" y="56"/>
                  <a:pt x="20" y="56"/>
                  <a:pt x="20" y="56"/>
                </a:cubicBezTo>
                <a:cubicBezTo>
                  <a:pt x="32" y="56"/>
                  <a:pt x="32" y="56"/>
                  <a:pt x="32" y="56"/>
                </a:cubicBezTo>
                <a:cubicBezTo>
                  <a:pt x="32" y="49"/>
                  <a:pt x="32" y="49"/>
                  <a:pt x="32" y="49"/>
                </a:cubicBezTo>
                <a:cubicBezTo>
                  <a:pt x="20" y="49"/>
                  <a:pt x="20" y="49"/>
                  <a:pt x="20" y="49"/>
                </a:cubicBezTo>
                <a:close/>
                <a:moveTo>
                  <a:pt x="54" y="36"/>
                </a:moveTo>
                <a:cubicBezTo>
                  <a:pt x="54" y="43"/>
                  <a:pt x="54" y="43"/>
                  <a:pt x="54" y="43"/>
                </a:cubicBezTo>
                <a:cubicBezTo>
                  <a:pt x="66" y="43"/>
                  <a:pt x="66" y="43"/>
                  <a:pt x="66" y="43"/>
                </a:cubicBezTo>
                <a:cubicBezTo>
                  <a:pt x="66" y="36"/>
                  <a:pt x="66" y="36"/>
                  <a:pt x="66" y="36"/>
                </a:cubicBezTo>
                <a:cubicBezTo>
                  <a:pt x="54" y="36"/>
                  <a:pt x="54" y="36"/>
                  <a:pt x="54" y="36"/>
                </a:cubicBezTo>
                <a:close/>
                <a:moveTo>
                  <a:pt x="38" y="36"/>
                </a:moveTo>
                <a:cubicBezTo>
                  <a:pt x="38" y="43"/>
                  <a:pt x="38" y="43"/>
                  <a:pt x="38" y="43"/>
                </a:cubicBezTo>
                <a:cubicBezTo>
                  <a:pt x="49" y="43"/>
                  <a:pt x="49" y="43"/>
                  <a:pt x="49" y="43"/>
                </a:cubicBezTo>
                <a:cubicBezTo>
                  <a:pt x="49" y="36"/>
                  <a:pt x="49" y="36"/>
                  <a:pt x="49" y="36"/>
                </a:cubicBezTo>
                <a:cubicBezTo>
                  <a:pt x="38" y="36"/>
                  <a:pt x="38" y="36"/>
                  <a:pt x="38" y="36"/>
                </a:cubicBezTo>
                <a:close/>
                <a:moveTo>
                  <a:pt x="20" y="36"/>
                </a:moveTo>
                <a:cubicBezTo>
                  <a:pt x="20" y="43"/>
                  <a:pt x="20" y="43"/>
                  <a:pt x="20" y="43"/>
                </a:cubicBezTo>
                <a:cubicBezTo>
                  <a:pt x="32" y="43"/>
                  <a:pt x="32" y="43"/>
                  <a:pt x="32" y="43"/>
                </a:cubicBezTo>
                <a:cubicBezTo>
                  <a:pt x="32" y="36"/>
                  <a:pt x="32" y="36"/>
                  <a:pt x="32" y="36"/>
                </a:cubicBezTo>
                <a:cubicBezTo>
                  <a:pt x="20" y="36"/>
                  <a:pt x="20" y="36"/>
                  <a:pt x="20" y="36"/>
                </a:cubicBezTo>
                <a:close/>
                <a:moveTo>
                  <a:pt x="64" y="5"/>
                </a:moveTo>
                <a:cubicBezTo>
                  <a:pt x="64" y="5"/>
                  <a:pt x="64" y="5"/>
                  <a:pt x="64" y="5"/>
                </a:cubicBezTo>
                <a:cubicBezTo>
                  <a:pt x="63" y="5"/>
                  <a:pt x="63" y="5"/>
                  <a:pt x="62" y="6"/>
                </a:cubicBezTo>
                <a:cubicBezTo>
                  <a:pt x="61" y="7"/>
                  <a:pt x="61" y="8"/>
                  <a:pt x="61" y="9"/>
                </a:cubicBezTo>
                <a:cubicBezTo>
                  <a:pt x="61" y="21"/>
                  <a:pt x="61" y="21"/>
                  <a:pt x="61" y="21"/>
                </a:cubicBezTo>
                <a:cubicBezTo>
                  <a:pt x="61" y="22"/>
                  <a:pt x="61" y="23"/>
                  <a:pt x="62" y="23"/>
                </a:cubicBezTo>
                <a:cubicBezTo>
                  <a:pt x="63" y="24"/>
                  <a:pt x="63" y="25"/>
                  <a:pt x="64" y="25"/>
                </a:cubicBezTo>
                <a:cubicBezTo>
                  <a:pt x="64" y="25"/>
                  <a:pt x="64" y="25"/>
                  <a:pt x="64" y="25"/>
                </a:cubicBezTo>
                <a:cubicBezTo>
                  <a:pt x="65" y="25"/>
                  <a:pt x="66" y="24"/>
                  <a:pt x="67" y="23"/>
                </a:cubicBezTo>
                <a:cubicBezTo>
                  <a:pt x="67" y="23"/>
                  <a:pt x="68" y="22"/>
                  <a:pt x="68" y="21"/>
                </a:cubicBezTo>
                <a:cubicBezTo>
                  <a:pt x="68" y="9"/>
                  <a:pt x="68" y="9"/>
                  <a:pt x="68" y="9"/>
                </a:cubicBezTo>
                <a:cubicBezTo>
                  <a:pt x="68" y="8"/>
                  <a:pt x="67" y="7"/>
                  <a:pt x="67" y="6"/>
                </a:cubicBezTo>
                <a:cubicBezTo>
                  <a:pt x="66" y="5"/>
                  <a:pt x="65" y="5"/>
                  <a:pt x="64" y="5"/>
                </a:cubicBezTo>
                <a:close/>
                <a:moveTo>
                  <a:pt x="43" y="5"/>
                </a:moveTo>
                <a:cubicBezTo>
                  <a:pt x="43" y="5"/>
                  <a:pt x="43" y="5"/>
                  <a:pt x="43" y="5"/>
                </a:cubicBezTo>
                <a:cubicBezTo>
                  <a:pt x="42" y="5"/>
                  <a:pt x="42" y="5"/>
                  <a:pt x="41" y="6"/>
                </a:cubicBezTo>
                <a:cubicBezTo>
                  <a:pt x="40" y="7"/>
                  <a:pt x="40" y="8"/>
                  <a:pt x="40" y="9"/>
                </a:cubicBezTo>
                <a:cubicBezTo>
                  <a:pt x="40" y="21"/>
                  <a:pt x="40" y="21"/>
                  <a:pt x="40" y="21"/>
                </a:cubicBezTo>
                <a:cubicBezTo>
                  <a:pt x="40" y="22"/>
                  <a:pt x="40" y="23"/>
                  <a:pt x="41" y="23"/>
                </a:cubicBezTo>
                <a:cubicBezTo>
                  <a:pt x="42" y="24"/>
                  <a:pt x="42" y="25"/>
                  <a:pt x="43" y="25"/>
                </a:cubicBezTo>
                <a:cubicBezTo>
                  <a:pt x="43" y="25"/>
                  <a:pt x="43" y="25"/>
                  <a:pt x="43" y="25"/>
                </a:cubicBezTo>
                <a:cubicBezTo>
                  <a:pt x="44" y="25"/>
                  <a:pt x="45" y="24"/>
                  <a:pt x="46" y="23"/>
                </a:cubicBezTo>
                <a:cubicBezTo>
                  <a:pt x="46" y="23"/>
                  <a:pt x="47" y="22"/>
                  <a:pt x="47" y="21"/>
                </a:cubicBezTo>
                <a:cubicBezTo>
                  <a:pt x="47" y="9"/>
                  <a:pt x="47" y="9"/>
                  <a:pt x="47" y="9"/>
                </a:cubicBezTo>
                <a:cubicBezTo>
                  <a:pt x="47" y="8"/>
                  <a:pt x="46" y="7"/>
                  <a:pt x="46" y="6"/>
                </a:cubicBezTo>
                <a:cubicBezTo>
                  <a:pt x="45" y="5"/>
                  <a:pt x="44" y="5"/>
                  <a:pt x="43" y="5"/>
                </a:cubicBezTo>
                <a:close/>
                <a:moveTo>
                  <a:pt x="22" y="5"/>
                </a:moveTo>
                <a:cubicBezTo>
                  <a:pt x="22" y="5"/>
                  <a:pt x="22" y="5"/>
                  <a:pt x="22" y="5"/>
                </a:cubicBezTo>
                <a:cubicBezTo>
                  <a:pt x="21" y="5"/>
                  <a:pt x="20" y="5"/>
                  <a:pt x="20" y="6"/>
                </a:cubicBezTo>
                <a:cubicBezTo>
                  <a:pt x="19" y="7"/>
                  <a:pt x="19" y="8"/>
                  <a:pt x="19" y="9"/>
                </a:cubicBezTo>
                <a:cubicBezTo>
                  <a:pt x="19" y="21"/>
                  <a:pt x="19" y="21"/>
                  <a:pt x="19" y="21"/>
                </a:cubicBezTo>
                <a:cubicBezTo>
                  <a:pt x="19" y="22"/>
                  <a:pt x="19" y="23"/>
                  <a:pt x="20" y="23"/>
                </a:cubicBezTo>
                <a:cubicBezTo>
                  <a:pt x="20" y="24"/>
                  <a:pt x="21" y="25"/>
                  <a:pt x="22" y="25"/>
                </a:cubicBezTo>
                <a:cubicBezTo>
                  <a:pt x="22" y="25"/>
                  <a:pt x="22" y="25"/>
                  <a:pt x="22" y="25"/>
                </a:cubicBezTo>
                <a:cubicBezTo>
                  <a:pt x="23" y="25"/>
                  <a:pt x="24" y="24"/>
                  <a:pt x="24" y="23"/>
                </a:cubicBezTo>
                <a:cubicBezTo>
                  <a:pt x="25" y="23"/>
                  <a:pt x="25" y="22"/>
                  <a:pt x="25" y="21"/>
                </a:cubicBezTo>
                <a:cubicBezTo>
                  <a:pt x="25" y="9"/>
                  <a:pt x="25" y="9"/>
                  <a:pt x="25" y="9"/>
                </a:cubicBezTo>
                <a:cubicBezTo>
                  <a:pt x="25" y="8"/>
                  <a:pt x="25" y="7"/>
                  <a:pt x="24" y="6"/>
                </a:cubicBezTo>
                <a:cubicBezTo>
                  <a:pt x="24" y="5"/>
                  <a:pt x="23" y="5"/>
                  <a:pt x="22" y="5"/>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29" name="Freeform 105"/>
          <p:cNvSpPr>
            <a:spLocks noEditPoints="1"/>
          </p:cNvSpPr>
          <p:nvPr/>
        </p:nvSpPr>
        <p:spPr>
          <a:xfrm>
            <a:off x="3344863" y="38100"/>
            <a:ext cx="344487" cy="374650"/>
          </a:xfrm>
          <a:custGeom>
            <a:avLst/>
            <a:gdLst>
              <a:gd name="txL" fmla="*/ 0 w 91"/>
              <a:gd name="txT" fmla="*/ 0 h 93"/>
              <a:gd name="txR" fmla="*/ 91 w 91"/>
              <a:gd name="txB" fmla="*/ 93 h 93"/>
            </a:gdLst>
            <a:ahLst/>
            <a:cxnLst>
              <a:cxn ang="0">
                <a:pos x="91" y="93"/>
              </a:cxn>
              <a:cxn ang="0">
                <a:pos x="7" y="86"/>
              </a:cxn>
              <a:cxn ang="0">
                <a:pos x="2" y="73"/>
              </a:cxn>
              <a:cxn ang="0">
                <a:pos x="11" y="70"/>
              </a:cxn>
              <a:cxn ang="0">
                <a:pos x="2" y="63"/>
              </a:cxn>
              <a:cxn ang="0">
                <a:pos x="2" y="52"/>
              </a:cxn>
              <a:cxn ang="0">
                <a:pos x="11" y="49"/>
              </a:cxn>
              <a:cxn ang="0">
                <a:pos x="2" y="41"/>
              </a:cxn>
              <a:cxn ang="0">
                <a:pos x="2" y="30"/>
              </a:cxn>
              <a:cxn ang="0">
                <a:pos x="11" y="28"/>
              </a:cxn>
              <a:cxn ang="0">
                <a:pos x="2" y="20"/>
              </a:cxn>
              <a:cxn ang="0">
                <a:pos x="2" y="9"/>
              </a:cxn>
              <a:cxn ang="0">
                <a:pos x="11" y="0"/>
              </a:cxn>
              <a:cxn ang="0">
                <a:pos x="6" y="34"/>
              </a:cxn>
              <a:cxn ang="0">
                <a:pos x="6" y="37"/>
              </a:cxn>
              <a:cxn ang="0">
                <a:pos x="23" y="37"/>
              </a:cxn>
              <a:cxn ang="0">
                <a:pos x="23" y="34"/>
              </a:cxn>
              <a:cxn ang="0">
                <a:pos x="7" y="12"/>
              </a:cxn>
              <a:cxn ang="0">
                <a:pos x="5" y="15"/>
              </a:cxn>
              <a:cxn ang="0">
                <a:pos x="21" y="17"/>
              </a:cxn>
              <a:cxn ang="0">
                <a:pos x="23" y="13"/>
              </a:cxn>
              <a:cxn ang="0">
                <a:pos x="7" y="76"/>
              </a:cxn>
              <a:cxn ang="0">
                <a:pos x="5" y="78"/>
              </a:cxn>
              <a:cxn ang="0">
                <a:pos x="21" y="81"/>
              </a:cxn>
              <a:cxn ang="0">
                <a:pos x="23" y="76"/>
              </a:cxn>
              <a:cxn ang="0">
                <a:pos x="7" y="55"/>
              </a:cxn>
              <a:cxn ang="0">
                <a:pos x="5" y="57"/>
              </a:cxn>
              <a:cxn ang="0">
                <a:pos x="21" y="60"/>
              </a:cxn>
              <a:cxn ang="0">
                <a:pos x="23" y="55"/>
              </a:cxn>
              <a:cxn ang="0">
                <a:pos x="30" y="39"/>
              </a:cxn>
              <a:cxn ang="0">
                <a:pos x="43" y="43"/>
              </a:cxn>
              <a:cxn ang="0">
                <a:pos x="70" y="37"/>
              </a:cxn>
              <a:cxn ang="0">
                <a:pos x="79" y="45"/>
              </a:cxn>
              <a:cxn ang="0">
                <a:pos x="84" y="36"/>
              </a:cxn>
              <a:cxn ang="0">
                <a:pos x="49" y="39"/>
              </a:cxn>
              <a:cxn ang="0">
                <a:pos x="39" y="48"/>
              </a:cxn>
              <a:cxn ang="0">
                <a:pos x="58" y="63"/>
              </a:cxn>
              <a:cxn ang="0">
                <a:pos x="76" y="48"/>
              </a:cxn>
              <a:cxn ang="0">
                <a:pos x="66" y="39"/>
              </a:cxn>
              <a:cxn ang="0">
                <a:pos x="58" y="44"/>
              </a:cxn>
              <a:cxn ang="0">
                <a:pos x="52" y="58"/>
              </a:cxn>
              <a:cxn ang="0">
                <a:pos x="61" y="56"/>
              </a:cxn>
              <a:cxn ang="0">
                <a:pos x="53" y="52"/>
              </a:cxn>
              <a:cxn ang="0">
                <a:pos x="61" y="49"/>
              </a:cxn>
              <a:cxn ang="0">
                <a:pos x="65" y="56"/>
              </a:cxn>
              <a:cxn ang="0">
                <a:pos x="58" y="44"/>
              </a:cxn>
              <a:cxn ang="0">
                <a:pos x="70" y="68"/>
              </a:cxn>
              <a:cxn ang="0">
                <a:pos x="40" y="64"/>
              </a:cxn>
              <a:cxn ang="0">
                <a:pos x="45" y="64"/>
              </a:cxn>
            </a:cxnLst>
            <a:rect l="txL" t="txT" r="txR" b="txB"/>
            <a:pathLst>
              <a:path w="91" h="93">
                <a:moveTo>
                  <a:pt x="11" y="0"/>
                </a:moveTo>
                <a:cubicBezTo>
                  <a:pt x="91" y="0"/>
                  <a:pt x="91" y="0"/>
                  <a:pt x="91" y="0"/>
                </a:cubicBezTo>
                <a:cubicBezTo>
                  <a:pt x="91" y="93"/>
                  <a:pt x="91" y="93"/>
                  <a:pt x="91" y="93"/>
                </a:cubicBezTo>
                <a:cubicBezTo>
                  <a:pt x="11" y="93"/>
                  <a:pt x="11" y="93"/>
                  <a:pt x="11" y="93"/>
                </a:cubicBezTo>
                <a:cubicBezTo>
                  <a:pt x="11" y="86"/>
                  <a:pt x="11" y="86"/>
                  <a:pt x="11" y="86"/>
                </a:cubicBezTo>
                <a:cubicBezTo>
                  <a:pt x="7" y="86"/>
                  <a:pt x="7" y="86"/>
                  <a:pt x="7" y="86"/>
                </a:cubicBezTo>
                <a:cubicBezTo>
                  <a:pt x="5" y="86"/>
                  <a:pt x="3" y="85"/>
                  <a:pt x="2" y="84"/>
                </a:cubicBezTo>
                <a:cubicBezTo>
                  <a:pt x="1" y="82"/>
                  <a:pt x="0" y="80"/>
                  <a:pt x="0" y="78"/>
                </a:cubicBezTo>
                <a:cubicBezTo>
                  <a:pt x="0" y="76"/>
                  <a:pt x="1" y="74"/>
                  <a:pt x="2" y="73"/>
                </a:cubicBezTo>
                <a:cubicBezTo>
                  <a:pt x="2" y="73"/>
                  <a:pt x="2" y="73"/>
                  <a:pt x="2" y="73"/>
                </a:cubicBezTo>
                <a:cubicBezTo>
                  <a:pt x="3" y="71"/>
                  <a:pt x="5" y="70"/>
                  <a:pt x="7" y="70"/>
                </a:cubicBezTo>
                <a:cubicBezTo>
                  <a:pt x="11" y="70"/>
                  <a:pt x="11" y="70"/>
                  <a:pt x="11" y="70"/>
                </a:cubicBezTo>
                <a:cubicBezTo>
                  <a:pt x="11" y="65"/>
                  <a:pt x="11" y="65"/>
                  <a:pt x="11" y="65"/>
                </a:cubicBezTo>
                <a:cubicBezTo>
                  <a:pt x="7" y="65"/>
                  <a:pt x="7" y="65"/>
                  <a:pt x="7" y="65"/>
                </a:cubicBezTo>
                <a:cubicBezTo>
                  <a:pt x="5" y="65"/>
                  <a:pt x="3" y="64"/>
                  <a:pt x="2" y="63"/>
                </a:cubicBezTo>
                <a:cubicBezTo>
                  <a:pt x="1" y="61"/>
                  <a:pt x="0" y="59"/>
                  <a:pt x="0" y="57"/>
                </a:cubicBezTo>
                <a:cubicBezTo>
                  <a:pt x="0" y="55"/>
                  <a:pt x="1" y="53"/>
                  <a:pt x="2" y="52"/>
                </a:cubicBezTo>
                <a:cubicBezTo>
                  <a:pt x="2" y="52"/>
                  <a:pt x="2" y="52"/>
                  <a:pt x="2" y="52"/>
                </a:cubicBezTo>
                <a:cubicBezTo>
                  <a:pt x="2" y="52"/>
                  <a:pt x="2" y="52"/>
                  <a:pt x="2" y="52"/>
                </a:cubicBezTo>
                <a:cubicBezTo>
                  <a:pt x="3" y="50"/>
                  <a:pt x="5" y="49"/>
                  <a:pt x="7" y="49"/>
                </a:cubicBezTo>
                <a:cubicBezTo>
                  <a:pt x="11" y="49"/>
                  <a:pt x="11" y="49"/>
                  <a:pt x="11" y="49"/>
                </a:cubicBezTo>
                <a:cubicBezTo>
                  <a:pt x="11" y="43"/>
                  <a:pt x="11" y="43"/>
                  <a:pt x="11" y="43"/>
                </a:cubicBezTo>
                <a:cubicBezTo>
                  <a:pt x="7" y="43"/>
                  <a:pt x="7" y="43"/>
                  <a:pt x="7" y="43"/>
                </a:cubicBezTo>
                <a:cubicBezTo>
                  <a:pt x="5" y="43"/>
                  <a:pt x="3" y="42"/>
                  <a:pt x="2" y="41"/>
                </a:cubicBezTo>
                <a:cubicBezTo>
                  <a:pt x="1" y="39"/>
                  <a:pt x="0" y="38"/>
                  <a:pt x="0" y="35"/>
                </a:cubicBezTo>
                <a:cubicBezTo>
                  <a:pt x="0" y="33"/>
                  <a:pt x="1" y="31"/>
                  <a:pt x="2" y="30"/>
                </a:cubicBezTo>
                <a:cubicBezTo>
                  <a:pt x="2" y="30"/>
                  <a:pt x="2" y="30"/>
                  <a:pt x="2" y="30"/>
                </a:cubicBezTo>
                <a:cubicBezTo>
                  <a:pt x="2" y="30"/>
                  <a:pt x="2" y="30"/>
                  <a:pt x="2" y="30"/>
                </a:cubicBezTo>
                <a:cubicBezTo>
                  <a:pt x="3" y="29"/>
                  <a:pt x="5" y="28"/>
                  <a:pt x="7" y="28"/>
                </a:cubicBezTo>
                <a:cubicBezTo>
                  <a:pt x="11" y="28"/>
                  <a:pt x="11" y="28"/>
                  <a:pt x="11" y="28"/>
                </a:cubicBezTo>
                <a:cubicBezTo>
                  <a:pt x="11" y="22"/>
                  <a:pt x="11" y="22"/>
                  <a:pt x="11" y="22"/>
                </a:cubicBezTo>
                <a:cubicBezTo>
                  <a:pt x="7" y="22"/>
                  <a:pt x="7" y="22"/>
                  <a:pt x="7" y="22"/>
                </a:cubicBezTo>
                <a:cubicBezTo>
                  <a:pt x="5" y="22"/>
                  <a:pt x="3" y="22"/>
                  <a:pt x="2" y="20"/>
                </a:cubicBezTo>
                <a:cubicBezTo>
                  <a:pt x="1" y="19"/>
                  <a:pt x="0" y="17"/>
                  <a:pt x="0" y="15"/>
                </a:cubicBezTo>
                <a:cubicBezTo>
                  <a:pt x="0" y="13"/>
                  <a:pt x="1" y="11"/>
                  <a:pt x="2" y="9"/>
                </a:cubicBezTo>
                <a:cubicBezTo>
                  <a:pt x="2" y="9"/>
                  <a:pt x="2" y="9"/>
                  <a:pt x="2" y="9"/>
                </a:cubicBezTo>
                <a:cubicBezTo>
                  <a:pt x="3" y="8"/>
                  <a:pt x="5" y="7"/>
                  <a:pt x="7" y="7"/>
                </a:cubicBezTo>
                <a:cubicBezTo>
                  <a:pt x="11" y="7"/>
                  <a:pt x="11" y="7"/>
                  <a:pt x="11" y="7"/>
                </a:cubicBezTo>
                <a:cubicBezTo>
                  <a:pt x="11" y="0"/>
                  <a:pt x="11" y="0"/>
                  <a:pt x="11" y="0"/>
                </a:cubicBezTo>
                <a:close/>
                <a:moveTo>
                  <a:pt x="21" y="33"/>
                </a:moveTo>
                <a:cubicBezTo>
                  <a:pt x="7" y="33"/>
                  <a:pt x="7" y="33"/>
                  <a:pt x="7" y="33"/>
                </a:cubicBezTo>
                <a:cubicBezTo>
                  <a:pt x="7" y="33"/>
                  <a:pt x="6" y="33"/>
                  <a:pt x="6" y="34"/>
                </a:cubicBezTo>
                <a:cubicBezTo>
                  <a:pt x="6" y="34"/>
                  <a:pt x="6" y="34"/>
                  <a:pt x="6" y="34"/>
                </a:cubicBezTo>
                <a:cubicBezTo>
                  <a:pt x="5" y="34"/>
                  <a:pt x="5" y="35"/>
                  <a:pt x="5" y="35"/>
                </a:cubicBezTo>
                <a:cubicBezTo>
                  <a:pt x="5" y="36"/>
                  <a:pt x="5" y="37"/>
                  <a:pt x="6" y="37"/>
                </a:cubicBezTo>
                <a:cubicBezTo>
                  <a:pt x="6" y="38"/>
                  <a:pt x="7" y="38"/>
                  <a:pt x="7" y="38"/>
                </a:cubicBezTo>
                <a:cubicBezTo>
                  <a:pt x="21" y="38"/>
                  <a:pt x="21" y="38"/>
                  <a:pt x="21" y="38"/>
                </a:cubicBezTo>
                <a:cubicBezTo>
                  <a:pt x="22" y="38"/>
                  <a:pt x="23" y="38"/>
                  <a:pt x="23" y="37"/>
                </a:cubicBezTo>
                <a:cubicBezTo>
                  <a:pt x="24" y="37"/>
                  <a:pt x="24" y="36"/>
                  <a:pt x="24" y="35"/>
                </a:cubicBezTo>
                <a:cubicBezTo>
                  <a:pt x="24" y="35"/>
                  <a:pt x="24" y="34"/>
                  <a:pt x="23" y="34"/>
                </a:cubicBezTo>
                <a:cubicBezTo>
                  <a:pt x="23" y="34"/>
                  <a:pt x="23" y="34"/>
                  <a:pt x="23" y="34"/>
                </a:cubicBezTo>
                <a:cubicBezTo>
                  <a:pt x="23" y="33"/>
                  <a:pt x="22" y="33"/>
                  <a:pt x="21" y="33"/>
                </a:cubicBezTo>
                <a:close/>
                <a:moveTo>
                  <a:pt x="21" y="12"/>
                </a:moveTo>
                <a:cubicBezTo>
                  <a:pt x="7" y="12"/>
                  <a:pt x="7" y="12"/>
                  <a:pt x="7" y="12"/>
                </a:cubicBezTo>
                <a:cubicBezTo>
                  <a:pt x="7" y="12"/>
                  <a:pt x="6" y="12"/>
                  <a:pt x="6" y="13"/>
                </a:cubicBezTo>
                <a:cubicBezTo>
                  <a:pt x="6" y="13"/>
                  <a:pt x="6" y="13"/>
                  <a:pt x="6" y="13"/>
                </a:cubicBezTo>
                <a:cubicBezTo>
                  <a:pt x="5" y="13"/>
                  <a:pt x="5" y="14"/>
                  <a:pt x="5" y="15"/>
                </a:cubicBezTo>
                <a:cubicBezTo>
                  <a:pt x="5" y="15"/>
                  <a:pt x="5" y="16"/>
                  <a:pt x="6" y="17"/>
                </a:cubicBezTo>
                <a:cubicBezTo>
                  <a:pt x="6" y="17"/>
                  <a:pt x="7" y="17"/>
                  <a:pt x="7" y="17"/>
                </a:cubicBezTo>
                <a:cubicBezTo>
                  <a:pt x="21" y="17"/>
                  <a:pt x="21" y="17"/>
                  <a:pt x="21" y="17"/>
                </a:cubicBezTo>
                <a:cubicBezTo>
                  <a:pt x="22" y="17"/>
                  <a:pt x="23" y="17"/>
                  <a:pt x="23" y="17"/>
                </a:cubicBezTo>
                <a:cubicBezTo>
                  <a:pt x="24" y="16"/>
                  <a:pt x="24" y="15"/>
                  <a:pt x="24" y="15"/>
                </a:cubicBezTo>
                <a:cubicBezTo>
                  <a:pt x="24" y="14"/>
                  <a:pt x="24" y="13"/>
                  <a:pt x="23" y="13"/>
                </a:cubicBezTo>
                <a:cubicBezTo>
                  <a:pt x="23" y="12"/>
                  <a:pt x="22" y="12"/>
                  <a:pt x="21" y="12"/>
                </a:cubicBezTo>
                <a:close/>
                <a:moveTo>
                  <a:pt x="21" y="76"/>
                </a:moveTo>
                <a:cubicBezTo>
                  <a:pt x="7" y="76"/>
                  <a:pt x="7" y="76"/>
                  <a:pt x="7" y="76"/>
                </a:cubicBezTo>
                <a:cubicBezTo>
                  <a:pt x="7" y="76"/>
                  <a:pt x="6" y="76"/>
                  <a:pt x="6" y="76"/>
                </a:cubicBezTo>
                <a:cubicBezTo>
                  <a:pt x="6" y="76"/>
                  <a:pt x="6" y="76"/>
                  <a:pt x="6" y="76"/>
                </a:cubicBezTo>
                <a:cubicBezTo>
                  <a:pt x="5" y="77"/>
                  <a:pt x="5" y="77"/>
                  <a:pt x="5" y="78"/>
                </a:cubicBezTo>
                <a:cubicBezTo>
                  <a:pt x="5" y="79"/>
                  <a:pt x="5" y="79"/>
                  <a:pt x="6" y="80"/>
                </a:cubicBezTo>
                <a:cubicBezTo>
                  <a:pt x="6" y="80"/>
                  <a:pt x="7" y="81"/>
                  <a:pt x="7" y="81"/>
                </a:cubicBezTo>
                <a:cubicBezTo>
                  <a:pt x="21" y="81"/>
                  <a:pt x="21" y="81"/>
                  <a:pt x="21" y="81"/>
                </a:cubicBezTo>
                <a:cubicBezTo>
                  <a:pt x="22" y="81"/>
                  <a:pt x="23" y="80"/>
                  <a:pt x="23" y="80"/>
                </a:cubicBezTo>
                <a:cubicBezTo>
                  <a:pt x="24" y="79"/>
                  <a:pt x="24" y="79"/>
                  <a:pt x="24" y="78"/>
                </a:cubicBezTo>
                <a:cubicBezTo>
                  <a:pt x="24" y="77"/>
                  <a:pt x="24" y="77"/>
                  <a:pt x="23" y="76"/>
                </a:cubicBezTo>
                <a:cubicBezTo>
                  <a:pt x="23" y="76"/>
                  <a:pt x="22" y="76"/>
                  <a:pt x="21" y="76"/>
                </a:cubicBezTo>
                <a:close/>
                <a:moveTo>
                  <a:pt x="21" y="55"/>
                </a:moveTo>
                <a:cubicBezTo>
                  <a:pt x="7" y="55"/>
                  <a:pt x="7" y="55"/>
                  <a:pt x="7" y="55"/>
                </a:cubicBezTo>
                <a:cubicBezTo>
                  <a:pt x="7" y="55"/>
                  <a:pt x="6" y="55"/>
                  <a:pt x="6" y="55"/>
                </a:cubicBezTo>
                <a:cubicBezTo>
                  <a:pt x="6" y="55"/>
                  <a:pt x="6" y="55"/>
                  <a:pt x="6" y="55"/>
                </a:cubicBezTo>
                <a:cubicBezTo>
                  <a:pt x="5" y="56"/>
                  <a:pt x="5" y="56"/>
                  <a:pt x="5" y="57"/>
                </a:cubicBezTo>
                <a:cubicBezTo>
                  <a:pt x="5" y="58"/>
                  <a:pt x="5" y="59"/>
                  <a:pt x="6" y="59"/>
                </a:cubicBezTo>
                <a:cubicBezTo>
                  <a:pt x="6" y="59"/>
                  <a:pt x="7" y="60"/>
                  <a:pt x="7" y="60"/>
                </a:cubicBezTo>
                <a:cubicBezTo>
                  <a:pt x="21" y="60"/>
                  <a:pt x="21" y="60"/>
                  <a:pt x="21" y="60"/>
                </a:cubicBezTo>
                <a:cubicBezTo>
                  <a:pt x="22" y="60"/>
                  <a:pt x="23" y="59"/>
                  <a:pt x="23" y="59"/>
                </a:cubicBezTo>
                <a:cubicBezTo>
                  <a:pt x="24" y="59"/>
                  <a:pt x="24" y="58"/>
                  <a:pt x="24" y="57"/>
                </a:cubicBezTo>
                <a:cubicBezTo>
                  <a:pt x="24" y="56"/>
                  <a:pt x="24" y="56"/>
                  <a:pt x="23" y="55"/>
                </a:cubicBezTo>
                <a:cubicBezTo>
                  <a:pt x="23" y="55"/>
                  <a:pt x="23" y="55"/>
                  <a:pt x="23" y="55"/>
                </a:cubicBezTo>
                <a:cubicBezTo>
                  <a:pt x="23" y="55"/>
                  <a:pt x="22" y="55"/>
                  <a:pt x="21" y="55"/>
                </a:cubicBezTo>
                <a:close/>
                <a:moveTo>
                  <a:pt x="30" y="39"/>
                </a:moveTo>
                <a:cubicBezTo>
                  <a:pt x="31" y="41"/>
                  <a:pt x="32" y="43"/>
                  <a:pt x="33" y="45"/>
                </a:cubicBezTo>
                <a:cubicBezTo>
                  <a:pt x="33" y="45"/>
                  <a:pt x="34" y="46"/>
                  <a:pt x="35" y="45"/>
                </a:cubicBezTo>
                <a:cubicBezTo>
                  <a:pt x="38" y="45"/>
                  <a:pt x="41" y="44"/>
                  <a:pt x="43" y="43"/>
                </a:cubicBezTo>
                <a:cubicBezTo>
                  <a:pt x="45" y="43"/>
                  <a:pt x="45" y="42"/>
                  <a:pt x="45" y="41"/>
                </a:cubicBezTo>
                <a:cubicBezTo>
                  <a:pt x="45" y="40"/>
                  <a:pt x="45" y="38"/>
                  <a:pt x="45" y="37"/>
                </a:cubicBezTo>
                <a:cubicBezTo>
                  <a:pt x="52" y="34"/>
                  <a:pt x="62" y="34"/>
                  <a:pt x="70" y="37"/>
                </a:cubicBezTo>
                <a:cubicBezTo>
                  <a:pt x="70" y="38"/>
                  <a:pt x="69" y="40"/>
                  <a:pt x="69" y="41"/>
                </a:cubicBezTo>
                <a:cubicBezTo>
                  <a:pt x="69" y="42"/>
                  <a:pt x="70" y="43"/>
                  <a:pt x="71" y="43"/>
                </a:cubicBezTo>
                <a:cubicBezTo>
                  <a:pt x="74" y="44"/>
                  <a:pt x="77" y="45"/>
                  <a:pt x="79" y="45"/>
                </a:cubicBezTo>
                <a:cubicBezTo>
                  <a:pt x="80" y="46"/>
                  <a:pt x="81" y="45"/>
                  <a:pt x="82" y="45"/>
                </a:cubicBezTo>
                <a:cubicBezTo>
                  <a:pt x="82" y="43"/>
                  <a:pt x="83" y="41"/>
                  <a:pt x="84" y="39"/>
                </a:cubicBezTo>
                <a:cubicBezTo>
                  <a:pt x="85" y="37"/>
                  <a:pt x="85" y="37"/>
                  <a:pt x="84" y="36"/>
                </a:cubicBezTo>
                <a:cubicBezTo>
                  <a:pt x="66" y="26"/>
                  <a:pt x="49" y="26"/>
                  <a:pt x="31" y="36"/>
                </a:cubicBezTo>
                <a:cubicBezTo>
                  <a:pt x="30" y="37"/>
                  <a:pt x="29" y="37"/>
                  <a:pt x="30" y="39"/>
                </a:cubicBezTo>
                <a:close/>
                <a:moveTo>
                  <a:pt x="49" y="39"/>
                </a:moveTo>
                <a:cubicBezTo>
                  <a:pt x="49" y="40"/>
                  <a:pt x="49" y="42"/>
                  <a:pt x="49" y="43"/>
                </a:cubicBezTo>
                <a:cubicBezTo>
                  <a:pt x="49" y="45"/>
                  <a:pt x="48" y="46"/>
                  <a:pt x="46" y="46"/>
                </a:cubicBezTo>
                <a:cubicBezTo>
                  <a:pt x="44" y="47"/>
                  <a:pt x="42" y="47"/>
                  <a:pt x="39" y="48"/>
                </a:cubicBezTo>
                <a:cubicBezTo>
                  <a:pt x="38" y="48"/>
                  <a:pt x="37" y="49"/>
                  <a:pt x="37" y="50"/>
                </a:cubicBezTo>
                <a:cubicBezTo>
                  <a:pt x="37" y="55"/>
                  <a:pt x="37" y="59"/>
                  <a:pt x="37" y="63"/>
                </a:cubicBezTo>
                <a:cubicBezTo>
                  <a:pt x="58" y="63"/>
                  <a:pt x="58" y="63"/>
                  <a:pt x="58" y="63"/>
                </a:cubicBezTo>
                <a:cubicBezTo>
                  <a:pt x="78" y="63"/>
                  <a:pt x="78" y="63"/>
                  <a:pt x="78" y="63"/>
                </a:cubicBezTo>
                <a:cubicBezTo>
                  <a:pt x="78" y="59"/>
                  <a:pt x="78" y="55"/>
                  <a:pt x="78" y="50"/>
                </a:cubicBezTo>
                <a:cubicBezTo>
                  <a:pt x="78" y="49"/>
                  <a:pt x="77" y="48"/>
                  <a:pt x="76" y="48"/>
                </a:cubicBezTo>
                <a:cubicBezTo>
                  <a:pt x="73" y="47"/>
                  <a:pt x="71" y="47"/>
                  <a:pt x="69" y="46"/>
                </a:cubicBezTo>
                <a:cubicBezTo>
                  <a:pt x="67" y="46"/>
                  <a:pt x="66" y="45"/>
                  <a:pt x="66" y="43"/>
                </a:cubicBezTo>
                <a:cubicBezTo>
                  <a:pt x="66" y="42"/>
                  <a:pt x="66" y="40"/>
                  <a:pt x="66" y="39"/>
                </a:cubicBezTo>
                <a:cubicBezTo>
                  <a:pt x="63" y="38"/>
                  <a:pt x="60" y="38"/>
                  <a:pt x="58" y="38"/>
                </a:cubicBezTo>
                <a:cubicBezTo>
                  <a:pt x="55" y="38"/>
                  <a:pt x="52" y="38"/>
                  <a:pt x="49" y="39"/>
                </a:cubicBezTo>
                <a:close/>
                <a:moveTo>
                  <a:pt x="58" y="44"/>
                </a:moveTo>
                <a:cubicBezTo>
                  <a:pt x="55" y="44"/>
                  <a:pt x="53" y="45"/>
                  <a:pt x="52" y="46"/>
                </a:cubicBezTo>
                <a:cubicBezTo>
                  <a:pt x="50" y="48"/>
                  <a:pt x="49" y="50"/>
                  <a:pt x="49" y="52"/>
                </a:cubicBezTo>
                <a:cubicBezTo>
                  <a:pt x="49" y="55"/>
                  <a:pt x="50" y="57"/>
                  <a:pt x="52" y="58"/>
                </a:cubicBezTo>
                <a:cubicBezTo>
                  <a:pt x="53" y="60"/>
                  <a:pt x="55" y="61"/>
                  <a:pt x="58" y="61"/>
                </a:cubicBezTo>
                <a:cubicBezTo>
                  <a:pt x="60" y="61"/>
                  <a:pt x="62" y="60"/>
                  <a:pt x="63" y="59"/>
                </a:cubicBezTo>
                <a:cubicBezTo>
                  <a:pt x="61" y="56"/>
                  <a:pt x="61" y="56"/>
                  <a:pt x="61" y="56"/>
                </a:cubicBezTo>
                <a:cubicBezTo>
                  <a:pt x="60" y="57"/>
                  <a:pt x="59" y="57"/>
                  <a:pt x="58" y="57"/>
                </a:cubicBezTo>
                <a:cubicBezTo>
                  <a:pt x="56" y="57"/>
                  <a:pt x="55" y="56"/>
                  <a:pt x="54" y="56"/>
                </a:cubicBezTo>
                <a:cubicBezTo>
                  <a:pt x="53" y="55"/>
                  <a:pt x="53" y="54"/>
                  <a:pt x="53" y="52"/>
                </a:cubicBezTo>
                <a:cubicBezTo>
                  <a:pt x="53" y="51"/>
                  <a:pt x="53" y="50"/>
                  <a:pt x="54" y="49"/>
                </a:cubicBezTo>
                <a:cubicBezTo>
                  <a:pt x="55" y="48"/>
                  <a:pt x="56" y="48"/>
                  <a:pt x="58" y="48"/>
                </a:cubicBezTo>
                <a:cubicBezTo>
                  <a:pt x="59" y="48"/>
                  <a:pt x="60" y="48"/>
                  <a:pt x="61" y="49"/>
                </a:cubicBezTo>
                <a:cubicBezTo>
                  <a:pt x="62" y="50"/>
                  <a:pt x="62" y="51"/>
                  <a:pt x="62" y="52"/>
                </a:cubicBezTo>
                <a:cubicBezTo>
                  <a:pt x="62" y="53"/>
                  <a:pt x="62" y="54"/>
                  <a:pt x="62" y="55"/>
                </a:cubicBezTo>
                <a:cubicBezTo>
                  <a:pt x="65" y="56"/>
                  <a:pt x="65" y="56"/>
                  <a:pt x="65" y="56"/>
                </a:cubicBezTo>
                <a:cubicBezTo>
                  <a:pt x="66" y="55"/>
                  <a:pt x="66" y="54"/>
                  <a:pt x="66" y="52"/>
                </a:cubicBezTo>
                <a:cubicBezTo>
                  <a:pt x="66" y="50"/>
                  <a:pt x="65" y="48"/>
                  <a:pt x="64" y="46"/>
                </a:cubicBezTo>
                <a:cubicBezTo>
                  <a:pt x="62" y="45"/>
                  <a:pt x="60" y="44"/>
                  <a:pt x="58" y="44"/>
                </a:cubicBezTo>
                <a:close/>
                <a:moveTo>
                  <a:pt x="75" y="64"/>
                </a:moveTo>
                <a:cubicBezTo>
                  <a:pt x="74" y="64"/>
                  <a:pt x="72" y="64"/>
                  <a:pt x="70" y="64"/>
                </a:cubicBezTo>
                <a:cubicBezTo>
                  <a:pt x="70" y="65"/>
                  <a:pt x="70" y="67"/>
                  <a:pt x="70" y="68"/>
                </a:cubicBezTo>
                <a:cubicBezTo>
                  <a:pt x="72" y="68"/>
                  <a:pt x="73" y="68"/>
                  <a:pt x="74" y="68"/>
                </a:cubicBezTo>
                <a:cubicBezTo>
                  <a:pt x="74" y="67"/>
                  <a:pt x="75" y="65"/>
                  <a:pt x="75" y="64"/>
                </a:cubicBezTo>
                <a:close/>
                <a:moveTo>
                  <a:pt x="40" y="64"/>
                </a:moveTo>
                <a:cubicBezTo>
                  <a:pt x="40" y="65"/>
                  <a:pt x="41" y="67"/>
                  <a:pt x="41" y="68"/>
                </a:cubicBezTo>
                <a:cubicBezTo>
                  <a:pt x="42" y="68"/>
                  <a:pt x="44" y="68"/>
                  <a:pt x="45" y="68"/>
                </a:cubicBezTo>
                <a:cubicBezTo>
                  <a:pt x="45" y="67"/>
                  <a:pt x="45" y="65"/>
                  <a:pt x="45" y="64"/>
                </a:cubicBezTo>
                <a:cubicBezTo>
                  <a:pt x="43" y="64"/>
                  <a:pt x="41" y="64"/>
                  <a:pt x="40" y="64"/>
                </a:cubicBezTo>
                <a:close/>
              </a:path>
            </a:pathLst>
          </a:custGeom>
          <a:solidFill>
            <a:srgbClr val="26262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2630" name="矩形 101"/>
          <p:cNvSpPr/>
          <p:nvPr/>
        </p:nvSpPr>
        <p:spPr>
          <a:xfrm>
            <a:off x="247650" y="-25400"/>
            <a:ext cx="1314450" cy="5168900"/>
          </a:xfrm>
          <a:prstGeom prst="rect">
            <a:avLst/>
          </a:prstGeom>
          <a:solidFill>
            <a:schemeClr val="tx1"/>
          </a:solidFill>
          <a:ln w="9525">
            <a:noFill/>
          </a:ln>
        </p:spPr>
        <p:txBody>
          <a:bodyPr wrap="square">
            <a:spAutoFit/>
          </a:bodyPr>
          <a:lstStyle/>
          <a:p>
            <a:pPr algn="ctr"/>
            <a:r>
              <a:rPr lang="zh-CN" altLang="en-US" sz="6600" b="1" dirty="0">
                <a:solidFill>
                  <a:schemeClr val="bg1"/>
                </a:solidFill>
                <a:latin typeface="时尚中黑简体" pitchFamily="2" charset="-122"/>
                <a:ea typeface="时尚中黑简体" pitchFamily="2" charset="-122"/>
                <a:sym typeface="时尚中黑简体" pitchFamily="2" charset="-122"/>
              </a:rPr>
              <a:t>赠送素材</a:t>
            </a:r>
            <a:r>
              <a:rPr lang="en-US" altLang="zh-CN" sz="6600" b="1" dirty="0">
                <a:solidFill>
                  <a:schemeClr val="bg1"/>
                </a:solidFill>
                <a:latin typeface="时尚中黑简体" pitchFamily="2" charset="-122"/>
                <a:ea typeface="时尚中黑简体" pitchFamily="2" charset="-122"/>
                <a:sym typeface="时尚中黑简体" pitchFamily="2" charset="-122"/>
              </a:rPr>
              <a:t>1</a:t>
            </a: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18</a:t>
            </a:fld>
            <a:endParaRPr lang="zh-CN" altLang="en-US" dirty="0">
              <a:ea typeface="宋体" panose="02010600030101010101" pitchFamily="2" charset="-122"/>
            </a:endParaRPr>
          </a:p>
        </p:txBody>
      </p:sp>
    </p:spTree>
  </p:cSld>
  <p:clrMapOvr>
    <a:masterClrMapping/>
  </p:clrMapOvr>
  <p:transition spd="slow" advTm="4000">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1505"/>
          <p:cNvGrpSpPr/>
          <p:nvPr/>
        </p:nvGrpSpPr>
        <p:grpSpPr>
          <a:xfrm rot="20846041">
            <a:off x="-547687" y="-1414462"/>
            <a:ext cx="9980612" cy="7623175"/>
            <a:chOff x="0" y="0"/>
            <a:chExt cx="6688140" cy="5108830"/>
          </a:xfrm>
        </p:grpSpPr>
        <p:sp>
          <p:nvSpPr>
            <p:cNvPr id="21507" name="Freeform 6"/>
            <p:cNvSpPr>
              <a:spLocks noEditPoints="1"/>
            </p:cNvSpPr>
            <p:nvPr/>
          </p:nvSpPr>
          <p:spPr>
            <a:xfrm>
              <a:off x="5618162" y="2631703"/>
              <a:ext cx="315912" cy="367338"/>
            </a:xfrm>
            <a:custGeom>
              <a:avLst/>
              <a:gdLst>
                <a:gd name="txL" fmla="*/ 0 w 84"/>
                <a:gd name="txT" fmla="*/ 0 h 92"/>
                <a:gd name="txR" fmla="*/ 84 w 84"/>
                <a:gd name="txB" fmla="*/ 92 h 92"/>
              </a:gdLst>
              <a:ahLst/>
              <a:cxnLst>
                <a:cxn ang="0">
                  <a:pos x="77" y="0"/>
                </a:cxn>
                <a:cxn ang="0">
                  <a:pos x="84" y="74"/>
                </a:cxn>
                <a:cxn ang="0">
                  <a:pos x="6" y="81"/>
                </a:cxn>
                <a:cxn ang="0">
                  <a:pos x="0" y="6"/>
                </a:cxn>
                <a:cxn ang="0">
                  <a:pos x="72" y="83"/>
                </a:cxn>
                <a:cxn ang="0">
                  <a:pos x="62" y="92"/>
                </a:cxn>
                <a:cxn ang="0">
                  <a:pos x="72" y="83"/>
                </a:cxn>
                <a:cxn ang="0">
                  <a:pos x="19" y="83"/>
                </a:cxn>
                <a:cxn ang="0">
                  <a:pos x="13" y="92"/>
                </a:cxn>
                <a:cxn ang="0">
                  <a:pos x="31" y="17"/>
                </a:cxn>
                <a:cxn ang="0">
                  <a:pos x="31" y="52"/>
                </a:cxn>
                <a:cxn ang="0">
                  <a:pos x="31" y="17"/>
                </a:cxn>
                <a:cxn ang="0">
                  <a:pos x="61" y="31"/>
                </a:cxn>
                <a:cxn ang="0">
                  <a:pos x="54" y="59"/>
                </a:cxn>
                <a:cxn ang="0">
                  <a:pos x="69" y="40"/>
                </a:cxn>
                <a:cxn ang="0">
                  <a:pos x="70" y="27"/>
                </a:cxn>
                <a:cxn ang="0">
                  <a:pos x="31" y="20"/>
                </a:cxn>
                <a:cxn ang="0">
                  <a:pos x="29" y="27"/>
                </a:cxn>
                <a:cxn ang="0">
                  <a:pos x="21" y="24"/>
                </a:cxn>
                <a:cxn ang="0">
                  <a:pos x="24" y="30"/>
                </a:cxn>
                <a:cxn ang="0">
                  <a:pos x="17" y="34"/>
                </a:cxn>
                <a:cxn ang="0">
                  <a:pos x="23" y="36"/>
                </a:cxn>
                <a:cxn ang="0">
                  <a:pos x="20" y="44"/>
                </a:cxn>
                <a:cxn ang="0">
                  <a:pos x="26" y="41"/>
                </a:cxn>
                <a:cxn ang="0">
                  <a:pos x="30" y="49"/>
                </a:cxn>
                <a:cxn ang="0">
                  <a:pos x="32" y="42"/>
                </a:cxn>
                <a:cxn ang="0">
                  <a:pos x="40" y="45"/>
                </a:cxn>
                <a:cxn ang="0">
                  <a:pos x="37" y="39"/>
                </a:cxn>
                <a:cxn ang="0">
                  <a:pos x="45" y="35"/>
                </a:cxn>
                <a:cxn ang="0">
                  <a:pos x="39" y="33"/>
                </a:cxn>
                <a:cxn ang="0">
                  <a:pos x="41" y="25"/>
                </a:cxn>
                <a:cxn ang="0">
                  <a:pos x="35" y="28"/>
                </a:cxn>
              </a:cxnLst>
              <a:rect l="txL" t="txT" r="txR" b="txB"/>
              <a:pathLst>
                <a:path w="84" h="92">
                  <a:moveTo>
                    <a:pt x="6" y="0"/>
                  </a:moveTo>
                  <a:cubicBezTo>
                    <a:pt x="77" y="0"/>
                    <a:pt x="77" y="0"/>
                    <a:pt x="77" y="0"/>
                  </a:cubicBezTo>
                  <a:cubicBezTo>
                    <a:pt x="81" y="0"/>
                    <a:pt x="84" y="2"/>
                    <a:pt x="84" y="6"/>
                  </a:cubicBezTo>
                  <a:cubicBezTo>
                    <a:pt x="84" y="74"/>
                    <a:pt x="84" y="74"/>
                    <a:pt x="84" y="74"/>
                  </a:cubicBezTo>
                  <a:cubicBezTo>
                    <a:pt x="84" y="78"/>
                    <a:pt x="81" y="81"/>
                    <a:pt x="77" y="81"/>
                  </a:cubicBezTo>
                  <a:cubicBezTo>
                    <a:pt x="6" y="81"/>
                    <a:pt x="6" y="81"/>
                    <a:pt x="6" y="81"/>
                  </a:cubicBezTo>
                  <a:cubicBezTo>
                    <a:pt x="3" y="81"/>
                    <a:pt x="0" y="78"/>
                    <a:pt x="0" y="74"/>
                  </a:cubicBezTo>
                  <a:cubicBezTo>
                    <a:pt x="0" y="6"/>
                    <a:pt x="0" y="6"/>
                    <a:pt x="0" y="6"/>
                  </a:cubicBezTo>
                  <a:cubicBezTo>
                    <a:pt x="0" y="2"/>
                    <a:pt x="3" y="0"/>
                    <a:pt x="6" y="0"/>
                  </a:cubicBezTo>
                  <a:close/>
                  <a:moveTo>
                    <a:pt x="72" y="83"/>
                  </a:moveTo>
                  <a:cubicBezTo>
                    <a:pt x="62" y="83"/>
                    <a:pt x="62" y="83"/>
                    <a:pt x="62" y="83"/>
                  </a:cubicBezTo>
                  <a:cubicBezTo>
                    <a:pt x="62" y="92"/>
                    <a:pt x="62" y="92"/>
                    <a:pt x="62" y="92"/>
                  </a:cubicBezTo>
                  <a:cubicBezTo>
                    <a:pt x="68" y="92"/>
                    <a:pt x="68" y="92"/>
                    <a:pt x="68" y="92"/>
                  </a:cubicBezTo>
                  <a:cubicBezTo>
                    <a:pt x="72" y="83"/>
                    <a:pt x="72" y="83"/>
                    <a:pt x="72" y="83"/>
                  </a:cubicBezTo>
                  <a:close/>
                  <a:moveTo>
                    <a:pt x="9" y="83"/>
                  </a:moveTo>
                  <a:cubicBezTo>
                    <a:pt x="19" y="83"/>
                    <a:pt x="19" y="83"/>
                    <a:pt x="19" y="83"/>
                  </a:cubicBezTo>
                  <a:cubicBezTo>
                    <a:pt x="19" y="92"/>
                    <a:pt x="19" y="92"/>
                    <a:pt x="19" y="92"/>
                  </a:cubicBezTo>
                  <a:cubicBezTo>
                    <a:pt x="13" y="92"/>
                    <a:pt x="13" y="92"/>
                    <a:pt x="13" y="92"/>
                  </a:cubicBezTo>
                  <a:cubicBezTo>
                    <a:pt x="9" y="83"/>
                    <a:pt x="9" y="83"/>
                    <a:pt x="9" y="83"/>
                  </a:cubicBezTo>
                  <a:close/>
                  <a:moveTo>
                    <a:pt x="31" y="17"/>
                  </a:moveTo>
                  <a:cubicBezTo>
                    <a:pt x="21" y="17"/>
                    <a:pt x="13" y="25"/>
                    <a:pt x="13" y="35"/>
                  </a:cubicBezTo>
                  <a:cubicBezTo>
                    <a:pt x="13" y="44"/>
                    <a:pt x="21" y="52"/>
                    <a:pt x="31" y="52"/>
                  </a:cubicBezTo>
                  <a:cubicBezTo>
                    <a:pt x="40" y="52"/>
                    <a:pt x="48" y="44"/>
                    <a:pt x="48" y="35"/>
                  </a:cubicBezTo>
                  <a:cubicBezTo>
                    <a:pt x="48" y="25"/>
                    <a:pt x="40" y="17"/>
                    <a:pt x="31" y="17"/>
                  </a:cubicBezTo>
                  <a:close/>
                  <a:moveTo>
                    <a:pt x="70" y="27"/>
                  </a:moveTo>
                  <a:cubicBezTo>
                    <a:pt x="66" y="26"/>
                    <a:pt x="62" y="28"/>
                    <a:pt x="61" y="31"/>
                  </a:cubicBezTo>
                  <a:cubicBezTo>
                    <a:pt x="60" y="34"/>
                    <a:pt x="61" y="36"/>
                    <a:pt x="63" y="38"/>
                  </a:cubicBezTo>
                  <a:cubicBezTo>
                    <a:pt x="54" y="59"/>
                    <a:pt x="54" y="59"/>
                    <a:pt x="54" y="59"/>
                  </a:cubicBezTo>
                  <a:cubicBezTo>
                    <a:pt x="56" y="62"/>
                    <a:pt x="60" y="63"/>
                    <a:pt x="65" y="63"/>
                  </a:cubicBezTo>
                  <a:cubicBezTo>
                    <a:pt x="69" y="40"/>
                    <a:pt x="69" y="40"/>
                    <a:pt x="69" y="40"/>
                  </a:cubicBezTo>
                  <a:cubicBezTo>
                    <a:pt x="72" y="39"/>
                    <a:pt x="74" y="38"/>
                    <a:pt x="74" y="35"/>
                  </a:cubicBezTo>
                  <a:cubicBezTo>
                    <a:pt x="75" y="32"/>
                    <a:pt x="73" y="28"/>
                    <a:pt x="70" y="27"/>
                  </a:cubicBezTo>
                  <a:close/>
                  <a:moveTo>
                    <a:pt x="31" y="26"/>
                  </a:moveTo>
                  <a:cubicBezTo>
                    <a:pt x="31" y="20"/>
                    <a:pt x="31" y="20"/>
                    <a:pt x="31" y="20"/>
                  </a:cubicBezTo>
                  <a:cubicBezTo>
                    <a:pt x="29" y="20"/>
                    <a:pt x="29" y="20"/>
                    <a:pt x="29" y="20"/>
                  </a:cubicBezTo>
                  <a:cubicBezTo>
                    <a:pt x="29" y="27"/>
                    <a:pt x="29" y="27"/>
                    <a:pt x="29" y="27"/>
                  </a:cubicBezTo>
                  <a:cubicBezTo>
                    <a:pt x="28" y="27"/>
                    <a:pt x="26" y="27"/>
                    <a:pt x="25" y="28"/>
                  </a:cubicBezTo>
                  <a:cubicBezTo>
                    <a:pt x="21" y="24"/>
                    <a:pt x="21" y="24"/>
                    <a:pt x="21" y="24"/>
                  </a:cubicBezTo>
                  <a:cubicBezTo>
                    <a:pt x="20" y="25"/>
                    <a:pt x="20" y="25"/>
                    <a:pt x="20" y="25"/>
                  </a:cubicBezTo>
                  <a:cubicBezTo>
                    <a:pt x="24" y="30"/>
                    <a:pt x="24" y="30"/>
                    <a:pt x="24" y="30"/>
                  </a:cubicBezTo>
                  <a:cubicBezTo>
                    <a:pt x="23" y="31"/>
                    <a:pt x="23" y="32"/>
                    <a:pt x="23" y="34"/>
                  </a:cubicBezTo>
                  <a:cubicBezTo>
                    <a:pt x="17" y="34"/>
                    <a:pt x="17" y="34"/>
                    <a:pt x="17" y="34"/>
                  </a:cubicBezTo>
                  <a:cubicBezTo>
                    <a:pt x="17" y="36"/>
                    <a:pt x="17" y="36"/>
                    <a:pt x="17" y="36"/>
                  </a:cubicBezTo>
                  <a:cubicBezTo>
                    <a:pt x="23" y="36"/>
                    <a:pt x="23" y="36"/>
                    <a:pt x="23" y="36"/>
                  </a:cubicBezTo>
                  <a:cubicBezTo>
                    <a:pt x="23" y="37"/>
                    <a:pt x="24" y="39"/>
                    <a:pt x="25" y="40"/>
                  </a:cubicBezTo>
                  <a:cubicBezTo>
                    <a:pt x="20" y="44"/>
                    <a:pt x="20" y="44"/>
                    <a:pt x="20" y="44"/>
                  </a:cubicBezTo>
                  <a:cubicBezTo>
                    <a:pt x="22" y="46"/>
                    <a:pt x="22" y="46"/>
                    <a:pt x="22" y="46"/>
                  </a:cubicBezTo>
                  <a:cubicBezTo>
                    <a:pt x="26" y="41"/>
                    <a:pt x="26" y="41"/>
                    <a:pt x="26" y="41"/>
                  </a:cubicBezTo>
                  <a:cubicBezTo>
                    <a:pt x="27" y="42"/>
                    <a:pt x="29" y="42"/>
                    <a:pt x="30" y="43"/>
                  </a:cubicBezTo>
                  <a:cubicBezTo>
                    <a:pt x="30" y="49"/>
                    <a:pt x="30" y="49"/>
                    <a:pt x="30" y="49"/>
                  </a:cubicBezTo>
                  <a:cubicBezTo>
                    <a:pt x="32" y="49"/>
                    <a:pt x="32" y="49"/>
                    <a:pt x="32" y="49"/>
                  </a:cubicBezTo>
                  <a:cubicBezTo>
                    <a:pt x="32" y="42"/>
                    <a:pt x="32" y="42"/>
                    <a:pt x="32" y="42"/>
                  </a:cubicBezTo>
                  <a:cubicBezTo>
                    <a:pt x="34" y="42"/>
                    <a:pt x="35" y="42"/>
                    <a:pt x="36" y="41"/>
                  </a:cubicBezTo>
                  <a:cubicBezTo>
                    <a:pt x="40" y="45"/>
                    <a:pt x="40" y="45"/>
                    <a:pt x="40" y="45"/>
                  </a:cubicBezTo>
                  <a:cubicBezTo>
                    <a:pt x="42" y="44"/>
                    <a:pt x="42" y="44"/>
                    <a:pt x="42" y="44"/>
                  </a:cubicBezTo>
                  <a:cubicBezTo>
                    <a:pt x="37" y="39"/>
                    <a:pt x="37" y="39"/>
                    <a:pt x="37" y="39"/>
                  </a:cubicBezTo>
                  <a:cubicBezTo>
                    <a:pt x="38" y="38"/>
                    <a:pt x="39" y="37"/>
                    <a:pt x="39" y="35"/>
                  </a:cubicBezTo>
                  <a:cubicBezTo>
                    <a:pt x="45" y="35"/>
                    <a:pt x="45" y="35"/>
                    <a:pt x="45" y="35"/>
                  </a:cubicBezTo>
                  <a:cubicBezTo>
                    <a:pt x="45" y="33"/>
                    <a:pt x="45" y="33"/>
                    <a:pt x="45" y="33"/>
                  </a:cubicBezTo>
                  <a:cubicBezTo>
                    <a:pt x="39" y="33"/>
                    <a:pt x="39" y="33"/>
                    <a:pt x="39" y="33"/>
                  </a:cubicBezTo>
                  <a:cubicBezTo>
                    <a:pt x="38" y="32"/>
                    <a:pt x="38" y="30"/>
                    <a:pt x="37" y="29"/>
                  </a:cubicBezTo>
                  <a:cubicBezTo>
                    <a:pt x="41" y="25"/>
                    <a:pt x="41" y="25"/>
                    <a:pt x="41" y="25"/>
                  </a:cubicBezTo>
                  <a:cubicBezTo>
                    <a:pt x="40" y="24"/>
                    <a:pt x="40" y="24"/>
                    <a:pt x="40" y="24"/>
                  </a:cubicBezTo>
                  <a:cubicBezTo>
                    <a:pt x="35" y="28"/>
                    <a:pt x="35" y="28"/>
                    <a:pt x="35" y="28"/>
                  </a:cubicBezTo>
                  <a:cubicBezTo>
                    <a:pt x="34" y="27"/>
                    <a:pt x="33" y="27"/>
                    <a:pt x="31" y="2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08" name="Freeform 7"/>
            <p:cNvSpPr>
              <a:spLocks noEditPoints="1"/>
            </p:cNvSpPr>
            <p:nvPr/>
          </p:nvSpPr>
          <p:spPr>
            <a:xfrm>
              <a:off x="5570537" y="3206306"/>
              <a:ext cx="430212" cy="304705"/>
            </a:xfrm>
            <a:custGeom>
              <a:avLst/>
              <a:gdLst>
                <a:gd name="txL" fmla="*/ 0 w 115"/>
                <a:gd name="txT" fmla="*/ 0 h 76"/>
                <a:gd name="txR" fmla="*/ 115 w 115"/>
                <a:gd name="txB" fmla="*/ 76 h 76"/>
              </a:gdLst>
              <a:ahLst/>
              <a:cxnLst>
                <a:cxn ang="0">
                  <a:pos x="10" y="0"/>
                </a:cxn>
                <a:cxn ang="0">
                  <a:pos x="14" y="42"/>
                </a:cxn>
                <a:cxn ang="0">
                  <a:pos x="24" y="43"/>
                </a:cxn>
                <a:cxn ang="0">
                  <a:pos x="54" y="24"/>
                </a:cxn>
                <a:cxn ang="0">
                  <a:pos x="71" y="28"/>
                </a:cxn>
                <a:cxn ang="0">
                  <a:pos x="42" y="12"/>
                </a:cxn>
                <a:cxn ang="0">
                  <a:pos x="26" y="13"/>
                </a:cxn>
                <a:cxn ang="0">
                  <a:pos x="20" y="22"/>
                </a:cxn>
                <a:cxn ang="0">
                  <a:pos x="25" y="5"/>
                </a:cxn>
                <a:cxn ang="0">
                  <a:pos x="115" y="32"/>
                </a:cxn>
                <a:cxn ang="0">
                  <a:pos x="100" y="38"/>
                </a:cxn>
                <a:cxn ang="0">
                  <a:pos x="84" y="46"/>
                </a:cxn>
                <a:cxn ang="0">
                  <a:pos x="74" y="69"/>
                </a:cxn>
                <a:cxn ang="0">
                  <a:pos x="67" y="76"/>
                </a:cxn>
                <a:cxn ang="0">
                  <a:pos x="64" y="64"/>
                </a:cxn>
                <a:cxn ang="0">
                  <a:pos x="53" y="73"/>
                </a:cxn>
                <a:cxn ang="0">
                  <a:pos x="53" y="59"/>
                </a:cxn>
                <a:cxn ang="0">
                  <a:pos x="40" y="68"/>
                </a:cxn>
                <a:cxn ang="0">
                  <a:pos x="48" y="48"/>
                </a:cxn>
                <a:cxn ang="0">
                  <a:pos x="31" y="59"/>
                </a:cxn>
                <a:cxn ang="0">
                  <a:pos x="50" y="30"/>
                </a:cxn>
                <a:cxn ang="0">
                  <a:pos x="69" y="37"/>
                </a:cxn>
                <a:cxn ang="0">
                  <a:pos x="69" y="19"/>
                </a:cxn>
                <a:cxn ang="0">
                  <a:pos x="89" y="27"/>
                </a:cxn>
                <a:cxn ang="0">
                  <a:pos x="81" y="14"/>
                </a:cxn>
                <a:cxn ang="0">
                  <a:pos x="79" y="12"/>
                </a:cxn>
                <a:cxn ang="0">
                  <a:pos x="97" y="52"/>
                </a:cxn>
                <a:cxn ang="0">
                  <a:pos x="85" y="53"/>
                </a:cxn>
                <a:cxn ang="0">
                  <a:pos x="97" y="52"/>
                </a:cxn>
                <a:cxn ang="0">
                  <a:pos x="86" y="67"/>
                </a:cxn>
                <a:cxn ang="0">
                  <a:pos x="76" y="63"/>
                </a:cxn>
                <a:cxn ang="0">
                  <a:pos x="87" y="65"/>
                </a:cxn>
                <a:cxn ang="0">
                  <a:pos x="81" y="54"/>
                </a:cxn>
                <a:cxn ang="0">
                  <a:pos x="87" y="65"/>
                </a:cxn>
              </a:cxnLst>
              <a:rect l="txL" t="txT" r="txR" b="tx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09" name="Freeform 8"/>
            <p:cNvSpPr>
              <a:spLocks noEditPoints="1"/>
            </p:cNvSpPr>
            <p:nvPr/>
          </p:nvSpPr>
          <p:spPr>
            <a:xfrm>
              <a:off x="4887912" y="2593385"/>
              <a:ext cx="404812" cy="428280"/>
            </a:xfrm>
            <a:custGeom>
              <a:avLst/>
              <a:gdLst>
                <a:gd name="txL" fmla="*/ 0 w 108"/>
                <a:gd name="txT" fmla="*/ 0 h 107"/>
                <a:gd name="txR" fmla="*/ 108 w 108"/>
                <a:gd name="txB" fmla="*/ 107 h 107"/>
              </a:gdLst>
              <a:ahLst/>
              <a:cxnLst>
                <a:cxn ang="0">
                  <a:pos x="39" y="4"/>
                </a:cxn>
                <a:cxn ang="0">
                  <a:pos x="104" y="38"/>
                </a:cxn>
                <a:cxn ang="0">
                  <a:pos x="70" y="103"/>
                </a:cxn>
                <a:cxn ang="0">
                  <a:pos x="30" y="99"/>
                </a:cxn>
                <a:cxn ang="0">
                  <a:pos x="5" y="69"/>
                </a:cxn>
                <a:cxn ang="0">
                  <a:pos x="95" y="61"/>
                </a:cxn>
                <a:cxn ang="0">
                  <a:pos x="90" y="45"/>
                </a:cxn>
                <a:cxn ang="0">
                  <a:pos x="79" y="42"/>
                </a:cxn>
                <a:cxn ang="0">
                  <a:pos x="74" y="35"/>
                </a:cxn>
                <a:cxn ang="0">
                  <a:pos x="78" y="25"/>
                </a:cxn>
                <a:cxn ang="0">
                  <a:pos x="72" y="24"/>
                </a:cxn>
                <a:cxn ang="0">
                  <a:pos x="69" y="31"/>
                </a:cxn>
                <a:cxn ang="0">
                  <a:pos x="66" y="25"/>
                </a:cxn>
                <a:cxn ang="0">
                  <a:pos x="65" y="15"/>
                </a:cxn>
                <a:cxn ang="0">
                  <a:pos x="57" y="13"/>
                </a:cxn>
                <a:cxn ang="0">
                  <a:pos x="46" y="15"/>
                </a:cxn>
                <a:cxn ang="0">
                  <a:pos x="40" y="23"/>
                </a:cxn>
                <a:cxn ang="0">
                  <a:pos x="36" y="20"/>
                </a:cxn>
                <a:cxn ang="0">
                  <a:pos x="31" y="28"/>
                </a:cxn>
                <a:cxn ang="0">
                  <a:pos x="25" y="31"/>
                </a:cxn>
                <a:cxn ang="0">
                  <a:pos x="29" y="34"/>
                </a:cxn>
                <a:cxn ang="0">
                  <a:pos x="34" y="29"/>
                </a:cxn>
                <a:cxn ang="0">
                  <a:pos x="39" y="35"/>
                </a:cxn>
                <a:cxn ang="0">
                  <a:pos x="33" y="40"/>
                </a:cxn>
                <a:cxn ang="0">
                  <a:pos x="32" y="46"/>
                </a:cxn>
                <a:cxn ang="0">
                  <a:pos x="30" y="52"/>
                </a:cxn>
                <a:cxn ang="0">
                  <a:pos x="22" y="52"/>
                </a:cxn>
                <a:cxn ang="0">
                  <a:pos x="24" y="60"/>
                </a:cxn>
                <a:cxn ang="0">
                  <a:pos x="26" y="60"/>
                </a:cxn>
                <a:cxn ang="0">
                  <a:pos x="32" y="64"/>
                </a:cxn>
                <a:cxn ang="0">
                  <a:pos x="38" y="66"/>
                </a:cxn>
                <a:cxn ang="0">
                  <a:pos x="46" y="62"/>
                </a:cxn>
                <a:cxn ang="0">
                  <a:pos x="56" y="63"/>
                </a:cxn>
                <a:cxn ang="0">
                  <a:pos x="62" y="66"/>
                </a:cxn>
                <a:cxn ang="0">
                  <a:pos x="71" y="66"/>
                </a:cxn>
                <a:cxn ang="0">
                  <a:pos x="72" y="73"/>
                </a:cxn>
                <a:cxn ang="0">
                  <a:pos x="69" y="79"/>
                </a:cxn>
                <a:cxn ang="0">
                  <a:pos x="68" y="85"/>
                </a:cxn>
                <a:cxn ang="0">
                  <a:pos x="64" y="90"/>
                </a:cxn>
                <a:cxn ang="0">
                  <a:pos x="61" y="94"/>
                </a:cxn>
                <a:cxn ang="0">
                  <a:pos x="91" y="73"/>
                </a:cxn>
                <a:cxn ang="0">
                  <a:pos x="52" y="94"/>
                </a:cxn>
                <a:cxn ang="0">
                  <a:pos x="45" y="84"/>
                </a:cxn>
                <a:cxn ang="0">
                  <a:pos x="41" y="80"/>
                </a:cxn>
                <a:cxn ang="0">
                  <a:pos x="36" y="75"/>
                </a:cxn>
                <a:cxn ang="0">
                  <a:pos x="38" y="67"/>
                </a:cxn>
                <a:cxn ang="0">
                  <a:pos x="29" y="64"/>
                </a:cxn>
                <a:cxn ang="0">
                  <a:pos x="20" y="62"/>
                </a:cxn>
                <a:cxn ang="0">
                  <a:pos x="13" y="56"/>
                </a:cxn>
                <a:cxn ang="0">
                  <a:pos x="35" y="90"/>
                </a:cxn>
              </a:cxnLst>
              <a:rect l="txL" t="txT" r="txR" b="tx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0" name="Freeform 9"/>
            <p:cNvSpPr>
              <a:spLocks noEditPoints="1"/>
            </p:cNvSpPr>
            <p:nvPr/>
          </p:nvSpPr>
          <p:spPr>
            <a:xfrm>
              <a:off x="3544890" y="1609846"/>
              <a:ext cx="319087" cy="340254"/>
            </a:xfrm>
            <a:custGeom>
              <a:avLst/>
              <a:gdLst>
                <a:gd name="txL" fmla="*/ 0 w 85"/>
                <a:gd name="txT" fmla="*/ 0 h 85"/>
                <a:gd name="txR" fmla="*/ 85 w 85"/>
                <a:gd name="txB" fmla="*/ 85 h 85"/>
              </a:gdLst>
              <a:ahLst/>
              <a:cxnLst>
                <a:cxn ang="0">
                  <a:pos x="80" y="53"/>
                </a:cxn>
                <a:cxn ang="0">
                  <a:pos x="80" y="80"/>
                </a:cxn>
                <a:cxn ang="0">
                  <a:pos x="74" y="85"/>
                </a:cxn>
                <a:cxn ang="0">
                  <a:pos x="10" y="85"/>
                </a:cxn>
                <a:cxn ang="0">
                  <a:pos x="5" y="80"/>
                </a:cxn>
                <a:cxn ang="0">
                  <a:pos x="5" y="53"/>
                </a:cxn>
                <a:cxn ang="0">
                  <a:pos x="17" y="56"/>
                </a:cxn>
                <a:cxn ang="0">
                  <a:pos x="17" y="61"/>
                </a:cxn>
                <a:cxn ang="0">
                  <a:pos x="21" y="61"/>
                </a:cxn>
                <a:cxn ang="0">
                  <a:pos x="21" y="68"/>
                </a:cxn>
                <a:cxn ang="0">
                  <a:pos x="27" y="68"/>
                </a:cxn>
                <a:cxn ang="0">
                  <a:pos x="27" y="61"/>
                </a:cxn>
                <a:cxn ang="0">
                  <a:pos x="30" y="61"/>
                </a:cxn>
                <a:cxn ang="0">
                  <a:pos x="30" y="57"/>
                </a:cxn>
                <a:cxn ang="0">
                  <a:pos x="54" y="57"/>
                </a:cxn>
                <a:cxn ang="0">
                  <a:pos x="54" y="61"/>
                </a:cxn>
                <a:cxn ang="0">
                  <a:pos x="57" y="61"/>
                </a:cxn>
                <a:cxn ang="0">
                  <a:pos x="57" y="68"/>
                </a:cxn>
                <a:cxn ang="0">
                  <a:pos x="63" y="68"/>
                </a:cxn>
                <a:cxn ang="0">
                  <a:pos x="63" y="61"/>
                </a:cxn>
                <a:cxn ang="0">
                  <a:pos x="66" y="61"/>
                </a:cxn>
                <a:cxn ang="0">
                  <a:pos x="66" y="56"/>
                </a:cxn>
                <a:cxn ang="0">
                  <a:pos x="80" y="53"/>
                </a:cxn>
                <a:cxn ang="0">
                  <a:pos x="31" y="0"/>
                </a:cxn>
                <a:cxn ang="0">
                  <a:pos x="54" y="0"/>
                </a:cxn>
                <a:cxn ang="0">
                  <a:pos x="61" y="7"/>
                </a:cxn>
                <a:cxn ang="0">
                  <a:pos x="61" y="16"/>
                </a:cxn>
                <a:cxn ang="0">
                  <a:pos x="53" y="16"/>
                </a:cxn>
                <a:cxn ang="0">
                  <a:pos x="53" y="8"/>
                </a:cxn>
                <a:cxn ang="0">
                  <a:pos x="32" y="8"/>
                </a:cxn>
                <a:cxn ang="0">
                  <a:pos x="32" y="16"/>
                </a:cxn>
                <a:cxn ang="0">
                  <a:pos x="24" y="16"/>
                </a:cxn>
                <a:cxn ang="0">
                  <a:pos x="24" y="7"/>
                </a:cxn>
                <a:cxn ang="0">
                  <a:pos x="31" y="0"/>
                </a:cxn>
                <a:cxn ang="0">
                  <a:pos x="0" y="20"/>
                </a:cxn>
                <a:cxn ang="0">
                  <a:pos x="0" y="48"/>
                </a:cxn>
                <a:cxn ang="0">
                  <a:pos x="85" y="48"/>
                </a:cxn>
                <a:cxn ang="0">
                  <a:pos x="85" y="20"/>
                </a:cxn>
                <a:cxn ang="0">
                  <a:pos x="0" y="20"/>
                </a:cxn>
              </a:cxnLst>
              <a:rect l="txL" t="txT" r="txR" b="tx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1" name="Freeform 10"/>
            <p:cNvSpPr>
              <a:spLocks noEditPoints="1"/>
            </p:cNvSpPr>
            <p:nvPr/>
          </p:nvSpPr>
          <p:spPr>
            <a:xfrm>
              <a:off x="4940303" y="2151338"/>
              <a:ext cx="333375" cy="325018"/>
            </a:xfrm>
            <a:custGeom>
              <a:avLst/>
              <a:gdLst>
                <a:gd name="txL" fmla="*/ 0 w 210"/>
                <a:gd name="txT" fmla="*/ 0 h 192"/>
                <a:gd name="txR" fmla="*/ 210 w 210"/>
                <a:gd name="txB" fmla="*/ 192 h 192"/>
              </a:gdLst>
              <a:ahLst/>
              <a:cxnLst>
                <a:cxn ang="0">
                  <a:pos x="163" y="0"/>
                </a:cxn>
                <a:cxn ang="0">
                  <a:pos x="172" y="10"/>
                </a:cxn>
                <a:cxn ang="0">
                  <a:pos x="156" y="55"/>
                </a:cxn>
                <a:cxn ang="0">
                  <a:pos x="37" y="17"/>
                </a:cxn>
                <a:cxn ang="0">
                  <a:pos x="45" y="24"/>
                </a:cxn>
                <a:cxn ang="0">
                  <a:pos x="59" y="36"/>
                </a:cxn>
                <a:cxn ang="0">
                  <a:pos x="37" y="45"/>
                </a:cxn>
                <a:cxn ang="0">
                  <a:pos x="45" y="52"/>
                </a:cxn>
                <a:cxn ang="0">
                  <a:pos x="59" y="64"/>
                </a:cxn>
                <a:cxn ang="0">
                  <a:pos x="37" y="74"/>
                </a:cxn>
                <a:cxn ang="0">
                  <a:pos x="45" y="78"/>
                </a:cxn>
                <a:cxn ang="0">
                  <a:pos x="59" y="90"/>
                </a:cxn>
                <a:cxn ang="0">
                  <a:pos x="37" y="100"/>
                </a:cxn>
                <a:cxn ang="0">
                  <a:pos x="45" y="104"/>
                </a:cxn>
                <a:cxn ang="0">
                  <a:pos x="59" y="116"/>
                </a:cxn>
                <a:cxn ang="0">
                  <a:pos x="37" y="128"/>
                </a:cxn>
                <a:cxn ang="0">
                  <a:pos x="45" y="135"/>
                </a:cxn>
                <a:cxn ang="0">
                  <a:pos x="59" y="147"/>
                </a:cxn>
                <a:cxn ang="0">
                  <a:pos x="37" y="156"/>
                </a:cxn>
                <a:cxn ang="0">
                  <a:pos x="37" y="175"/>
                </a:cxn>
                <a:cxn ang="0">
                  <a:pos x="156" y="137"/>
                </a:cxn>
                <a:cxn ang="0">
                  <a:pos x="172" y="182"/>
                </a:cxn>
                <a:cxn ang="0">
                  <a:pos x="163" y="192"/>
                </a:cxn>
                <a:cxn ang="0">
                  <a:pos x="21" y="192"/>
                </a:cxn>
                <a:cxn ang="0">
                  <a:pos x="21" y="170"/>
                </a:cxn>
                <a:cxn ang="0">
                  <a:pos x="0" y="154"/>
                </a:cxn>
                <a:cxn ang="0">
                  <a:pos x="21" y="140"/>
                </a:cxn>
                <a:cxn ang="0">
                  <a:pos x="0" y="126"/>
                </a:cxn>
                <a:cxn ang="0">
                  <a:pos x="21" y="114"/>
                </a:cxn>
                <a:cxn ang="0">
                  <a:pos x="0" y="97"/>
                </a:cxn>
                <a:cxn ang="0">
                  <a:pos x="21" y="88"/>
                </a:cxn>
                <a:cxn ang="0">
                  <a:pos x="0" y="71"/>
                </a:cxn>
                <a:cxn ang="0">
                  <a:pos x="21" y="59"/>
                </a:cxn>
                <a:cxn ang="0">
                  <a:pos x="0" y="45"/>
                </a:cxn>
                <a:cxn ang="0">
                  <a:pos x="21" y="10"/>
                </a:cxn>
                <a:cxn ang="0">
                  <a:pos x="30" y="0"/>
                </a:cxn>
                <a:cxn ang="0">
                  <a:pos x="73" y="92"/>
                </a:cxn>
                <a:cxn ang="0">
                  <a:pos x="96" y="102"/>
                </a:cxn>
                <a:cxn ang="0">
                  <a:pos x="73" y="92"/>
                </a:cxn>
                <a:cxn ang="0">
                  <a:pos x="73" y="71"/>
                </a:cxn>
                <a:cxn ang="0">
                  <a:pos x="115" y="81"/>
                </a:cxn>
                <a:cxn ang="0">
                  <a:pos x="73" y="71"/>
                </a:cxn>
                <a:cxn ang="0">
                  <a:pos x="73" y="52"/>
                </a:cxn>
                <a:cxn ang="0">
                  <a:pos x="134" y="62"/>
                </a:cxn>
                <a:cxn ang="0">
                  <a:pos x="73" y="52"/>
                </a:cxn>
                <a:cxn ang="0">
                  <a:pos x="73" y="33"/>
                </a:cxn>
                <a:cxn ang="0">
                  <a:pos x="134" y="41"/>
                </a:cxn>
                <a:cxn ang="0">
                  <a:pos x="73" y="33"/>
                </a:cxn>
                <a:cxn ang="0">
                  <a:pos x="96" y="152"/>
                </a:cxn>
                <a:cxn ang="0">
                  <a:pos x="122" y="152"/>
                </a:cxn>
                <a:cxn ang="0">
                  <a:pos x="99" y="126"/>
                </a:cxn>
                <a:cxn ang="0">
                  <a:pos x="96" y="152"/>
                </a:cxn>
                <a:cxn ang="0">
                  <a:pos x="186" y="43"/>
                </a:cxn>
                <a:cxn ang="0">
                  <a:pos x="134" y="140"/>
                </a:cxn>
                <a:cxn ang="0">
                  <a:pos x="186" y="43"/>
                </a:cxn>
              </a:cxnLst>
              <a:rect l="txL" t="txT" r="txR" b="tx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2" name="Freeform 11"/>
            <p:cNvSpPr>
              <a:spLocks noEditPoints="1"/>
            </p:cNvSpPr>
            <p:nvPr/>
          </p:nvSpPr>
          <p:spPr>
            <a:xfrm>
              <a:off x="4943475" y="1593478"/>
              <a:ext cx="292100" cy="367338"/>
            </a:xfrm>
            <a:custGeom>
              <a:avLst/>
              <a:gdLst>
                <a:gd name="txL" fmla="*/ 0 w 78"/>
                <a:gd name="txT" fmla="*/ 0 h 92"/>
                <a:gd name="txR" fmla="*/ 78 w 78"/>
                <a:gd name="txB" fmla="*/ 92 h 92"/>
              </a:gdLst>
              <a:ahLst/>
              <a:cxnLst>
                <a:cxn ang="0">
                  <a:pos x="0" y="84"/>
                </a:cxn>
                <a:cxn ang="0">
                  <a:pos x="30" y="19"/>
                </a:cxn>
                <a:cxn ang="0">
                  <a:pos x="39" y="26"/>
                </a:cxn>
                <a:cxn ang="0">
                  <a:pos x="39" y="26"/>
                </a:cxn>
                <a:cxn ang="0">
                  <a:pos x="39" y="26"/>
                </a:cxn>
                <a:cxn ang="0">
                  <a:pos x="40" y="26"/>
                </a:cxn>
                <a:cxn ang="0">
                  <a:pos x="40" y="27"/>
                </a:cxn>
                <a:cxn ang="0">
                  <a:pos x="41" y="27"/>
                </a:cxn>
                <a:cxn ang="0">
                  <a:pos x="41" y="27"/>
                </a:cxn>
                <a:cxn ang="0">
                  <a:pos x="42" y="28"/>
                </a:cxn>
                <a:cxn ang="0">
                  <a:pos x="42" y="28"/>
                </a:cxn>
                <a:cxn ang="0">
                  <a:pos x="43" y="28"/>
                </a:cxn>
                <a:cxn ang="0">
                  <a:pos x="43" y="29"/>
                </a:cxn>
                <a:cxn ang="0">
                  <a:pos x="43" y="29"/>
                </a:cxn>
                <a:cxn ang="0">
                  <a:pos x="44" y="29"/>
                </a:cxn>
                <a:cxn ang="0">
                  <a:pos x="48" y="32"/>
                </a:cxn>
                <a:cxn ang="0">
                  <a:pos x="49" y="33"/>
                </a:cxn>
                <a:cxn ang="0">
                  <a:pos x="49" y="33"/>
                </a:cxn>
                <a:cxn ang="0">
                  <a:pos x="49" y="33"/>
                </a:cxn>
                <a:cxn ang="0">
                  <a:pos x="50" y="34"/>
                </a:cxn>
                <a:cxn ang="0">
                  <a:pos x="50" y="34"/>
                </a:cxn>
                <a:cxn ang="0">
                  <a:pos x="51" y="34"/>
                </a:cxn>
                <a:cxn ang="0">
                  <a:pos x="51" y="34"/>
                </a:cxn>
                <a:cxn ang="0">
                  <a:pos x="52" y="35"/>
                </a:cxn>
                <a:cxn ang="0">
                  <a:pos x="52" y="35"/>
                </a:cxn>
                <a:cxn ang="0">
                  <a:pos x="53" y="35"/>
                </a:cxn>
                <a:cxn ang="0">
                  <a:pos x="53" y="36"/>
                </a:cxn>
                <a:cxn ang="0">
                  <a:pos x="53" y="36"/>
                </a:cxn>
                <a:cxn ang="0">
                  <a:pos x="49" y="78"/>
                </a:cxn>
                <a:cxn ang="0">
                  <a:pos x="8" y="90"/>
                </a:cxn>
                <a:cxn ang="0">
                  <a:pos x="35" y="63"/>
                </a:cxn>
                <a:cxn ang="0">
                  <a:pos x="19" y="52"/>
                </a:cxn>
                <a:cxn ang="0">
                  <a:pos x="3" y="87"/>
                </a:cxn>
                <a:cxn ang="0">
                  <a:pos x="74" y="92"/>
                </a:cxn>
                <a:cxn ang="0">
                  <a:pos x="54" y="82"/>
                </a:cxn>
                <a:cxn ang="0">
                  <a:pos x="69" y="42"/>
                </a:cxn>
                <a:cxn ang="0">
                  <a:pos x="35" y="0"/>
                </a:cxn>
                <a:cxn ang="0">
                  <a:pos x="69" y="42"/>
                </a:cxn>
              </a:cxnLst>
              <a:rect l="txL" t="txT" r="txR" b="tx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3" name="Freeform 12"/>
            <p:cNvSpPr/>
            <p:nvPr/>
          </p:nvSpPr>
          <p:spPr>
            <a:xfrm>
              <a:off x="5667378" y="1536408"/>
              <a:ext cx="231775" cy="455365"/>
            </a:xfrm>
            <a:custGeom>
              <a:avLst/>
              <a:gdLst>
                <a:gd name="txL" fmla="*/ 0 w 146"/>
                <a:gd name="txT" fmla="*/ 0 h 269"/>
                <a:gd name="txR" fmla="*/ 146 w 146"/>
                <a:gd name="txB" fmla="*/ 269 h 269"/>
              </a:gdLst>
              <a:ahLst/>
              <a:cxnLst>
                <a:cxn ang="0">
                  <a:pos x="61" y="0"/>
                </a:cxn>
                <a:cxn ang="0">
                  <a:pos x="132" y="0"/>
                </a:cxn>
                <a:cxn ang="0">
                  <a:pos x="132" y="43"/>
                </a:cxn>
                <a:cxn ang="0">
                  <a:pos x="118" y="43"/>
                </a:cxn>
                <a:cxn ang="0">
                  <a:pos x="146" y="222"/>
                </a:cxn>
                <a:cxn ang="0">
                  <a:pos x="99" y="269"/>
                </a:cxn>
                <a:cxn ang="0">
                  <a:pos x="47" y="225"/>
                </a:cxn>
                <a:cxn ang="0">
                  <a:pos x="64" y="125"/>
                </a:cxn>
                <a:cxn ang="0">
                  <a:pos x="12" y="170"/>
                </a:cxn>
                <a:cxn ang="0">
                  <a:pos x="0" y="151"/>
                </a:cxn>
                <a:cxn ang="0">
                  <a:pos x="71" y="76"/>
                </a:cxn>
                <a:cxn ang="0">
                  <a:pos x="76" y="43"/>
                </a:cxn>
                <a:cxn ang="0">
                  <a:pos x="61" y="43"/>
                </a:cxn>
                <a:cxn ang="0">
                  <a:pos x="61" y="0"/>
                </a:cxn>
              </a:cxnLst>
              <a:rect l="txL" t="txT" r="txR" b="txB"/>
              <a:pathLst>
                <a:path w="146" h="269">
                  <a:moveTo>
                    <a:pt x="61" y="0"/>
                  </a:moveTo>
                  <a:lnTo>
                    <a:pt x="132" y="0"/>
                  </a:lnTo>
                  <a:lnTo>
                    <a:pt x="132" y="43"/>
                  </a:lnTo>
                  <a:lnTo>
                    <a:pt x="118" y="43"/>
                  </a:lnTo>
                  <a:lnTo>
                    <a:pt x="146" y="222"/>
                  </a:lnTo>
                  <a:lnTo>
                    <a:pt x="99" y="269"/>
                  </a:lnTo>
                  <a:lnTo>
                    <a:pt x="47" y="225"/>
                  </a:lnTo>
                  <a:lnTo>
                    <a:pt x="64" y="125"/>
                  </a:lnTo>
                  <a:lnTo>
                    <a:pt x="12" y="170"/>
                  </a:lnTo>
                  <a:lnTo>
                    <a:pt x="0" y="151"/>
                  </a:lnTo>
                  <a:lnTo>
                    <a:pt x="71" y="76"/>
                  </a:lnTo>
                  <a:lnTo>
                    <a:pt x="76" y="43"/>
                  </a:lnTo>
                  <a:lnTo>
                    <a:pt x="61" y="43"/>
                  </a:lnTo>
                  <a:lnTo>
                    <a:pt x="61" y="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4" name="Freeform 13"/>
            <p:cNvSpPr>
              <a:spLocks noEditPoints="1"/>
            </p:cNvSpPr>
            <p:nvPr/>
          </p:nvSpPr>
          <p:spPr>
            <a:xfrm>
              <a:off x="5599115" y="528841"/>
              <a:ext cx="390525" cy="428280"/>
            </a:xfrm>
            <a:custGeom>
              <a:avLst/>
              <a:gdLst>
                <a:gd name="txL" fmla="*/ 0 w 104"/>
                <a:gd name="txT" fmla="*/ 0 h 107"/>
                <a:gd name="txR" fmla="*/ 104 w 104"/>
                <a:gd name="txB" fmla="*/ 107 h 107"/>
              </a:gdLst>
              <a:ahLst/>
              <a:cxnLst>
                <a:cxn ang="0">
                  <a:pos x="19" y="40"/>
                </a:cxn>
                <a:cxn ang="0">
                  <a:pos x="25" y="36"/>
                </a:cxn>
                <a:cxn ang="0">
                  <a:pos x="27" y="27"/>
                </a:cxn>
                <a:cxn ang="0">
                  <a:pos x="37" y="27"/>
                </a:cxn>
                <a:cxn ang="0">
                  <a:pos x="42" y="22"/>
                </a:cxn>
                <a:cxn ang="0">
                  <a:pos x="45" y="14"/>
                </a:cxn>
                <a:cxn ang="0">
                  <a:pos x="54" y="13"/>
                </a:cxn>
                <a:cxn ang="0">
                  <a:pos x="60" y="9"/>
                </a:cxn>
                <a:cxn ang="0">
                  <a:pos x="62" y="0"/>
                </a:cxn>
                <a:cxn ang="0">
                  <a:pos x="99" y="39"/>
                </a:cxn>
                <a:cxn ang="0">
                  <a:pos x="103" y="48"/>
                </a:cxn>
                <a:cxn ang="0">
                  <a:pos x="100" y="60"/>
                </a:cxn>
                <a:cxn ang="0">
                  <a:pos x="37" y="107"/>
                </a:cxn>
                <a:cxn ang="0">
                  <a:pos x="28" y="105"/>
                </a:cxn>
                <a:cxn ang="0">
                  <a:pos x="1" y="71"/>
                </a:cxn>
                <a:cxn ang="0">
                  <a:pos x="1" y="67"/>
                </a:cxn>
                <a:cxn ang="0">
                  <a:pos x="8" y="52"/>
                </a:cxn>
                <a:cxn ang="0">
                  <a:pos x="33" y="84"/>
                </a:cxn>
                <a:cxn ang="0">
                  <a:pos x="10" y="65"/>
                </a:cxn>
                <a:cxn ang="0">
                  <a:pos x="32" y="100"/>
                </a:cxn>
                <a:cxn ang="0">
                  <a:pos x="39" y="98"/>
                </a:cxn>
                <a:cxn ang="0">
                  <a:pos x="37" y="84"/>
                </a:cxn>
                <a:cxn ang="0">
                  <a:pos x="11" y="51"/>
                </a:cxn>
                <a:cxn ang="0">
                  <a:pos x="16" y="42"/>
                </a:cxn>
                <a:cxn ang="0">
                  <a:pos x="40" y="65"/>
                </a:cxn>
                <a:cxn ang="0">
                  <a:pos x="66" y="19"/>
                </a:cxn>
                <a:cxn ang="0">
                  <a:pos x="67" y="59"/>
                </a:cxn>
                <a:cxn ang="0">
                  <a:pos x="88" y="49"/>
                </a:cxn>
                <a:cxn ang="0">
                  <a:pos x="67" y="59"/>
                </a:cxn>
                <a:cxn ang="0">
                  <a:pos x="49" y="79"/>
                </a:cxn>
                <a:cxn ang="0">
                  <a:pos x="64" y="61"/>
                </a:cxn>
                <a:cxn ang="0">
                  <a:pos x="63" y="52"/>
                </a:cxn>
                <a:cxn ang="0">
                  <a:pos x="84" y="42"/>
                </a:cxn>
                <a:cxn ang="0">
                  <a:pos x="63" y="52"/>
                </a:cxn>
                <a:cxn ang="0">
                  <a:pos x="45" y="72"/>
                </a:cxn>
                <a:cxn ang="0">
                  <a:pos x="60" y="55"/>
                </a:cxn>
                <a:cxn ang="0">
                  <a:pos x="69" y="11"/>
                </a:cxn>
                <a:cxn ang="0">
                  <a:pos x="42" y="80"/>
                </a:cxn>
                <a:cxn ang="0">
                  <a:pos x="47" y="90"/>
                </a:cxn>
                <a:cxn ang="0">
                  <a:pos x="95" y="55"/>
                </a:cxn>
                <a:cxn ang="0">
                  <a:pos x="94" y="43"/>
                </a:cxn>
                <a:cxn ang="0">
                  <a:pos x="69" y="11"/>
                </a:cxn>
              </a:cxnLst>
              <a:rect l="txL" t="txT" r="txR" b="txB"/>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5" name="Freeform 14"/>
            <p:cNvSpPr>
              <a:spLocks noEditPoints="1"/>
            </p:cNvSpPr>
            <p:nvPr/>
          </p:nvSpPr>
          <p:spPr>
            <a:xfrm>
              <a:off x="2152653" y="1038429"/>
              <a:ext cx="274637" cy="428280"/>
            </a:xfrm>
            <a:custGeom>
              <a:avLst/>
              <a:gdLst>
                <a:gd name="txL" fmla="*/ 0 w 73"/>
                <a:gd name="txT" fmla="*/ 0 h 107"/>
                <a:gd name="txR" fmla="*/ 73 w 73"/>
                <a:gd name="txB" fmla="*/ 107 h 107"/>
              </a:gdLst>
              <a:ahLst/>
              <a:cxnLst>
                <a:cxn ang="0">
                  <a:pos x="16" y="77"/>
                </a:cxn>
                <a:cxn ang="0">
                  <a:pos x="57" y="77"/>
                </a:cxn>
                <a:cxn ang="0">
                  <a:pos x="52" y="101"/>
                </a:cxn>
                <a:cxn ang="0">
                  <a:pos x="45" y="101"/>
                </a:cxn>
                <a:cxn ang="0">
                  <a:pos x="37" y="107"/>
                </a:cxn>
                <a:cxn ang="0">
                  <a:pos x="29" y="101"/>
                </a:cxn>
                <a:cxn ang="0">
                  <a:pos x="21" y="101"/>
                </a:cxn>
                <a:cxn ang="0">
                  <a:pos x="16" y="77"/>
                </a:cxn>
                <a:cxn ang="0">
                  <a:pos x="51" y="29"/>
                </a:cxn>
                <a:cxn ang="0">
                  <a:pos x="52" y="35"/>
                </a:cxn>
                <a:cxn ang="0">
                  <a:pos x="51" y="37"/>
                </a:cxn>
                <a:cxn ang="0">
                  <a:pos x="53" y="38"/>
                </a:cxn>
                <a:cxn ang="0">
                  <a:pos x="52" y="42"/>
                </a:cxn>
                <a:cxn ang="0">
                  <a:pos x="50" y="42"/>
                </a:cxn>
                <a:cxn ang="0">
                  <a:pos x="52" y="43"/>
                </a:cxn>
                <a:cxn ang="0">
                  <a:pos x="51" y="47"/>
                </a:cxn>
                <a:cxn ang="0">
                  <a:pos x="50" y="48"/>
                </a:cxn>
                <a:cxn ang="0">
                  <a:pos x="51" y="49"/>
                </a:cxn>
                <a:cxn ang="0">
                  <a:pos x="50" y="53"/>
                </a:cxn>
                <a:cxn ang="0">
                  <a:pos x="47" y="54"/>
                </a:cxn>
                <a:cxn ang="0">
                  <a:pos x="29" y="49"/>
                </a:cxn>
                <a:cxn ang="0">
                  <a:pos x="21" y="49"/>
                </a:cxn>
                <a:cxn ang="0">
                  <a:pos x="21" y="32"/>
                </a:cxn>
                <a:cxn ang="0">
                  <a:pos x="28" y="31"/>
                </a:cxn>
                <a:cxn ang="0">
                  <a:pos x="42" y="16"/>
                </a:cxn>
                <a:cxn ang="0">
                  <a:pos x="38" y="30"/>
                </a:cxn>
                <a:cxn ang="0">
                  <a:pos x="51" y="29"/>
                </a:cxn>
                <a:cxn ang="0">
                  <a:pos x="15" y="71"/>
                </a:cxn>
                <a:cxn ang="0">
                  <a:pos x="25" y="71"/>
                </a:cxn>
                <a:cxn ang="0">
                  <a:pos x="17" y="48"/>
                </a:cxn>
                <a:cxn ang="0">
                  <a:pos x="11" y="29"/>
                </a:cxn>
                <a:cxn ang="0">
                  <a:pos x="23" y="13"/>
                </a:cxn>
                <a:cxn ang="0">
                  <a:pos x="37" y="11"/>
                </a:cxn>
                <a:cxn ang="0">
                  <a:pos x="50" y="14"/>
                </a:cxn>
                <a:cxn ang="0">
                  <a:pos x="62" y="29"/>
                </a:cxn>
                <a:cxn ang="0">
                  <a:pos x="56" y="48"/>
                </a:cxn>
                <a:cxn ang="0">
                  <a:pos x="48" y="71"/>
                </a:cxn>
                <a:cxn ang="0">
                  <a:pos x="58" y="71"/>
                </a:cxn>
                <a:cxn ang="0">
                  <a:pos x="65" y="52"/>
                </a:cxn>
                <a:cxn ang="0">
                  <a:pos x="71" y="27"/>
                </a:cxn>
                <a:cxn ang="0">
                  <a:pos x="55" y="5"/>
                </a:cxn>
                <a:cxn ang="0">
                  <a:pos x="37" y="1"/>
                </a:cxn>
                <a:cxn ang="0">
                  <a:pos x="19" y="4"/>
                </a:cxn>
                <a:cxn ang="0">
                  <a:pos x="2" y="27"/>
                </a:cxn>
                <a:cxn ang="0">
                  <a:pos x="8" y="52"/>
                </a:cxn>
                <a:cxn ang="0">
                  <a:pos x="15" y="71"/>
                </a:cxn>
              </a:cxnLst>
              <a:rect l="txL" t="txT" r="txR" b="tx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6" name="Freeform 15"/>
            <p:cNvSpPr>
              <a:spLocks noEditPoints="1"/>
            </p:cNvSpPr>
            <p:nvPr/>
          </p:nvSpPr>
          <p:spPr>
            <a:xfrm>
              <a:off x="4200525" y="1094362"/>
              <a:ext cx="404812" cy="352103"/>
            </a:xfrm>
            <a:custGeom>
              <a:avLst/>
              <a:gdLst>
                <a:gd name="txL" fmla="*/ 0 w 108"/>
                <a:gd name="txT" fmla="*/ 0 h 88"/>
                <a:gd name="txR" fmla="*/ 108 w 108"/>
                <a:gd name="txB" fmla="*/ 88 h 88"/>
              </a:gdLst>
              <a:ahLst/>
              <a:cxnLst>
                <a:cxn ang="0">
                  <a:pos x="86" y="88"/>
                </a:cxn>
                <a:cxn ang="0">
                  <a:pos x="83" y="44"/>
                </a:cxn>
                <a:cxn ang="0">
                  <a:pos x="79" y="70"/>
                </a:cxn>
                <a:cxn ang="0">
                  <a:pos x="108" y="0"/>
                </a:cxn>
                <a:cxn ang="0">
                  <a:pos x="91" y="33"/>
                </a:cxn>
                <a:cxn ang="0">
                  <a:pos x="80" y="24"/>
                </a:cxn>
                <a:cxn ang="0">
                  <a:pos x="67" y="67"/>
                </a:cxn>
                <a:cxn ang="0">
                  <a:pos x="36" y="72"/>
                </a:cxn>
                <a:cxn ang="0">
                  <a:pos x="19" y="62"/>
                </a:cxn>
                <a:cxn ang="0">
                  <a:pos x="0" y="55"/>
                </a:cxn>
                <a:cxn ang="0">
                  <a:pos x="24" y="48"/>
                </a:cxn>
                <a:cxn ang="0">
                  <a:pos x="30" y="57"/>
                </a:cxn>
                <a:cxn ang="0">
                  <a:pos x="43" y="29"/>
                </a:cxn>
                <a:cxn ang="0">
                  <a:pos x="65" y="50"/>
                </a:cxn>
                <a:cxn ang="0">
                  <a:pos x="68" y="18"/>
                </a:cxn>
                <a:cxn ang="0">
                  <a:pos x="77" y="11"/>
                </a:cxn>
                <a:cxn ang="0">
                  <a:pos x="90" y="0"/>
                </a:cxn>
                <a:cxn ang="0">
                  <a:pos x="22" y="88"/>
                </a:cxn>
                <a:cxn ang="0">
                  <a:pos x="28" y="80"/>
                </a:cxn>
                <a:cxn ang="0">
                  <a:pos x="22" y="78"/>
                </a:cxn>
                <a:cxn ang="0">
                  <a:pos x="10" y="88"/>
                </a:cxn>
                <a:cxn ang="0">
                  <a:pos x="17" y="71"/>
                </a:cxn>
                <a:cxn ang="0">
                  <a:pos x="10" y="72"/>
                </a:cxn>
                <a:cxn ang="0">
                  <a:pos x="33" y="88"/>
                </a:cxn>
                <a:cxn ang="0">
                  <a:pos x="40" y="78"/>
                </a:cxn>
                <a:cxn ang="0">
                  <a:pos x="33" y="80"/>
                </a:cxn>
                <a:cxn ang="0">
                  <a:pos x="45" y="88"/>
                </a:cxn>
                <a:cxn ang="0">
                  <a:pos x="51" y="62"/>
                </a:cxn>
                <a:cxn ang="0">
                  <a:pos x="45" y="68"/>
                </a:cxn>
                <a:cxn ang="0">
                  <a:pos x="56" y="88"/>
                </a:cxn>
                <a:cxn ang="0">
                  <a:pos x="63" y="73"/>
                </a:cxn>
                <a:cxn ang="0">
                  <a:pos x="56" y="88"/>
                </a:cxn>
                <a:cxn ang="0">
                  <a:pos x="74" y="88"/>
                </a:cxn>
                <a:cxn ang="0">
                  <a:pos x="68" y="75"/>
                </a:cxn>
              </a:cxnLst>
              <a:rect l="txL" t="txT" r="txR" b="tx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7" name="Freeform 16"/>
            <p:cNvSpPr>
              <a:spLocks noEditPoints="1"/>
            </p:cNvSpPr>
            <p:nvPr/>
          </p:nvSpPr>
          <p:spPr>
            <a:xfrm>
              <a:off x="4913315" y="1113245"/>
              <a:ext cx="390525" cy="316554"/>
            </a:xfrm>
            <a:custGeom>
              <a:avLst/>
              <a:gdLst>
                <a:gd name="txL" fmla="*/ 0 w 104"/>
                <a:gd name="txT" fmla="*/ 0 h 79"/>
                <a:gd name="txR" fmla="*/ 104 w 104"/>
                <a:gd name="txB" fmla="*/ 79 h 79"/>
              </a:gdLst>
              <a:ahLst/>
              <a:cxnLst>
                <a:cxn ang="0">
                  <a:pos x="49" y="57"/>
                </a:cxn>
                <a:cxn ang="0">
                  <a:pos x="54" y="65"/>
                </a:cxn>
                <a:cxn ang="0">
                  <a:pos x="0" y="79"/>
                </a:cxn>
                <a:cxn ang="0">
                  <a:pos x="6" y="65"/>
                </a:cxn>
                <a:cxn ang="0">
                  <a:pos x="104" y="39"/>
                </a:cxn>
                <a:cxn ang="0">
                  <a:pos x="87" y="29"/>
                </a:cxn>
                <a:cxn ang="0">
                  <a:pos x="65" y="34"/>
                </a:cxn>
                <a:cxn ang="0">
                  <a:pos x="68" y="37"/>
                </a:cxn>
                <a:cxn ang="0">
                  <a:pos x="61" y="32"/>
                </a:cxn>
                <a:cxn ang="0">
                  <a:pos x="54" y="31"/>
                </a:cxn>
                <a:cxn ang="0">
                  <a:pos x="52" y="26"/>
                </a:cxn>
                <a:cxn ang="0">
                  <a:pos x="51" y="15"/>
                </a:cxn>
                <a:cxn ang="0">
                  <a:pos x="55" y="12"/>
                </a:cxn>
                <a:cxn ang="0">
                  <a:pos x="27" y="4"/>
                </a:cxn>
                <a:cxn ang="0">
                  <a:pos x="25" y="16"/>
                </a:cxn>
                <a:cxn ang="0">
                  <a:pos x="18" y="24"/>
                </a:cxn>
                <a:cxn ang="0">
                  <a:pos x="14" y="38"/>
                </a:cxn>
                <a:cxn ang="0">
                  <a:pos x="10" y="42"/>
                </a:cxn>
                <a:cxn ang="0">
                  <a:pos x="38" y="49"/>
                </a:cxn>
                <a:cxn ang="0">
                  <a:pos x="40" y="39"/>
                </a:cxn>
                <a:cxn ang="0">
                  <a:pos x="47" y="38"/>
                </a:cxn>
                <a:cxn ang="0">
                  <a:pos x="49" y="41"/>
                </a:cxn>
                <a:cxn ang="0">
                  <a:pos x="56" y="42"/>
                </a:cxn>
                <a:cxn ang="0">
                  <a:pos x="62" y="49"/>
                </a:cxn>
                <a:cxn ang="0">
                  <a:pos x="65" y="55"/>
                </a:cxn>
                <a:cxn ang="0">
                  <a:pos x="67" y="57"/>
                </a:cxn>
                <a:cxn ang="0">
                  <a:pos x="74" y="55"/>
                </a:cxn>
                <a:cxn ang="0">
                  <a:pos x="79" y="61"/>
                </a:cxn>
                <a:cxn ang="0">
                  <a:pos x="82" y="58"/>
                </a:cxn>
                <a:cxn ang="0">
                  <a:pos x="87" y="63"/>
                </a:cxn>
                <a:cxn ang="0">
                  <a:pos x="91" y="60"/>
                </a:cxn>
                <a:cxn ang="0">
                  <a:pos x="102" y="52"/>
                </a:cxn>
                <a:cxn ang="0">
                  <a:pos x="99" y="51"/>
                </a:cxn>
                <a:cxn ang="0">
                  <a:pos x="104" y="39"/>
                </a:cxn>
                <a:cxn ang="0">
                  <a:pos x="24" y="32"/>
                </a:cxn>
                <a:cxn ang="0">
                  <a:pos x="17" y="39"/>
                </a:cxn>
                <a:cxn ang="0">
                  <a:pos x="22" y="27"/>
                </a:cxn>
                <a:cxn ang="0">
                  <a:pos x="35" y="9"/>
                </a:cxn>
              </a:cxnLst>
              <a:rect l="txL" t="txT" r="txR" b="txB"/>
              <a:pathLst>
                <a:path w="104" h="79">
                  <a:moveTo>
                    <a:pt x="6" y="57"/>
                  </a:moveTo>
                  <a:cubicBezTo>
                    <a:pt x="49" y="57"/>
                    <a:pt x="49" y="57"/>
                    <a:pt x="49" y="57"/>
                  </a:cubicBezTo>
                  <a:cubicBezTo>
                    <a:pt x="49" y="65"/>
                    <a:pt x="49" y="65"/>
                    <a:pt x="49" y="65"/>
                  </a:cubicBezTo>
                  <a:cubicBezTo>
                    <a:pt x="54" y="65"/>
                    <a:pt x="54" y="65"/>
                    <a:pt x="54" y="65"/>
                  </a:cubicBezTo>
                  <a:cubicBezTo>
                    <a:pt x="54" y="79"/>
                    <a:pt x="54" y="79"/>
                    <a:pt x="54" y="79"/>
                  </a:cubicBezTo>
                  <a:cubicBezTo>
                    <a:pt x="0" y="79"/>
                    <a:pt x="0" y="79"/>
                    <a:pt x="0" y="79"/>
                  </a:cubicBezTo>
                  <a:cubicBezTo>
                    <a:pt x="0" y="65"/>
                    <a:pt x="0" y="65"/>
                    <a:pt x="0" y="65"/>
                  </a:cubicBezTo>
                  <a:cubicBezTo>
                    <a:pt x="6" y="65"/>
                    <a:pt x="6" y="65"/>
                    <a:pt x="6" y="65"/>
                  </a:cubicBezTo>
                  <a:cubicBezTo>
                    <a:pt x="6" y="57"/>
                    <a:pt x="6" y="57"/>
                    <a:pt x="6" y="57"/>
                  </a:cubicBezTo>
                  <a:close/>
                  <a:moveTo>
                    <a:pt x="104" y="39"/>
                  </a:moveTo>
                  <a:cubicBezTo>
                    <a:pt x="102" y="14"/>
                    <a:pt x="102" y="14"/>
                    <a:pt x="102" y="14"/>
                  </a:cubicBezTo>
                  <a:cubicBezTo>
                    <a:pt x="87" y="29"/>
                    <a:pt x="87" y="29"/>
                    <a:pt x="87" y="29"/>
                  </a:cubicBezTo>
                  <a:cubicBezTo>
                    <a:pt x="70" y="31"/>
                    <a:pt x="70" y="31"/>
                    <a:pt x="70" y="31"/>
                  </a:cubicBezTo>
                  <a:cubicBezTo>
                    <a:pt x="65" y="34"/>
                    <a:pt x="65" y="34"/>
                    <a:pt x="65" y="34"/>
                  </a:cubicBezTo>
                  <a:cubicBezTo>
                    <a:pt x="69" y="36"/>
                    <a:pt x="69" y="36"/>
                    <a:pt x="69" y="36"/>
                  </a:cubicBezTo>
                  <a:cubicBezTo>
                    <a:pt x="68" y="37"/>
                    <a:pt x="68" y="37"/>
                    <a:pt x="68" y="37"/>
                  </a:cubicBezTo>
                  <a:cubicBezTo>
                    <a:pt x="60" y="34"/>
                    <a:pt x="60" y="34"/>
                    <a:pt x="60" y="34"/>
                  </a:cubicBezTo>
                  <a:cubicBezTo>
                    <a:pt x="61" y="32"/>
                    <a:pt x="61" y="32"/>
                    <a:pt x="61" y="32"/>
                  </a:cubicBezTo>
                  <a:cubicBezTo>
                    <a:pt x="55" y="29"/>
                    <a:pt x="55" y="29"/>
                    <a:pt x="55" y="29"/>
                  </a:cubicBezTo>
                  <a:cubicBezTo>
                    <a:pt x="54" y="31"/>
                    <a:pt x="54" y="31"/>
                    <a:pt x="54" y="31"/>
                  </a:cubicBezTo>
                  <a:cubicBezTo>
                    <a:pt x="51" y="30"/>
                    <a:pt x="51" y="30"/>
                    <a:pt x="51" y="30"/>
                  </a:cubicBezTo>
                  <a:cubicBezTo>
                    <a:pt x="52" y="26"/>
                    <a:pt x="52" y="26"/>
                    <a:pt x="52" y="26"/>
                  </a:cubicBezTo>
                  <a:cubicBezTo>
                    <a:pt x="47" y="23"/>
                    <a:pt x="47" y="23"/>
                    <a:pt x="47" y="23"/>
                  </a:cubicBezTo>
                  <a:cubicBezTo>
                    <a:pt x="51" y="15"/>
                    <a:pt x="51" y="15"/>
                    <a:pt x="51" y="15"/>
                  </a:cubicBezTo>
                  <a:cubicBezTo>
                    <a:pt x="53" y="17"/>
                    <a:pt x="53" y="17"/>
                    <a:pt x="53" y="17"/>
                  </a:cubicBezTo>
                  <a:cubicBezTo>
                    <a:pt x="55" y="12"/>
                    <a:pt x="55" y="12"/>
                    <a:pt x="55" y="12"/>
                  </a:cubicBezTo>
                  <a:cubicBezTo>
                    <a:pt x="29" y="0"/>
                    <a:pt x="29" y="0"/>
                    <a:pt x="29" y="0"/>
                  </a:cubicBezTo>
                  <a:cubicBezTo>
                    <a:pt x="27" y="4"/>
                    <a:pt x="27" y="4"/>
                    <a:pt x="27" y="4"/>
                  </a:cubicBezTo>
                  <a:cubicBezTo>
                    <a:pt x="30" y="6"/>
                    <a:pt x="30" y="6"/>
                    <a:pt x="30" y="6"/>
                  </a:cubicBezTo>
                  <a:cubicBezTo>
                    <a:pt x="25" y="16"/>
                    <a:pt x="25" y="16"/>
                    <a:pt x="25" y="16"/>
                  </a:cubicBezTo>
                  <a:cubicBezTo>
                    <a:pt x="23" y="15"/>
                    <a:pt x="23" y="15"/>
                    <a:pt x="23" y="15"/>
                  </a:cubicBezTo>
                  <a:cubicBezTo>
                    <a:pt x="18" y="24"/>
                    <a:pt x="18" y="24"/>
                    <a:pt x="18" y="24"/>
                  </a:cubicBezTo>
                  <a:cubicBezTo>
                    <a:pt x="21" y="25"/>
                    <a:pt x="21" y="25"/>
                    <a:pt x="21" y="25"/>
                  </a:cubicBezTo>
                  <a:cubicBezTo>
                    <a:pt x="14" y="38"/>
                    <a:pt x="14" y="38"/>
                    <a:pt x="14" y="38"/>
                  </a:cubicBezTo>
                  <a:cubicBezTo>
                    <a:pt x="12" y="37"/>
                    <a:pt x="12" y="37"/>
                    <a:pt x="12" y="37"/>
                  </a:cubicBezTo>
                  <a:cubicBezTo>
                    <a:pt x="10" y="42"/>
                    <a:pt x="10" y="42"/>
                    <a:pt x="10" y="42"/>
                  </a:cubicBezTo>
                  <a:cubicBezTo>
                    <a:pt x="36" y="54"/>
                    <a:pt x="36" y="54"/>
                    <a:pt x="36" y="54"/>
                  </a:cubicBezTo>
                  <a:cubicBezTo>
                    <a:pt x="38" y="49"/>
                    <a:pt x="38" y="49"/>
                    <a:pt x="38" y="49"/>
                  </a:cubicBezTo>
                  <a:cubicBezTo>
                    <a:pt x="35" y="48"/>
                    <a:pt x="35" y="48"/>
                    <a:pt x="35" y="48"/>
                  </a:cubicBezTo>
                  <a:cubicBezTo>
                    <a:pt x="40" y="39"/>
                    <a:pt x="40" y="39"/>
                    <a:pt x="40" y="39"/>
                  </a:cubicBezTo>
                  <a:cubicBezTo>
                    <a:pt x="45" y="42"/>
                    <a:pt x="45" y="42"/>
                    <a:pt x="45" y="42"/>
                  </a:cubicBezTo>
                  <a:cubicBezTo>
                    <a:pt x="47" y="38"/>
                    <a:pt x="47" y="38"/>
                    <a:pt x="47" y="38"/>
                  </a:cubicBezTo>
                  <a:cubicBezTo>
                    <a:pt x="50" y="39"/>
                    <a:pt x="50" y="39"/>
                    <a:pt x="50" y="39"/>
                  </a:cubicBezTo>
                  <a:cubicBezTo>
                    <a:pt x="49" y="41"/>
                    <a:pt x="49" y="41"/>
                    <a:pt x="49" y="41"/>
                  </a:cubicBezTo>
                  <a:cubicBezTo>
                    <a:pt x="55" y="44"/>
                    <a:pt x="55" y="44"/>
                    <a:pt x="55" y="44"/>
                  </a:cubicBezTo>
                  <a:cubicBezTo>
                    <a:pt x="56" y="42"/>
                    <a:pt x="56" y="42"/>
                    <a:pt x="56" y="42"/>
                  </a:cubicBezTo>
                  <a:cubicBezTo>
                    <a:pt x="64" y="46"/>
                    <a:pt x="64" y="46"/>
                    <a:pt x="64" y="46"/>
                  </a:cubicBezTo>
                  <a:cubicBezTo>
                    <a:pt x="62" y="49"/>
                    <a:pt x="62" y="49"/>
                    <a:pt x="62" y="49"/>
                  </a:cubicBezTo>
                  <a:cubicBezTo>
                    <a:pt x="60" y="52"/>
                    <a:pt x="60" y="52"/>
                    <a:pt x="60" y="52"/>
                  </a:cubicBezTo>
                  <a:cubicBezTo>
                    <a:pt x="65" y="55"/>
                    <a:pt x="65" y="55"/>
                    <a:pt x="65" y="55"/>
                  </a:cubicBezTo>
                  <a:cubicBezTo>
                    <a:pt x="67" y="54"/>
                    <a:pt x="67" y="54"/>
                    <a:pt x="67" y="54"/>
                  </a:cubicBezTo>
                  <a:cubicBezTo>
                    <a:pt x="67" y="57"/>
                    <a:pt x="67" y="57"/>
                    <a:pt x="67" y="57"/>
                  </a:cubicBezTo>
                  <a:cubicBezTo>
                    <a:pt x="72" y="59"/>
                    <a:pt x="72" y="59"/>
                    <a:pt x="72" y="59"/>
                  </a:cubicBezTo>
                  <a:cubicBezTo>
                    <a:pt x="74" y="55"/>
                    <a:pt x="74" y="55"/>
                    <a:pt x="74" y="55"/>
                  </a:cubicBezTo>
                  <a:cubicBezTo>
                    <a:pt x="74" y="59"/>
                    <a:pt x="74" y="59"/>
                    <a:pt x="74" y="59"/>
                  </a:cubicBezTo>
                  <a:cubicBezTo>
                    <a:pt x="79" y="61"/>
                    <a:pt x="79" y="61"/>
                    <a:pt x="79" y="61"/>
                  </a:cubicBezTo>
                  <a:cubicBezTo>
                    <a:pt x="81" y="58"/>
                    <a:pt x="81" y="58"/>
                    <a:pt x="81" y="58"/>
                  </a:cubicBezTo>
                  <a:cubicBezTo>
                    <a:pt x="82" y="58"/>
                    <a:pt x="82" y="58"/>
                    <a:pt x="82" y="58"/>
                  </a:cubicBezTo>
                  <a:cubicBezTo>
                    <a:pt x="82" y="61"/>
                    <a:pt x="82" y="61"/>
                    <a:pt x="82" y="61"/>
                  </a:cubicBezTo>
                  <a:cubicBezTo>
                    <a:pt x="87" y="63"/>
                    <a:pt x="87" y="63"/>
                    <a:pt x="87" y="63"/>
                  </a:cubicBezTo>
                  <a:cubicBezTo>
                    <a:pt x="89" y="62"/>
                    <a:pt x="89" y="62"/>
                    <a:pt x="89" y="62"/>
                  </a:cubicBezTo>
                  <a:cubicBezTo>
                    <a:pt x="91" y="60"/>
                    <a:pt x="91" y="60"/>
                    <a:pt x="91" y="60"/>
                  </a:cubicBezTo>
                  <a:cubicBezTo>
                    <a:pt x="97" y="63"/>
                    <a:pt x="97" y="63"/>
                    <a:pt x="97" y="63"/>
                  </a:cubicBezTo>
                  <a:cubicBezTo>
                    <a:pt x="100" y="60"/>
                    <a:pt x="102" y="57"/>
                    <a:pt x="102" y="52"/>
                  </a:cubicBezTo>
                  <a:cubicBezTo>
                    <a:pt x="99" y="51"/>
                    <a:pt x="99" y="51"/>
                    <a:pt x="99" y="51"/>
                  </a:cubicBezTo>
                  <a:cubicBezTo>
                    <a:pt x="99" y="51"/>
                    <a:pt x="99" y="51"/>
                    <a:pt x="99" y="51"/>
                  </a:cubicBezTo>
                  <a:cubicBezTo>
                    <a:pt x="102" y="41"/>
                    <a:pt x="102" y="41"/>
                    <a:pt x="102" y="41"/>
                  </a:cubicBezTo>
                  <a:cubicBezTo>
                    <a:pt x="104" y="39"/>
                    <a:pt x="104" y="39"/>
                    <a:pt x="104" y="39"/>
                  </a:cubicBezTo>
                  <a:close/>
                  <a:moveTo>
                    <a:pt x="26" y="29"/>
                  </a:moveTo>
                  <a:cubicBezTo>
                    <a:pt x="24" y="32"/>
                    <a:pt x="24" y="32"/>
                    <a:pt x="24" y="32"/>
                  </a:cubicBezTo>
                  <a:cubicBezTo>
                    <a:pt x="21" y="40"/>
                    <a:pt x="21" y="40"/>
                    <a:pt x="21" y="40"/>
                  </a:cubicBezTo>
                  <a:cubicBezTo>
                    <a:pt x="17" y="39"/>
                    <a:pt x="17" y="39"/>
                    <a:pt x="17" y="39"/>
                  </a:cubicBezTo>
                  <a:cubicBezTo>
                    <a:pt x="21" y="30"/>
                    <a:pt x="21" y="30"/>
                    <a:pt x="21" y="30"/>
                  </a:cubicBezTo>
                  <a:cubicBezTo>
                    <a:pt x="22" y="27"/>
                    <a:pt x="22" y="27"/>
                    <a:pt x="22" y="27"/>
                  </a:cubicBezTo>
                  <a:cubicBezTo>
                    <a:pt x="32" y="7"/>
                    <a:pt x="32" y="7"/>
                    <a:pt x="32" y="7"/>
                  </a:cubicBezTo>
                  <a:cubicBezTo>
                    <a:pt x="35" y="9"/>
                    <a:pt x="35" y="9"/>
                    <a:pt x="35" y="9"/>
                  </a:cubicBezTo>
                  <a:lnTo>
                    <a:pt x="26" y="2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8" name="Freeform 17"/>
            <p:cNvSpPr>
              <a:spLocks noEditPoints="1"/>
            </p:cNvSpPr>
            <p:nvPr/>
          </p:nvSpPr>
          <p:spPr>
            <a:xfrm>
              <a:off x="4916487" y="604142"/>
              <a:ext cx="349250" cy="347026"/>
            </a:xfrm>
            <a:custGeom>
              <a:avLst/>
              <a:gdLst>
                <a:gd name="txL" fmla="*/ 0 w 93"/>
                <a:gd name="txT" fmla="*/ 0 h 87"/>
                <a:gd name="txR" fmla="*/ 93 w 93"/>
                <a:gd name="txB" fmla="*/ 87 h 87"/>
              </a:gdLst>
              <a:ahLst/>
              <a:cxnLst>
                <a:cxn ang="0">
                  <a:pos x="88" y="0"/>
                </a:cxn>
                <a:cxn ang="0">
                  <a:pos x="93" y="4"/>
                </a:cxn>
                <a:cxn ang="0">
                  <a:pos x="93" y="73"/>
                </a:cxn>
                <a:cxn ang="0">
                  <a:pos x="80" y="73"/>
                </a:cxn>
                <a:cxn ang="0">
                  <a:pos x="82" y="64"/>
                </a:cxn>
                <a:cxn ang="0">
                  <a:pos x="83" y="9"/>
                </a:cxn>
                <a:cxn ang="0">
                  <a:pos x="9" y="64"/>
                </a:cxn>
                <a:cxn ang="0">
                  <a:pos x="48" y="71"/>
                </a:cxn>
                <a:cxn ang="0">
                  <a:pos x="4" y="73"/>
                </a:cxn>
                <a:cxn ang="0">
                  <a:pos x="0" y="69"/>
                </a:cxn>
                <a:cxn ang="0">
                  <a:pos x="0" y="0"/>
                </a:cxn>
                <a:cxn ang="0">
                  <a:pos x="64" y="50"/>
                </a:cxn>
                <a:cxn ang="0">
                  <a:pos x="54" y="70"/>
                </a:cxn>
                <a:cxn ang="0">
                  <a:pos x="56" y="81"/>
                </a:cxn>
                <a:cxn ang="0">
                  <a:pos x="64" y="77"/>
                </a:cxn>
                <a:cxn ang="0">
                  <a:pos x="72" y="83"/>
                </a:cxn>
                <a:cxn ang="0">
                  <a:pos x="73" y="70"/>
                </a:cxn>
                <a:cxn ang="0">
                  <a:pos x="64" y="50"/>
                </a:cxn>
                <a:cxn ang="0">
                  <a:pos x="64" y="68"/>
                </a:cxn>
                <a:cxn ang="0">
                  <a:pos x="64" y="71"/>
                </a:cxn>
                <a:cxn ang="0">
                  <a:pos x="62" y="54"/>
                </a:cxn>
                <a:cxn ang="0">
                  <a:pos x="71" y="64"/>
                </a:cxn>
                <a:cxn ang="0">
                  <a:pos x="62" y="54"/>
                </a:cxn>
                <a:cxn ang="0">
                  <a:pos x="17" y="45"/>
                </a:cxn>
                <a:cxn ang="0">
                  <a:pos x="76" y="40"/>
                </a:cxn>
                <a:cxn ang="0">
                  <a:pos x="46" y="28"/>
                </a:cxn>
                <a:cxn ang="0">
                  <a:pos x="76" y="33"/>
                </a:cxn>
                <a:cxn ang="0">
                  <a:pos x="46" y="28"/>
                </a:cxn>
                <a:cxn ang="0">
                  <a:pos x="46" y="21"/>
                </a:cxn>
                <a:cxn ang="0">
                  <a:pos x="76" y="16"/>
                </a:cxn>
                <a:cxn ang="0">
                  <a:pos x="17" y="16"/>
                </a:cxn>
                <a:cxn ang="0">
                  <a:pos x="39" y="34"/>
                </a:cxn>
                <a:cxn ang="0">
                  <a:pos x="17" y="16"/>
                </a:cxn>
              </a:cxnLst>
              <a:rect l="txL" t="txT" r="txR" b="txB"/>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19" name="Freeform 18"/>
            <p:cNvSpPr>
              <a:spLocks noEditPoints="1"/>
            </p:cNvSpPr>
            <p:nvPr/>
          </p:nvSpPr>
          <p:spPr>
            <a:xfrm>
              <a:off x="5607053" y="1073230"/>
              <a:ext cx="333375" cy="379188"/>
            </a:xfrm>
            <a:custGeom>
              <a:avLst/>
              <a:gdLst>
                <a:gd name="txL" fmla="*/ 0 w 89"/>
                <a:gd name="txT" fmla="*/ 0 h 95"/>
                <a:gd name="txR" fmla="*/ 89 w 89"/>
                <a:gd name="txB" fmla="*/ 95 h 95"/>
              </a:gdLst>
              <a:ahLst/>
              <a:cxnLst>
                <a:cxn ang="0">
                  <a:pos x="75" y="21"/>
                </a:cxn>
                <a:cxn ang="0">
                  <a:pos x="89" y="53"/>
                </a:cxn>
                <a:cxn ang="0">
                  <a:pos x="78" y="80"/>
                </a:cxn>
                <a:cxn ang="0">
                  <a:pos x="48" y="53"/>
                </a:cxn>
                <a:cxn ang="0">
                  <a:pos x="75" y="21"/>
                </a:cxn>
                <a:cxn ang="0">
                  <a:pos x="76" y="83"/>
                </a:cxn>
                <a:cxn ang="0">
                  <a:pos x="70" y="88"/>
                </a:cxn>
                <a:cxn ang="0">
                  <a:pos x="74" y="81"/>
                </a:cxn>
                <a:cxn ang="0">
                  <a:pos x="76" y="83"/>
                </a:cxn>
                <a:cxn ang="0">
                  <a:pos x="65" y="92"/>
                </a:cxn>
                <a:cxn ang="0">
                  <a:pos x="72" y="79"/>
                </a:cxn>
                <a:cxn ang="0">
                  <a:pos x="70" y="77"/>
                </a:cxn>
                <a:cxn ang="0">
                  <a:pos x="60" y="93"/>
                </a:cxn>
                <a:cxn ang="0">
                  <a:pos x="65" y="92"/>
                </a:cxn>
                <a:cxn ang="0">
                  <a:pos x="59" y="91"/>
                </a:cxn>
                <a:cxn ang="0">
                  <a:pos x="68" y="75"/>
                </a:cxn>
                <a:cxn ang="0">
                  <a:pos x="66" y="73"/>
                </a:cxn>
                <a:cxn ang="0">
                  <a:pos x="57" y="88"/>
                </a:cxn>
                <a:cxn ang="0">
                  <a:pos x="59" y="91"/>
                </a:cxn>
                <a:cxn ang="0">
                  <a:pos x="56" y="84"/>
                </a:cxn>
                <a:cxn ang="0">
                  <a:pos x="64" y="72"/>
                </a:cxn>
                <a:cxn ang="0">
                  <a:pos x="62" y="70"/>
                </a:cxn>
                <a:cxn ang="0">
                  <a:pos x="55" y="81"/>
                </a:cxn>
                <a:cxn ang="0">
                  <a:pos x="56" y="84"/>
                </a:cxn>
                <a:cxn ang="0">
                  <a:pos x="54" y="78"/>
                </a:cxn>
                <a:cxn ang="0">
                  <a:pos x="60" y="68"/>
                </a:cxn>
                <a:cxn ang="0">
                  <a:pos x="58" y="66"/>
                </a:cxn>
                <a:cxn ang="0">
                  <a:pos x="53" y="74"/>
                </a:cxn>
                <a:cxn ang="0">
                  <a:pos x="54" y="78"/>
                </a:cxn>
                <a:cxn ang="0">
                  <a:pos x="51" y="71"/>
                </a:cxn>
                <a:cxn ang="0">
                  <a:pos x="55" y="64"/>
                </a:cxn>
                <a:cxn ang="0">
                  <a:pos x="53" y="62"/>
                </a:cxn>
                <a:cxn ang="0">
                  <a:pos x="50" y="68"/>
                </a:cxn>
                <a:cxn ang="0">
                  <a:pos x="51" y="71"/>
                </a:cxn>
                <a:cxn ang="0">
                  <a:pos x="49" y="65"/>
                </a:cxn>
                <a:cxn ang="0">
                  <a:pos x="51" y="60"/>
                </a:cxn>
                <a:cxn ang="0">
                  <a:pos x="49" y="59"/>
                </a:cxn>
                <a:cxn ang="0">
                  <a:pos x="48" y="61"/>
                </a:cxn>
                <a:cxn ang="0">
                  <a:pos x="49" y="65"/>
                </a:cxn>
                <a:cxn ang="0">
                  <a:pos x="46" y="58"/>
                </a:cxn>
                <a:cxn ang="0">
                  <a:pos x="45" y="55"/>
                </a:cxn>
                <a:cxn ang="0">
                  <a:pos x="47" y="57"/>
                </a:cxn>
                <a:cxn ang="0">
                  <a:pos x="46" y="58"/>
                </a:cxn>
                <a:cxn ang="0">
                  <a:pos x="60" y="17"/>
                </a:cxn>
                <a:cxn ang="0">
                  <a:pos x="42" y="54"/>
                </a:cxn>
                <a:cxn ang="0">
                  <a:pos x="37" y="13"/>
                </a:cxn>
                <a:cxn ang="0">
                  <a:pos x="0" y="54"/>
                </a:cxn>
                <a:cxn ang="0">
                  <a:pos x="42" y="95"/>
                </a:cxn>
                <a:cxn ang="0">
                  <a:pos x="56" y="92"/>
                </a:cxn>
                <a:cxn ang="0">
                  <a:pos x="42" y="54"/>
                </a:cxn>
                <a:cxn ang="0">
                  <a:pos x="69" y="23"/>
                </a:cxn>
                <a:cxn ang="0">
                  <a:pos x="60" y="17"/>
                </a:cxn>
                <a:cxn ang="0">
                  <a:pos x="43" y="0"/>
                </a:cxn>
                <a:cxn ang="0">
                  <a:pos x="39" y="0"/>
                </a:cxn>
                <a:cxn ang="0">
                  <a:pos x="43" y="41"/>
                </a:cxn>
                <a:cxn ang="0">
                  <a:pos x="62" y="4"/>
                </a:cxn>
                <a:cxn ang="0">
                  <a:pos x="43" y="0"/>
                </a:cxn>
              </a:cxnLst>
              <a:rect l="txL" t="txT" r="txR" b="tx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0" name="Freeform 19"/>
            <p:cNvSpPr>
              <a:spLocks noEditPoints="1"/>
            </p:cNvSpPr>
            <p:nvPr/>
          </p:nvSpPr>
          <p:spPr>
            <a:xfrm>
              <a:off x="4219578" y="2094530"/>
              <a:ext cx="352425" cy="396115"/>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1" name="Freeform 20"/>
            <p:cNvSpPr/>
            <p:nvPr/>
          </p:nvSpPr>
          <p:spPr>
            <a:xfrm>
              <a:off x="3529012" y="1115754"/>
              <a:ext cx="323850" cy="308090"/>
            </a:xfrm>
            <a:custGeom>
              <a:avLst/>
              <a:gdLst>
                <a:gd name="txL" fmla="*/ 0 w 86"/>
                <a:gd name="txT" fmla="*/ 0 h 77"/>
                <a:gd name="txR" fmla="*/ 86 w 86"/>
                <a:gd name="txB" fmla="*/ 77 h 77"/>
              </a:gdLst>
              <a:ahLst/>
              <a:cxnLst>
                <a:cxn ang="0">
                  <a:pos x="30" y="0"/>
                </a:cxn>
                <a:cxn ang="0">
                  <a:pos x="34" y="28"/>
                </a:cxn>
                <a:cxn ang="0">
                  <a:pos x="8" y="28"/>
                </a:cxn>
                <a:cxn ang="0">
                  <a:pos x="7" y="28"/>
                </a:cxn>
                <a:cxn ang="0">
                  <a:pos x="0" y="35"/>
                </a:cxn>
                <a:cxn ang="0">
                  <a:pos x="0" y="35"/>
                </a:cxn>
                <a:cxn ang="0">
                  <a:pos x="4" y="41"/>
                </a:cxn>
                <a:cxn ang="0">
                  <a:pos x="1" y="47"/>
                </a:cxn>
                <a:cxn ang="0">
                  <a:pos x="1" y="47"/>
                </a:cxn>
                <a:cxn ang="0">
                  <a:pos x="6" y="54"/>
                </a:cxn>
                <a:cxn ang="0">
                  <a:pos x="4" y="58"/>
                </a:cxn>
                <a:cxn ang="0">
                  <a:pos x="4" y="58"/>
                </a:cxn>
                <a:cxn ang="0">
                  <a:pos x="11" y="65"/>
                </a:cxn>
                <a:cxn ang="0">
                  <a:pos x="11" y="65"/>
                </a:cxn>
                <a:cxn ang="0">
                  <a:pos x="9" y="70"/>
                </a:cxn>
                <a:cxn ang="0">
                  <a:pos x="9" y="70"/>
                </a:cxn>
                <a:cxn ang="0">
                  <a:pos x="16" y="76"/>
                </a:cxn>
                <a:cxn ang="0">
                  <a:pos x="29" y="76"/>
                </a:cxn>
                <a:cxn ang="0">
                  <a:pos x="46" y="76"/>
                </a:cxn>
                <a:cxn ang="0">
                  <a:pos x="46" y="76"/>
                </a:cxn>
                <a:cxn ang="0">
                  <a:pos x="52" y="71"/>
                </a:cxn>
                <a:cxn ang="0">
                  <a:pos x="66" y="69"/>
                </a:cxn>
                <a:cxn ang="0">
                  <a:pos x="66" y="77"/>
                </a:cxn>
                <a:cxn ang="0">
                  <a:pos x="86" y="77"/>
                </a:cxn>
                <a:cxn ang="0">
                  <a:pos x="86" y="25"/>
                </a:cxn>
                <a:cxn ang="0">
                  <a:pos x="66" y="25"/>
                </a:cxn>
                <a:cxn ang="0">
                  <a:pos x="66" y="32"/>
                </a:cxn>
                <a:cxn ang="0">
                  <a:pos x="62" y="32"/>
                </a:cxn>
                <a:cxn ang="0">
                  <a:pos x="30" y="0"/>
                </a:cxn>
              </a:cxnLst>
              <a:rect l="txL" t="txT" r="txR" b="tx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2" name="Freeform 21"/>
            <p:cNvSpPr>
              <a:spLocks noEditPoints="1"/>
            </p:cNvSpPr>
            <p:nvPr/>
          </p:nvSpPr>
          <p:spPr>
            <a:xfrm>
              <a:off x="4283078" y="1614797"/>
              <a:ext cx="236537" cy="343639"/>
            </a:xfrm>
            <a:custGeom>
              <a:avLst/>
              <a:gdLst>
                <a:gd name="txL" fmla="*/ 0 w 63"/>
                <a:gd name="txT" fmla="*/ 0 h 86"/>
                <a:gd name="txR" fmla="*/ 63 w 63"/>
                <a:gd name="txB" fmla="*/ 86 h 86"/>
              </a:gdLst>
              <a:ahLst/>
              <a:cxnLst>
                <a:cxn ang="0">
                  <a:pos x="63" y="8"/>
                </a:cxn>
                <a:cxn ang="0">
                  <a:pos x="0" y="86"/>
                </a:cxn>
                <a:cxn ang="0">
                  <a:pos x="8" y="15"/>
                </a:cxn>
                <a:cxn ang="0">
                  <a:pos x="54" y="30"/>
                </a:cxn>
                <a:cxn ang="0">
                  <a:pos x="8" y="15"/>
                </a:cxn>
                <a:cxn ang="0">
                  <a:pos x="9" y="41"/>
                </a:cxn>
                <a:cxn ang="0">
                  <a:pos x="18" y="41"/>
                </a:cxn>
                <a:cxn ang="0">
                  <a:pos x="50" y="64"/>
                </a:cxn>
                <a:cxn ang="0">
                  <a:pos x="50" y="74"/>
                </a:cxn>
                <a:cxn ang="0">
                  <a:pos x="50" y="64"/>
                </a:cxn>
                <a:cxn ang="0">
                  <a:pos x="33" y="69"/>
                </a:cxn>
                <a:cxn ang="0">
                  <a:pos x="42" y="69"/>
                </a:cxn>
                <a:cxn ang="0">
                  <a:pos x="26" y="64"/>
                </a:cxn>
                <a:cxn ang="0">
                  <a:pos x="26" y="74"/>
                </a:cxn>
                <a:cxn ang="0">
                  <a:pos x="26" y="64"/>
                </a:cxn>
                <a:cxn ang="0">
                  <a:pos x="9" y="69"/>
                </a:cxn>
                <a:cxn ang="0">
                  <a:pos x="18" y="69"/>
                </a:cxn>
                <a:cxn ang="0">
                  <a:pos x="50" y="50"/>
                </a:cxn>
                <a:cxn ang="0">
                  <a:pos x="50" y="60"/>
                </a:cxn>
                <a:cxn ang="0">
                  <a:pos x="50" y="50"/>
                </a:cxn>
                <a:cxn ang="0">
                  <a:pos x="33" y="55"/>
                </a:cxn>
                <a:cxn ang="0">
                  <a:pos x="42" y="55"/>
                </a:cxn>
                <a:cxn ang="0">
                  <a:pos x="26" y="50"/>
                </a:cxn>
                <a:cxn ang="0">
                  <a:pos x="26" y="60"/>
                </a:cxn>
                <a:cxn ang="0">
                  <a:pos x="26" y="50"/>
                </a:cxn>
                <a:cxn ang="0">
                  <a:pos x="9" y="55"/>
                </a:cxn>
                <a:cxn ang="0">
                  <a:pos x="18" y="55"/>
                </a:cxn>
                <a:cxn ang="0">
                  <a:pos x="50" y="37"/>
                </a:cxn>
                <a:cxn ang="0">
                  <a:pos x="50" y="46"/>
                </a:cxn>
                <a:cxn ang="0">
                  <a:pos x="50" y="37"/>
                </a:cxn>
                <a:cxn ang="0">
                  <a:pos x="33" y="41"/>
                </a:cxn>
                <a:cxn ang="0">
                  <a:pos x="42" y="41"/>
                </a:cxn>
                <a:cxn ang="0">
                  <a:pos x="26" y="37"/>
                </a:cxn>
                <a:cxn ang="0">
                  <a:pos x="26" y="46"/>
                </a:cxn>
                <a:cxn ang="0">
                  <a:pos x="26" y="37"/>
                </a:cxn>
              </a:cxnLst>
              <a:rect l="txL" t="txT" r="txR" b="txB"/>
              <a:pathLst>
                <a:path w="63" h="86">
                  <a:moveTo>
                    <a:pt x="0" y="8"/>
                  </a:moveTo>
                  <a:cubicBezTo>
                    <a:pt x="21" y="0"/>
                    <a:pt x="42" y="1"/>
                    <a:pt x="63" y="8"/>
                  </a:cubicBezTo>
                  <a:cubicBezTo>
                    <a:pt x="63" y="34"/>
                    <a:pt x="63" y="60"/>
                    <a:pt x="63" y="86"/>
                  </a:cubicBezTo>
                  <a:cubicBezTo>
                    <a:pt x="42" y="86"/>
                    <a:pt x="21" y="86"/>
                    <a:pt x="0" y="86"/>
                  </a:cubicBezTo>
                  <a:cubicBezTo>
                    <a:pt x="0" y="60"/>
                    <a:pt x="0" y="34"/>
                    <a:pt x="0" y="8"/>
                  </a:cubicBezTo>
                  <a:close/>
                  <a:moveTo>
                    <a:pt x="8" y="15"/>
                  </a:moveTo>
                  <a:cubicBezTo>
                    <a:pt x="8" y="30"/>
                    <a:pt x="8" y="30"/>
                    <a:pt x="8" y="30"/>
                  </a:cubicBezTo>
                  <a:cubicBezTo>
                    <a:pt x="54" y="30"/>
                    <a:pt x="54" y="30"/>
                    <a:pt x="54" y="30"/>
                  </a:cubicBezTo>
                  <a:cubicBezTo>
                    <a:pt x="54" y="15"/>
                    <a:pt x="54" y="15"/>
                    <a:pt x="54" y="15"/>
                  </a:cubicBezTo>
                  <a:cubicBezTo>
                    <a:pt x="8" y="15"/>
                    <a:pt x="8" y="15"/>
                    <a:pt x="8" y="15"/>
                  </a:cubicBezTo>
                  <a:close/>
                  <a:moveTo>
                    <a:pt x="13" y="37"/>
                  </a:moveTo>
                  <a:cubicBezTo>
                    <a:pt x="11" y="37"/>
                    <a:pt x="9" y="39"/>
                    <a:pt x="9" y="41"/>
                  </a:cubicBezTo>
                  <a:cubicBezTo>
                    <a:pt x="9" y="44"/>
                    <a:pt x="11" y="46"/>
                    <a:pt x="13" y="46"/>
                  </a:cubicBezTo>
                  <a:cubicBezTo>
                    <a:pt x="16" y="46"/>
                    <a:pt x="18" y="44"/>
                    <a:pt x="18" y="41"/>
                  </a:cubicBezTo>
                  <a:cubicBezTo>
                    <a:pt x="18" y="39"/>
                    <a:pt x="16" y="37"/>
                    <a:pt x="13" y="37"/>
                  </a:cubicBezTo>
                  <a:close/>
                  <a:moveTo>
                    <a:pt x="50" y="64"/>
                  </a:moveTo>
                  <a:cubicBezTo>
                    <a:pt x="47" y="64"/>
                    <a:pt x="45" y="66"/>
                    <a:pt x="45" y="69"/>
                  </a:cubicBezTo>
                  <a:cubicBezTo>
                    <a:pt x="45" y="72"/>
                    <a:pt x="47" y="74"/>
                    <a:pt x="50" y="74"/>
                  </a:cubicBezTo>
                  <a:cubicBezTo>
                    <a:pt x="53" y="74"/>
                    <a:pt x="55" y="72"/>
                    <a:pt x="55" y="69"/>
                  </a:cubicBezTo>
                  <a:cubicBezTo>
                    <a:pt x="55" y="66"/>
                    <a:pt x="53" y="64"/>
                    <a:pt x="50" y="64"/>
                  </a:cubicBezTo>
                  <a:close/>
                  <a:moveTo>
                    <a:pt x="37" y="64"/>
                  </a:moveTo>
                  <a:cubicBezTo>
                    <a:pt x="35" y="64"/>
                    <a:pt x="33" y="66"/>
                    <a:pt x="33" y="69"/>
                  </a:cubicBezTo>
                  <a:cubicBezTo>
                    <a:pt x="33" y="72"/>
                    <a:pt x="35" y="74"/>
                    <a:pt x="37" y="74"/>
                  </a:cubicBezTo>
                  <a:cubicBezTo>
                    <a:pt x="40" y="74"/>
                    <a:pt x="42" y="72"/>
                    <a:pt x="42" y="69"/>
                  </a:cubicBezTo>
                  <a:cubicBezTo>
                    <a:pt x="42" y="66"/>
                    <a:pt x="40" y="64"/>
                    <a:pt x="37" y="64"/>
                  </a:cubicBezTo>
                  <a:close/>
                  <a:moveTo>
                    <a:pt x="26" y="64"/>
                  </a:moveTo>
                  <a:cubicBezTo>
                    <a:pt x="23" y="64"/>
                    <a:pt x="21" y="66"/>
                    <a:pt x="21" y="69"/>
                  </a:cubicBezTo>
                  <a:cubicBezTo>
                    <a:pt x="21" y="72"/>
                    <a:pt x="23" y="74"/>
                    <a:pt x="26" y="74"/>
                  </a:cubicBezTo>
                  <a:cubicBezTo>
                    <a:pt x="28" y="74"/>
                    <a:pt x="30" y="72"/>
                    <a:pt x="30" y="69"/>
                  </a:cubicBezTo>
                  <a:cubicBezTo>
                    <a:pt x="30" y="66"/>
                    <a:pt x="28" y="64"/>
                    <a:pt x="26" y="64"/>
                  </a:cubicBezTo>
                  <a:close/>
                  <a:moveTo>
                    <a:pt x="13" y="64"/>
                  </a:moveTo>
                  <a:cubicBezTo>
                    <a:pt x="11" y="64"/>
                    <a:pt x="9" y="66"/>
                    <a:pt x="9" y="69"/>
                  </a:cubicBezTo>
                  <a:cubicBezTo>
                    <a:pt x="9" y="72"/>
                    <a:pt x="11" y="74"/>
                    <a:pt x="13" y="74"/>
                  </a:cubicBezTo>
                  <a:cubicBezTo>
                    <a:pt x="16" y="74"/>
                    <a:pt x="18" y="72"/>
                    <a:pt x="18" y="69"/>
                  </a:cubicBezTo>
                  <a:cubicBezTo>
                    <a:pt x="18" y="66"/>
                    <a:pt x="16" y="64"/>
                    <a:pt x="13" y="64"/>
                  </a:cubicBezTo>
                  <a:close/>
                  <a:moveTo>
                    <a:pt x="50" y="50"/>
                  </a:moveTo>
                  <a:cubicBezTo>
                    <a:pt x="47" y="50"/>
                    <a:pt x="45" y="52"/>
                    <a:pt x="45" y="55"/>
                  </a:cubicBezTo>
                  <a:cubicBezTo>
                    <a:pt x="45" y="58"/>
                    <a:pt x="47" y="60"/>
                    <a:pt x="50" y="60"/>
                  </a:cubicBezTo>
                  <a:cubicBezTo>
                    <a:pt x="53" y="60"/>
                    <a:pt x="55" y="58"/>
                    <a:pt x="55" y="55"/>
                  </a:cubicBezTo>
                  <a:cubicBezTo>
                    <a:pt x="55" y="52"/>
                    <a:pt x="53" y="50"/>
                    <a:pt x="50" y="50"/>
                  </a:cubicBezTo>
                  <a:close/>
                  <a:moveTo>
                    <a:pt x="37" y="50"/>
                  </a:moveTo>
                  <a:cubicBezTo>
                    <a:pt x="35" y="50"/>
                    <a:pt x="33" y="52"/>
                    <a:pt x="33" y="55"/>
                  </a:cubicBezTo>
                  <a:cubicBezTo>
                    <a:pt x="33" y="58"/>
                    <a:pt x="35" y="60"/>
                    <a:pt x="37" y="60"/>
                  </a:cubicBezTo>
                  <a:cubicBezTo>
                    <a:pt x="40" y="60"/>
                    <a:pt x="42" y="58"/>
                    <a:pt x="42" y="55"/>
                  </a:cubicBezTo>
                  <a:cubicBezTo>
                    <a:pt x="42" y="52"/>
                    <a:pt x="40" y="50"/>
                    <a:pt x="37" y="50"/>
                  </a:cubicBezTo>
                  <a:close/>
                  <a:moveTo>
                    <a:pt x="26" y="50"/>
                  </a:moveTo>
                  <a:cubicBezTo>
                    <a:pt x="23" y="50"/>
                    <a:pt x="21" y="52"/>
                    <a:pt x="21" y="55"/>
                  </a:cubicBezTo>
                  <a:cubicBezTo>
                    <a:pt x="21" y="58"/>
                    <a:pt x="23" y="60"/>
                    <a:pt x="26" y="60"/>
                  </a:cubicBezTo>
                  <a:cubicBezTo>
                    <a:pt x="28" y="60"/>
                    <a:pt x="30" y="58"/>
                    <a:pt x="30" y="55"/>
                  </a:cubicBezTo>
                  <a:cubicBezTo>
                    <a:pt x="30" y="52"/>
                    <a:pt x="28" y="50"/>
                    <a:pt x="26" y="50"/>
                  </a:cubicBezTo>
                  <a:close/>
                  <a:moveTo>
                    <a:pt x="13" y="50"/>
                  </a:moveTo>
                  <a:cubicBezTo>
                    <a:pt x="11" y="50"/>
                    <a:pt x="9" y="52"/>
                    <a:pt x="9" y="55"/>
                  </a:cubicBezTo>
                  <a:cubicBezTo>
                    <a:pt x="9" y="58"/>
                    <a:pt x="11" y="60"/>
                    <a:pt x="13" y="60"/>
                  </a:cubicBezTo>
                  <a:cubicBezTo>
                    <a:pt x="16" y="60"/>
                    <a:pt x="18" y="58"/>
                    <a:pt x="18" y="55"/>
                  </a:cubicBezTo>
                  <a:cubicBezTo>
                    <a:pt x="18" y="52"/>
                    <a:pt x="16" y="50"/>
                    <a:pt x="13" y="50"/>
                  </a:cubicBezTo>
                  <a:close/>
                  <a:moveTo>
                    <a:pt x="50" y="37"/>
                  </a:moveTo>
                  <a:cubicBezTo>
                    <a:pt x="47" y="37"/>
                    <a:pt x="45" y="39"/>
                    <a:pt x="45" y="41"/>
                  </a:cubicBezTo>
                  <a:cubicBezTo>
                    <a:pt x="45" y="44"/>
                    <a:pt x="47" y="46"/>
                    <a:pt x="50" y="46"/>
                  </a:cubicBezTo>
                  <a:cubicBezTo>
                    <a:pt x="53" y="46"/>
                    <a:pt x="55" y="44"/>
                    <a:pt x="55" y="41"/>
                  </a:cubicBezTo>
                  <a:cubicBezTo>
                    <a:pt x="55" y="39"/>
                    <a:pt x="53" y="37"/>
                    <a:pt x="50" y="37"/>
                  </a:cubicBezTo>
                  <a:close/>
                  <a:moveTo>
                    <a:pt x="37" y="37"/>
                  </a:moveTo>
                  <a:cubicBezTo>
                    <a:pt x="35" y="37"/>
                    <a:pt x="33" y="39"/>
                    <a:pt x="33" y="41"/>
                  </a:cubicBezTo>
                  <a:cubicBezTo>
                    <a:pt x="33" y="44"/>
                    <a:pt x="35" y="46"/>
                    <a:pt x="37" y="46"/>
                  </a:cubicBezTo>
                  <a:cubicBezTo>
                    <a:pt x="40" y="46"/>
                    <a:pt x="42" y="44"/>
                    <a:pt x="42" y="41"/>
                  </a:cubicBezTo>
                  <a:cubicBezTo>
                    <a:pt x="42" y="39"/>
                    <a:pt x="40" y="37"/>
                    <a:pt x="37" y="37"/>
                  </a:cubicBezTo>
                  <a:close/>
                  <a:moveTo>
                    <a:pt x="26" y="37"/>
                  </a:moveTo>
                  <a:cubicBezTo>
                    <a:pt x="23" y="37"/>
                    <a:pt x="21" y="39"/>
                    <a:pt x="21" y="41"/>
                  </a:cubicBezTo>
                  <a:cubicBezTo>
                    <a:pt x="21" y="44"/>
                    <a:pt x="23" y="46"/>
                    <a:pt x="26" y="46"/>
                  </a:cubicBezTo>
                  <a:cubicBezTo>
                    <a:pt x="28" y="46"/>
                    <a:pt x="30" y="44"/>
                    <a:pt x="30" y="41"/>
                  </a:cubicBezTo>
                  <a:cubicBezTo>
                    <a:pt x="30" y="39"/>
                    <a:pt x="28" y="37"/>
                    <a:pt x="26" y="3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3" name="Freeform 22"/>
            <p:cNvSpPr>
              <a:spLocks noEditPoints="1"/>
            </p:cNvSpPr>
            <p:nvPr/>
          </p:nvSpPr>
          <p:spPr>
            <a:xfrm>
              <a:off x="3581400" y="2121169"/>
              <a:ext cx="241300" cy="382573"/>
            </a:xfrm>
            <a:custGeom>
              <a:avLst/>
              <a:gdLst>
                <a:gd name="txL" fmla="*/ 0 w 64"/>
                <a:gd name="txT" fmla="*/ 0 h 96"/>
                <a:gd name="txR" fmla="*/ 64 w 64"/>
                <a:gd name="txB" fmla="*/ 96 h 96"/>
              </a:gdLst>
              <a:ahLst/>
              <a:cxnLst>
                <a:cxn ang="0">
                  <a:pos x="56" y="0"/>
                </a:cxn>
                <a:cxn ang="0">
                  <a:pos x="64" y="88"/>
                </a:cxn>
                <a:cxn ang="0">
                  <a:pos x="9" y="96"/>
                </a:cxn>
                <a:cxn ang="0">
                  <a:pos x="0" y="8"/>
                </a:cxn>
                <a:cxn ang="0">
                  <a:pos x="7" y="13"/>
                </a:cxn>
                <a:cxn ang="0">
                  <a:pos x="57" y="47"/>
                </a:cxn>
                <a:cxn ang="0">
                  <a:pos x="7" y="13"/>
                </a:cxn>
                <a:cxn ang="0">
                  <a:pos x="20" y="8"/>
                </a:cxn>
                <a:cxn ang="0">
                  <a:pos x="43" y="4"/>
                </a:cxn>
                <a:cxn ang="0">
                  <a:pos x="27" y="51"/>
                </a:cxn>
                <a:cxn ang="0">
                  <a:pos x="24" y="59"/>
                </a:cxn>
                <a:cxn ang="0">
                  <a:pos x="36" y="62"/>
                </a:cxn>
                <a:cxn ang="0">
                  <a:pos x="39" y="54"/>
                </a:cxn>
                <a:cxn ang="0">
                  <a:pos x="27" y="51"/>
                </a:cxn>
                <a:cxn ang="0">
                  <a:pos x="8" y="55"/>
                </a:cxn>
                <a:cxn ang="0">
                  <a:pos x="22" y="58"/>
                </a:cxn>
                <a:cxn ang="0">
                  <a:pos x="55" y="55"/>
                </a:cxn>
                <a:cxn ang="0">
                  <a:pos x="41" y="58"/>
                </a:cxn>
                <a:cxn ang="0">
                  <a:pos x="55" y="55"/>
                </a:cxn>
                <a:cxn ang="0">
                  <a:pos x="8" y="65"/>
                </a:cxn>
                <a:cxn ang="0">
                  <a:pos x="22" y="71"/>
                </a:cxn>
                <a:cxn ang="0">
                  <a:pos x="38" y="65"/>
                </a:cxn>
                <a:cxn ang="0">
                  <a:pos x="25" y="71"/>
                </a:cxn>
                <a:cxn ang="0">
                  <a:pos x="38" y="65"/>
                </a:cxn>
                <a:cxn ang="0">
                  <a:pos x="41" y="65"/>
                </a:cxn>
                <a:cxn ang="0">
                  <a:pos x="55" y="71"/>
                </a:cxn>
                <a:cxn ang="0">
                  <a:pos x="22" y="73"/>
                </a:cxn>
                <a:cxn ang="0">
                  <a:pos x="8" y="80"/>
                </a:cxn>
                <a:cxn ang="0">
                  <a:pos x="22" y="73"/>
                </a:cxn>
                <a:cxn ang="0">
                  <a:pos x="25" y="73"/>
                </a:cxn>
                <a:cxn ang="0">
                  <a:pos x="38" y="80"/>
                </a:cxn>
                <a:cxn ang="0">
                  <a:pos x="55" y="73"/>
                </a:cxn>
                <a:cxn ang="0">
                  <a:pos x="41" y="80"/>
                </a:cxn>
                <a:cxn ang="0">
                  <a:pos x="55" y="73"/>
                </a:cxn>
                <a:cxn ang="0">
                  <a:pos x="8" y="82"/>
                </a:cxn>
                <a:cxn ang="0">
                  <a:pos x="22" y="89"/>
                </a:cxn>
                <a:cxn ang="0">
                  <a:pos x="38" y="82"/>
                </a:cxn>
                <a:cxn ang="0">
                  <a:pos x="25" y="89"/>
                </a:cxn>
                <a:cxn ang="0">
                  <a:pos x="38" y="82"/>
                </a:cxn>
                <a:cxn ang="0">
                  <a:pos x="41" y="82"/>
                </a:cxn>
                <a:cxn ang="0">
                  <a:pos x="55" y="89"/>
                </a:cxn>
              </a:cxnLst>
              <a:rect l="txL" t="txT" r="txR" b="txB"/>
              <a:pathLst>
                <a:path w="64" h="96">
                  <a:moveTo>
                    <a:pt x="9" y="0"/>
                  </a:moveTo>
                  <a:cubicBezTo>
                    <a:pt x="56" y="0"/>
                    <a:pt x="56" y="0"/>
                    <a:pt x="56" y="0"/>
                  </a:cubicBezTo>
                  <a:cubicBezTo>
                    <a:pt x="60" y="0"/>
                    <a:pt x="64" y="3"/>
                    <a:pt x="64" y="8"/>
                  </a:cubicBezTo>
                  <a:cubicBezTo>
                    <a:pt x="64" y="88"/>
                    <a:pt x="64" y="88"/>
                    <a:pt x="64" y="88"/>
                  </a:cubicBezTo>
                  <a:cubicBezTo>
                    <a:pt x="64" y="93"/>
                    <a:pt x="60" y="96"/>
                    <a:pt x="56" y="96"/>
                  </a:cubicBezTo>
                  <a:cubicBezTo>
                    <a:pt x="9" y="96"/>
                    <a:pt x="9" y="96"/>
                    <a:pt x="9" y="96"/>
                  </a:cubicBezTo>
                  <a:cubicBezTo>
                    <a:pt x="4" y="96"/>
                    <a:pt x="0" y="93"/>
                    <a:pt x="0" y="88"/>
                  </a:cubicBezTo>
                  <a:cubicBezTo>
                    <a:pt x="0" y="8"/>
                    <a:pt x="0" y="8"/>
                    <a:pt x="0" y="8"/>
                  </a:cubicBezTo>
                  <a:cubicBezTo>
                    <a:pt x="0" y="3"/>
                    <a:pt x="4" y="0"/>
                    <a:pt x="9" y="0"/>
                  </a:cubicBezTo>
                  <a:close/>
                  <a:moveTo>
                    <a:pt x="7" y="13"/>
                  </a:moveTo>
                  <a:cubicBezTo>
                    <a:pt x="7" y="47"/>
                    <a:pt x="7" y="47"/>
                    <a:pt x="7" y="47"/>
                  </a:cubicBezTo>
                  <a:cubicBezTo>
                    <a:pt x="57" y="47"/>
                    <a:pt x="57" y="47"/>
                    <a:pt x="57" y="47"/>
                  </a:cubicBezTo>
                  <a:cubicBezTo>
                    <a:pt x="57" y="13"/>
                    <a:pt x="57" y="13"/>
                    <a:pt x="57" y="13"/>
                  </a:cubicBezTo>
                  <a:cubicBezTo>
                    <a:pt x="7" y="13"/>
                    <a:pt x="7" y="13"/>
                    <a:pt x="7" y="13"/>
                  </a:cubicBezTo>
                  <a:close/>
                  <a:moveTo>
                    <a:pt x="20" y="4"/>
                  </a:moveTo>
                  <a:cubicBezTo>
                    <a:pt x="20" y="8"/>
                    <a:pt x="20" y="8"/>
                    <a:pt x="20" y="8"/>
                  </a:cubicBezTo>
                  <a:cubicBezTo>
                    <a:pt x="43" y="8"/>
                    <a:pt x="43" y="8"/>
                    <a:pt x="43" y="8"/>
                  </a:cubicBezTo>
                  <a:cubicBezTo>
                    <a:pt x="43" y="4"/>
                    <a:pt x="43" y="4"/>
                    <a:pt x="43" y="4"/>
                  </a:cubicBezTo>
                  <a:cubicBezTo>
                    <a:pt x="20" y="4"/>
                    <a:pt x="20" y="4"/>
                    <a:pt x="20" y="4"/>
                  </a:cubicBezTo>
                  <a:close/>
                  <a:moveTo>
                    <a:pt x="27" y="51"/>
                  </a:moveTo>
                  <a:cubicBezTo>
                    <a:pt x="25" y="51"/>
                    <a:pt x="24" y="53"/>
                    <a:pt x="24" y="54"/>
                  </a:cubicBezTo>
                  <a:cubicBezTo>
                    <a:pt x="24" y="59"/>
                    <a:pt x="24" y="59"/>
                    <a:pt x="24" y="59"/>
                  </a:cubicBezTo>
                  <a:cubicBezTo>
                    <a:pt x="24" y="61"/>
                    <a:pt x="25" y="62"/>
                    <a:pt x="27" y="62"/>
                  </a:cubicBezTo>
                  <a:cubicBezTo>
                    <a:pt x="36" y="62"/>
                    <a:pt x="36" y="62"/>
                    <a:pt x="36" y="62"/>
                  </a:cubicBezTo>
                  <a:cubicBezTo>
                    <a:pt x="38" y="62"/>
                    <a:pt x="39" y="61"/>
                    <a:pt x="39" y="59"/>
                  </a:cubicBezTo>
                  <a:cubicBezTo>
                    <a:pt x="39" y="54"/>
                    <a:pt x="39" y="54"/>
                    <a:pt x="39" y="54"/>
                  </a:cubicBezTo>
                  <a:cubicBezTo>
                    <a:pt x="39" y="53"/>
                    <a:pt x="38" y="51"/>
                    <a:pt x="36" y="51"/>
                  </a:cubicBezTo>
                  <a:cubicBezTo>
                    <a:pt x="27" y="51"/>
                    <a:pt x="27" y="51"/>
                    <a:pt x="27" y="51"/>
                  </a:cubicBezTo>
                  <a:close/>
                  <a:moveTo>
                    <a:pt x="22" y="55"/>
                  </a:moveTo>
                  <a:cubicBezTo>
                    <a:pt x="8" y="55"/>
                    <a:pt x="8" y="55"/>
                    <a:pt x="8" y="55"/>
                  </a:cubicBezTo>
                  <a:cubicBezTo>
                    <a:pt x="8" y="58"/>
                    <a:pt x="8" y="58"/>
                    <a:pt x="8" y="58"/>
                  </a:cubicBezTo>
                  <a:cubicBezTo>
                    <a:pt x="22" y="58"/>
                    <a:pt x="22" y="58"/>
                    <a:pt x="22" y="58"/>
                  </a:cubicBezTo>
                  <a:cubicBezTo>
                    <a:pt x="22" y="55"/>
                    <a:pt x="22" y="55"/>
                    <a:pt x="22" y="55"/>
                  </a:cubicBezTo>
                  <a:close/>
                  <a:moveTo>
                    <a:pt x="55" y="55"/>
                  </a:moveTo>
                  <a:cubicBezTo>
                    <a:pt x="41" y="55"/>
                    <a:pt x="41" y="55"/>
                    <a:pt x="41" y="55"/>
                  </a:cubicBezTo>
                  <a:cubicBezTo>
                    <a:pt x="41" y="58"/>
                    <a:pt x="41" y="58"/>
                    <a:pt x="41" y="58"/>
                  </a:cubicBezTo>
                  <a:cubicBezTo>
                    <a:pt x="55" y="58"/>
                    <a:pt x="55" y="58"/>
                    <a:pt x="55" y="58"/>
                  </a:cubicBezTo>
                  <a:cubicBezTo>
                    <a:pt x="55" y="55"/>
                    <a:pt x="55" y="55"/>
                    <a:pt x="55" y="55"/>
                  </a:cubicBezTo>
                  <a:close/>
                  <a:moveTo>
                    <a:pt x="22" y="65"/>
                  </a:moveTo>
                  <a:cubicBezTo>
                    <a:pt x="8" y="65"/>
                    <a:pt x="8" y="65"/>
                    <a:pt x="8" y="65"/>
                  </a:cubicBezTo>
                  <a:cubicBezTo>
                    <a:pt x="8" y="71"/>
                    <a:pt x="8" y="71"/>
                    <a:pt x="8" y="71"/>
                  </a:cubicBezTo>
                  <a:cubicBezTo>
                    <a:pt x="22" y="71"/>
                    <a:pt x="22" y="71"/>
                    <a:pt x="22" y="71"/>
                  </a:cubicBezTo>
                  <a:cubicBezTo>
                    <a:pt x="22" y="65"/>
                    <a:pt x="22" y="65"/>
                    <a:pt x="22" y="65"/>
                  </a:cubicBezTo>
                  <a:close/>
                  <a:moveTo>
                    <a:pt x="38" y="65"/>
                  </a:moveTo>
                  <a:cubicBezTo>
                    <a:pt x="25" y="65"/>
                    <a:pt x="25" y="65"/>
                    <a:pt x="25" y="65"/>
                  </a:cubicBezTo>
                  <a:cubicBezTo>
                    <a:pt x="25" y="71"/>
                    <a:pt x="25" y="71"/>
                    <a:pt x="25" y="71"/>
                  </a:cubicBezTo>
                  <a:cubicBezTo>
                    <a:pt x="38" y="71"/>
                    <a:pt x="38" y="71"/>
                    <a:pt x="38" y="71"/>
                  </a:cubicBezTo>
                  <a:cubicBezTo>
                    <a:pt x="38" y="65"/>
                    <a:pt x="38" y="65"/>
                    <a:pt x="38" y="65"/>
                  </a:cubicBezTo>
                  <a:close/>
                  <a:moveTo>
                    <a:pt x="55" y="65"/>
                  </a:moveTo>
                  <a:cubicBezTo>
                    <a:pt x="41" y="65"/>
                    <a:pt x="41" y="65"/>
                    <a:pt x="41" y="65"/>
                  </a:cubicBezTo>
                  <a:cubicBezTo>
                    <a:pt x="41" y="71"/>
                    <a:pt x="41" y="71"/>
                    <a:pt x="41" y="71"/>
                  </a:cubicBezTo>
                  <a:cubicBezTo>
                    <a:pt x="55" y="71"/>
                    <a:pt x="55" y="71"/>
                    <a:pt x="55" y="71"/>
                  </a:cubicBezTo>
                  <a:cubicBezTo>
                    <a:pt x="55" y="65"/>
                    <a:pt x="55" y="65"/>
                    <a:pt x="55" y="65"/>
                  </a:cubicBezTo>
                  <a:close/>
                  <a:moveTo>
                    <a:pt x="22" y="73"/>
                  </a:moveTo>
                  <a:cubicBezTo>
                    <a:pt x="8" y="73"/>
                    <a:pt x="8" y="73"/>
                    <a:pt x="8" y="73"/>
                  </a:cubicBezTo>
                  <a:cubicBezTo>
                    <a:pt x="8" y="80"/>
                    <a:pt x="8" y="80"/>
                    <a:pt x="8" y="80"/>
                  </a:cubicBezTo>
                  <a:cubicBezTo>
                    <a:pt x="22" y="80"/>
                    <a:pt x="22" y="80"/>
                    <a:pt x="22" y="80"/>
                  </a:cubicBezTo>
                  <a:cubicBezTo>
                    <a:pt x="22" y="73"/>
                    <a:pt x="22" y="73"/>
                    <a:pt x="22" y="73"/>
                  </a:cubicBezTo>
                  <a:close/>
                  <a:moveTo>
                    <a:pt x="38" y="73"/>
                  </a:moveTo>
                  <a:cubicBezTo>
                    <a:pt x="25" y="73"/>
                    <a:pt x="25" y="73"/>
                    <a:pt x="25" y="73"/>
                  </a:cubicBezTo>
                  <a:cubicBezTo>
                    <a:pt x="25" y="80"/>
                    <a:pt x="25" y="80"/>
                    <a:pt x="25" y="80"/>
                  </a:cubicBezTo>
                  <a:cubicBezTo>
                    <a:pt x="38" y="80"/>
                    <a:pt x="38" y="80"/>
                    <a:pt x="38" y="80"/>
                  </a:cubicBezTo>
                  <a:cubicBezTo>
                    <a:pt x="38" y="73"/>
                    <a:pt x="38" y="73"/>
                    <a:pt x="38" y="73"/>
                  </a:cubicBezTo>
                  <a:close/>
                  <a:moveTo>
                    <a:pt x="55" y="73"/>
                  </a:moveTo>
                  <a:cubicBezTo>
                    <a:pt x="41" y="73"/>
                    <a:pt x="41" y="73"/>
                    <a:pt x="41" y="73"/>
                  </a:cubicBezTo>
                  <a:cubicBezTo>
                    <a:pt x="41" y="80"/>
                    <a:pt x="41" y="80"/>
                    <a:pt x="41" y="80"/>
                  </a:cubicBezTo>
                  <a:cubicBezTo>
                    <a:pt x="55" y="80"/>
                    <a:pt x="55" y="80"/>
                    <a:pt x="55" y="80"/>
                  </a:cubicBezTo>
                  <a:cubicBezTo>
                    <a:pt x="55" y="73"/>
                    <a:pt x="55" y="73"/>
                    <a:pt x="55" y="73"/>
                  </a:cubicBezTo>
                  <a:close/>
                  <a:moveTo>
                    <a:pt x="22" y="82"/>
                  </a:moveTo>
                  <a:cubicBezTo>
                    <a:pt x="8" y="82"/>
                    <a:pt x="8" y="82"/>
                    <a:pt x="8" y="82"/>
                  </a:cubicBezTo>
                  <a:cubicBezTo>
                    <a:pt x="8" y="89"/>
                    <a:pt x="8" y="89"/>
                    <a:pt x="8" y="89"/>
                  </a:cubicBezTo>
                  <a:cubicBezTo>
                    <a:pt x="22" y="89"/>
                    <a:pt x="22" y="89"/>
                    <a:pt x="22" y="89"/>
                  </a:cubicBezTo>
                  <a:cubicBezTo>
                    <a:pt x="22" y="82"/>
                    <a:pt x="22" y="82"/>
                    <a:pt x="22" y="82"/>
                  </a:cubicBezTo>
                  <a:close/>
                  <a:moveTo>
                    <a:pt x="38" y="82"/>
                  </a:moveTo>
                  <a:cubicBezTo>
                    <a:pt x="25" y="82"/>
                    <a:pt x="25" y="82"/>
                    <a:pt x="25" y="82"/>
                  </a:cubicBezTo>
                  <a:cubicBezTo>
                    <a:pt x="25" y="89"/>
                    <a:pt x="25" y="89"/>
                    <a:pt x="25" y="89"/>
                  </a:cubicBezTo>
                  <a:cubicBezTo>
                    <a:pt x="38" y="89"/>
                    <a:pt x="38" y="89"/>
                    <a:pt x="38" y="89"/>
                  </a:cubicBezTo>
                  <a:cubicBezTo>
                    <a:pt x="38" y="82"/>
                    <a:pt x="38" y="82"/>
                    <a:pt x="38" y="82"/>
                  </a:cubicBezTo>
                  <a:close/>
                  <a:moveTo>
                    <a:pt x="55" y="82"/>
                  </a:moveTo>
                  <a:cubicBezTo>
                    <a:pt x="41" y="82"/>
                    <a:pt x="41" y="82"/>
                    <a:pt x="41" y="82"/>
                  </a:cubicBezTo>
                  <a:cubicBezTo>
                    <a:pt x="41" y="89"/>
                    <a:pt x="41" y="89"/>
                    <a:pt x="41" y="89"/>
                  </a:cubicBezTo>
                  <a:cubicBezTo>
                    <a:pt x="55" y="89"/>
                    <a:pt x="55" y="89"/>
                    <a:pt x="55" y="89"/>
                  </a:cubicBezTo>
                  <a:lnTo>
                    <a:pt x="55" y="8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4" name="Freeform 23"/>
            <p:cNvSpPr>
              <a:spLocks noEditPoints="1"/>
            </p:cNvSpPr>
            <p:nvPr/>
          </p:nvSpPr>
          <p:spPr>
            <a:xfrm>
              <a:off x="2809875" y="2138745"/>
              <a:ext cx="341312" cy="323326"/>
            </a:xfrm>
            <a:custGeom>
              <a:avLst/>
              <a:gdLst>
                <a:gd name="txL" fmla="*/ 0 w 91"/>
                <a:gd name="txT" fmla="*/ 0 h 81"/>
                <a:gd name="txR" fmla="*/ 91 w 91"/>
                <a:gd name="txB" fmla="*/ 81 h 81"/>
              </a:gdLst>
              <a:ahLst/>
              <a:cxnLst>
                <a:cxn ang="0">
                  <a:pos x="91" y="17"/>
                </a:cxn>
                <a:cxn ang="0">
                  <a:pos x="91" y="63"/>
                </a:cxn>
                <a:cxn ang="0">
                  <a:pos x="86" y="76"/>
                </a:cxn>
                <a:cxn ang="0">
                  <a:pos x="74" y="81"/>
                </a:cxn>
                <a:cxn ang="0">
                  <a:pos x="18" y="81"/>
                </a:cxn>
                <a:cxn ang="0">
                  <a:pos x="5" y="76"/>
                </a:cxn>
                <a:cxn ang="0">
                  <a:pos x="0" y="63"/>
                </a:cxn>
                <a:cxn ang="0">
                  <a:pos x="0" y="17"/>
                </a:cxn>
                <a:cxn ang="0">
                  <a:pos x="0" y="12"/>
                </a:cxn>
                <a:cxn ang="0">
                  <a:pos x="5" y="12"/>
                </a:cxn>
                <a:cxn ang="0">
                  <a:pos x="15" y="12"/>
                </a:cxn>
                <a:cxn ang="0">
                  <a:pos x="15" y="24"/>
                </a:cxn>
                <a:cxn ang="0">
                  <a:pos x="21" y="30"/>
                </a:cxn>
                <a:cxn ang="0">
                  <a:pos x="21" y="30"/>
                </a:cxn>
                <a:cxn ang="0">
                  <a:pos x="24" y="29"/>
                </a:cxn>
                <a:cxn ang="0">
                  <a:pos x="21" y="24"/>
                </a:cxn>
                <a:cxn ang="0">
                  <a:pos x="21" y="6"/>
                </a:cxn>
                <a:cxn ang="0">
                  <a:pos x="27" y="0"/>
                </a:cxn>
                <a:cxn ang="0">
                  <a:pos x="27" y="0"/>
                </a:cxn>
                <a:cxn ang="0">
                  <a:pos x="33" y="6"/>
                </a:cxn>
                <a:cxn ang="0">
                  <a:pos x="33" y="12"/>
                </a:cxn>
                <a:cxn ang="0">
                  <a:pos x="59" y="12"/>
                </a:cxn>
                <a:cxn ang="0">
                  <a:pos x="59" y="24"/>
                </a:cxn>
                <a:cxn ang="0">
                  <a:pos x="65" y="30"/>
                </a:cxn>
                <a:cxn ang="0">
                  <a:pos x="65" y="30"/>
                </a:cxn>
                <a:cxn ang="0">
                  <a:pos x="68" y="29"/>
                </a:cxn>
                <a:cxn ang="0">
                  <a:pos x="65" y="24"/>
                </a:cxn>
                <a:cxn ang="0">
                  <a:pos x="65" y="6"/>
                </a:cxn>
                <a:cxn ang="0">
                  <a:pos x="70" y="0"/>
                </a:cxn>
                <a:cxn ang="0">
                  <a:pos x="70" y="0"/>
                </a:cxn>
                <a:cxn ang="0">
                  <a:pos x="76" y="6"/>
                </a:cxn>
                <a:cxn ang="0">
                  <a:pos x="76" y="12"/>
                </a:cxn>
                <a:cxn ang="0">
                  <a:pos x="86" y="12"/>
                </a:cxn>
                <a:cxn ang="0">
                  <a:pos x="91" y="12"/>
                </a:cxn>
                <a:cxn ang="0">
                  <a:pos x="91" y="17"/>
                </a:cxn>
                <a:cxn ang="0">
                  <a:pos x="45" y="68"/>
                </a:cxn>
                <a:cxn ang="0">
                  <a:pos x="45" y="40"/>
                </a:cxn>
                <a:cxn ang="0">
                  <a:pos x="39" y="40"/>
                </a:cxn>
                <a:cxn ang="0">
                  <a:pos x="38" y="42"/>
                </a:cxn>
                <a:cxn ang="0">
                  <a:pos x="36" y="43"/>
                </a:cxn>
                <a:cxn ang="0">
                  <a:pos x="36" y="47"/>
                </a:cxn>
                <a:cxn ang="0">
                  <a:pos x="38" y="47"/>
                </a:cxn>
                <a:cxn ang="0">
                  <a:pos x="38" y="68"/>
                </a:cxn>
                <a:cxn ang="0">
                  <a:pos x="45" y="68"/>
                </a:cxn>
                <a:cxn ang="0">
                  <a:pos x="55" y="68"/>
                </a:cxn>
                <a:cxn ang="0">
                  <a:pos x="55" y="40"/>
                </a:cxn>
                <a:cxn ang="0">
                  <a:pos x="49" y="40"/>
                </a:cxn>
                <a:cxn ang="0">
                  <a:pos x="48" y="42"/>
                </a:cxn>
                <a:cxn ang="0">
                  <a:pos x="46" y="43"/>
                </a:cxn>
                <a:cxn ang="0">
                  <a:pos x="46" y="47"/>
                </a:cxn>
                <a:cxn ang="0">
                  <a:pos x="48" y="47"/>
                </a:cxn>
                <a:cxn ang="0">
                  <a:pos x="48" y="68"/>
                </a:cxn>
                <a:cxn ang="0">
                  <a:pos x="55" y="68"/>
                </a:cxn>
                <a:cxn ang="0">
                  <a:pos x="81" y="36"/>
                </a:cxn>
                <a:cxn ang="0">
                  <a:pos x="10" y="36"/>
                </a:cxn>
                <a:cxn ang="0">
                  <a:pos x="10" y="63"/>
                </a:cxn>
                <a:cxn ang="0">
                  <a:pos x="12" y="69"/>
                </a:cxn>
                <a:cxn ang="0">
                  <a:pos x="18" y="71"/>
                </a:cxn>
                <a:cxn ang="0">
                  <a:pos x="74" y="71"/>
                </a:cxn>
                <a:cxn ang="0">
                  <a:pos x="79" y="69"/>
                </a:cxn>
                <a:cxn ang="0">
                  <a:pos x="81" y="63"/>
                </a:cxn>
                <a:cxn ang="0">
                  <a:pos x="81" y="36"/>
                </a:cxn>
              </a:cxnLst>
              <a:rect l="txL" t="txT" r="txR" b="txB"/>
              <a:pathLst>
                <a:path w="91" h="81">
                  <a:moveTo>
                    <a:pt x="91" y="17"/>
                  </a:moveTo>
                  <a:cubicBezTo>
                    <a:pt x="91" y="63"/>
                    <a:pt x="91" y="63"/>
                    <a:pt x="91" y="63"/>
                  </a:cubicBezTo>
                  <a:cubicBezTo>
                    <a:pt x="91" y="68"/>
                    <a:pt x="89" y="72"/>
                    <a:pt x="86" y="76"/>
                  </a:cubicBezTo>
                  <a:cubicBezTo>
                    <a:pt x="83" y="79"/>
                    <a:pt x="79" y="81"/>
                    <a:pt x="74" y="81"/>
                  </a:cubicBezTo>
                  <a:cubicBezTo>
                    <a:pt x="18" y="81"/>
                    <a:pt x="18" y="81"/>
                    <a:pt x="18"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29"/>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5" y="30"/>
                  </a:cubicBezTo>
                  <a:cubicBezTo>
                    <a:pt x="65" y="30"/>
                    <a:pt x="65" y="30"/>
                    <a:pt x="65" y="30"/>
                  </a:cubicBezTo>
                  <a:cubicBezTo>
                    <a:pt x="66" y="30"/>
                    <a:pt x="67" y="30"/>
                    <a:pt x="68" y="29"/>
                  </a:cubicBezTo>
                  <a:cubicBezTo>
                    <a:pt x="66" y="28"/>
                    <a:pt x="65" y="27"/>
                    <a:pt x="65" y="24"/>
                  </a:cubicBezTo>
                  <a:cubicBezTo>
                    <a:pt x="65" y="6"/>
                    <a:pt x="65" y="6"/>
                    <a:pt x="65" y="6"/>
                  </a:cubicBezTo>
                  <a:cubicBezTo>
                    <a:pt x="65"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5" y="68"/>
                  </a:moveTo>
                  <a:cubicBezTo>
                    <a:pt x="45" y="40"/>
                    <a:pt x="45" y="40"/>
                    <a:pt x="45" y="40"/>
                  </a:cubicBezTo>
                  <a:cubicBezTo>
                    <a:pt x="39" y="40"/>
                    <a:pt x="39" y="40"/>
                    <a:pt x="39" y="40"/>
                  </a:cubicBezTo>
                  <a:cubicBezTo>
                    <a:pt x="39" y="40"/>
                    <a:pt x="39" y="41"/>
                    <a:pt x="38" y="42"/>
                  </a:cubicBezTo>
                  <a:cubicBezTo>
                    <a:pt x="38" y="43"/>
                    <a:pt x="37" y="43"/>
                    <a:pt x="36" y="43"/>
                  </a:cubicBezTo>
                  <a:cubicBezTo>
                    <a:pt x="36" y="47"/>
                    <a:pt x="36" y="47"/>
                    <a:pt x="36" y="47"/>
                  </a:cubicBezTo>
                  <a:cubicBezTo>
                    <a:pt x="38" y="47"/>
                    <a:pt x="38" y="47"/>
                    <a:pt x="38" y="47"/>
                  </a:cubicBezTo>
                  <a:cubicBezTo>
                    <a:pt x="38" y="68"/>
                    <a:pt x="38" y="68"/>
                    <a:pt x="38" y="68"/>
                  </a:cubicBezTo>
                  <a:cubicBezTo>
                    <a:pt x="45" y="68"/>
                    <a:pt x="45" y="68"/>
                    <a:pt x="45" y="68"/>
                  </a:cubicBezTo>
                  <a:close/>
                  <a:moveTo>
                    <a:pt x="55" y="68"/>
                  </a:moveTo>
                  <a:cubicBezTo>
                    <a:pt x="55" y="40"/>
                    <a:pt x="55" y="40"/>
                    <a:pt x="55" y="40"/>
                  </a:cubicBezTo>
                  <a:cubicBezTo>
                    <a:pt x="49" y="40"/>
                    <a:pt x="49" y="40"/>
                    <a:pt x="49" y="40"/>
                  </a:cubicBezTo>
                  <a:cubicBezTo>
                    <a:pt x="49" y="40"/>
                    <a:pt x="49" y="41"/>
                    <a:pt x="48" y="42"/>
                  </a:cubicBezTo>
                  <a:cubicBezTo>
                    <a:pt x="48" y="43"/>
                    <a:pt x="47" y="43"/>
                    <a:pt x="46" y="43"/>
                  </a:cubicBezTo>
                  <a:cubicBezTo>
                    <a:pt x="46" y="47"/>
                    <a:pt x="46" y="47"/>
                    <a:pt x="46" y="47"/>
                  </a:cubicBezTo>
                  <a:cubicBezTo>
                    <a:pt x="48" y="47"/>
                    <a:pt x="48" y="47"/>
                    <a:pt x="48" y="47"/>
                  </a:cubicBezTo>
                  <a:cubicBezTo>
                    <a:pt x="48" y="68"/>
                    <a:pt x="48" y="68"/>
                    <a:pt x="48" y="68"/>
                  </a:cubicBezTo>
                  <a:cubicBezTo>
                    <a:pt x="55" y="68"/>
                    <a:pt x="55" y="68"/>
                    <a:pt x="55" y="68"/>
                  </a:cubicBezTo>
                  <a:close/>
                  <a:moveTo>
                    <a:pt x="81" y="36"/>
                  </a:moveTo>
                  <a:cubicBezTo>
                    <a:pt x="10" y="36"/>
                    <a:pt x="10" y="36"/>
                    <a:pt x="10" y="36"/>
                  </a:cubicBezTo>
                  <a:cubicBezTo>
                    <a:pt x="10" y="63"/>
                    <a:pt x="10" y="63"/>
                    <a:pt x="10" y="63"/>
                  </a:cubicBezTo>
                  <a:cubicBezTo>
                    <a:pt x="10" y="65"/>
                    <a:pt x="11" y="67"/>
                    <a:pt x="12" y="69"/>
                  </a:cubicBezTo>
                  <a:cubicBezTo>
                    <a:pt x="14" y="70"/>
                    <a:pt x="15" y="71"/>
                    <a:pt x="18" y="71"/>
                  </a:cubicBezTo>
                  <a:cubicBezTo>
                    <a:pt x="74" y="71"/>
                    <a:pt x="74" y="71"/>
                    <a:pt x="74" y="71"/>
                  </a:cubicBezTo>
                  <a:cubicBezTo>
                    <a:pt x="76" y="71"/>
                    <a:pt x="78" y="70"/>
                    <a:pt x="79" y="69"/>
                  </a:cubicBezTo>
                  <a:cubicBezTo>
                    <a:pt x="80" y="67"/>
                    <a:pt x="81" y="65"/>
                    <a:pt x="81" y="63"/>
                  </a:cubicBezTo>
                  <a:lnTo>
                    <a:pt x="81" y="3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5" name="Freeform 24"/>
            <p:cNvSpPr>
              <a:spLocks noEditPoints="1"/>
            </p:cNvSpPr>
            <p:nvPr/>
          </p:nvSpPr>
          <p:spPr>
            <a:xfrm>
              <a:off x="2160590" y="2089003"/>
              <a:ext cx="307975" cy="414738"/>
            </a:xfrm>
            <a:custGeom>
              <a:avLst/>
              <a:gdLst>
                <a:gd name="txL" fmla="*/ 0 w 82"/>
                <a:gd name="txT" fmla="*/ 0 h 104"/>
                <a:gd name="txR" fmla="*/ 82 w 82"/>
                <a:gd name="txB" fmla="*/ 104 h 104"/>
              </a:gdLst>
              <a:ahLst/>
              <a:cxnLst>
                <a:cxn ang="0">
                  <a:pos x="49" y="72"/>
                </a:cxn>
                <a:cxn ang="0">
                  <a:pos x="43" y="72"/>
                </a:cxn>
                <a:cxn ang="0">
                  <a:pos x="60" y="99"/>
                </a:cxn>
                <a:cxn ang="0">
                  <a:pos x="69" y="104"/>
                </a:cxn>
                <a:cxn ang="0">
                  <a:pos x="77" y="69"/>
                </a:cxn>
                <a:cxn ang="0">
                  <a:pos x="77" y="27"/>
                </a:cxn>
                <a:cxn ang="0">
                  <a:pos x="52" y="35"/>
                </a:cxn>
                <a:cxn ang="0">
                  <a:pos x="32" y="38"/>
                </a:cxn>
                <a:cxn ang="0">
                  <a:pos x="24" y="38"/>
                </a:cxn>
                <a:cxn ang="0">
                  <a:pos x="8" y="54"/>
                </a:cxn>
                <a:cxn ang="0">
                  <a:pos x="12" y="90"/>
                </a:cxn>
                <a:cxn ang="0">
                  <a:pos x="19" y="104"/>
                </a:cxn>
                <a:cxn ang="0">
                  <a:pos x="41" y="104"/>
                </a:cxn>
                <a:cxn ang="0">
                  <a:pos x="41" y="0"/>
                </a:cxn>
                <a:cxn ang="0">
                  <a:pos x="58" y="18"/>
                </a:cxn>
                <a:cxn ang="0">
                  <a:pos x="41" y="35"/>
                </a:cxn>
                <a:cxn ang="0">
                  <a:pos x="24" y="18"/>
                </a:cxn>
                <a:cxn ang="0">
                  <a:pos x="41" y="0"/>
                </a:cxn>
                <a:cxn ang="0">
                  <a:pos x="51" y="18"/>
                </a:cxn>
                <a:cxn ang="0">
                  <a:pos x="41" y="28"/>
                </a:cxn>
                <a:cxn ang="0">
                  <a:pos x="31" y="18"/>
                </a:cxn>
                <a:cxn ang="0">
                  <a:pos x="41" y="8"/>
                </a:cxn>
                <a:cxn ang="0">
                  <a:pos x="41" y="58"/>
                </a:cxn>
                <a:cxn ang="0">
                  <a:pos x="41" y="85"/>
                </a:cxn>
                <a:cxn ang="0">
                  <a:pos x="41" y="58"/>
                </a:cxn>
                <a:cxn ang="0">
                  <a:pos x="21" y="54"/>
                </a:cxn>
                <a:cxn ang="0">
                  <a:pos x="28" y="49"/>
                </a:cxn>
                <a:cxn ang="0">
                  <a:pos x="32" y="54"/>
                </a:cxn>
                <a:cxn ang="0">
                  <a:pos x="26" y="54"/>
                </a:cxn>
                <a:cxn ang="0">
                  <a:pos x="24" y="57"/>
                </a:cxn>
                <a:cxn ang="0">
                  <a:pos x="62" y="57"/>
                </a:cxn>
                <a:cxn ang="0">
                  <a:pos x="57" y="55"/>
                </a:cxn>
                <a:cxn ang="0">
                  <a:pos x="53" y="53"/>
                </a:cxn>
                <a:cxn ang="0">
                  <a:pos x="48" y="50"/>
                </a:cxn>
                <a:cxn ang="0">
                  <a:pos x="58" y="50"/>
                </a:cxn>
                <a:cxn ang="0">
                  <a:pos x="62" y="57"/>
                </a:cxn>
                <a:cxn ang="0">
                  <a:pos x="38" y="72"/>
                </a:cxn>
                <a:cxn ang="0">
                  <a:pos x="32" y="72"/>
                </a:cxn>
              </a:cxnLst>
              <a:rect l="txL" t="txT" r="txR" b="txB"/>
              <a:pathLst>
                <a:path w="82" h="104">
                  <a:moveTo>
                    <a:pt x="46" y="67"/>
                  </a:moveTo>
                  <a:cubicBezTo>
                    <a:pt x="48" y="67"/>
                    <a:pt x="49" y="69"/>
                    <a:pt x="49" y="72"/>
                  </a:cubicBezTo>
                  <a:cubicBezTo>
                    <a:pt x="49" y="74"/>
                    <a:pt x="48" y="76"/>
                    <a:pt x="46" y="76"/>
                  </a:cubicBezTo>
                  <a:cubicBezTo>
                    <a:pt x="44" y="76"/>
                    <a:pt x="43" y="74"/>
                    <a:pt x="43" y="72"/>
                  </a:cubicBezTo>
                  <a:cubicBezTo>
                    <a:pt x="43" y="69"/>
                    <a:pt x="44" y="67"/>
                    <a:pt x="46" y="67"/>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5"/>
                  </a:cubicBezTo>
                  <a:cubicBezTo>
                    <a:pt x="79" y="48"/>
                    <a:pt x="82" y="37"/>
                    <a:pt x="77" y="27"/>
                  </a:cubicBezTo>
                  <a:cubicBezTo>
                    <a:pt x="70" y="28"/>
                    <a:pt x="62" y="32"/>
                    <a:pt x="58" y="38"/>
                  </a:cubicBezTo>
                  <a:cubicBezTo>
                    <a:pt x="56" y="37"/>
                    <a:pt x="54" y="36"/>
                    <a:pt x="52" y="35"/>
                  </a:cubicBezTo>
                  <a:cubicBezTo>
                    <a:pt x="51" y="38"/>
                    <a:pt x="51" y="38"/>
                    <a:pt x="51" y="38"/>
                  </a:cubicBezTo>
                  <a:cubicBezTo>
                    <a:pt x="43" y="37"/>
                    <a:pt x="40" y="37"/>
                    <a:pt x="32" y="38"/>
                  </a:cubicBezTo>
                  <a:cubicBezTo>
                    <a:pt x="31" y="35"/>
                    <a:pt x="31" y="35"/>
                    <a:pt x="31" y="35"/>
                  </a:cubicBezTo>
                  <a:cubicBezTo>
                    <a:pt x="28" y="36"/>
                    <a:pt x="26" y="36"/>
                    <a:pt x="24" y="38"/>
                  </a:cubicBezTo>
                  <a:cubicBezTo>
                    <a:pt x="19" y="32"/>
                    <a:pt x="12" y="28"/>
                    <a:pt x="5" y="27"/>
                  </a:cubicBezTo>
                  <a:cubicBezTo>
                    <a:pt x="0" y="37"/>
                    <a:pt x="2" y="48"/>
                    <a:pt x="8" y="54"/>
                  </a:cubicBezTo>
                  <a:cubicBezTo>
                    <a:pt x="6" y="59"/>
                    <a:pt x="5" y="64"/>
                    <a:pt x="5" y="69"/>
                  </a:cubicBezTo>
                  <a:cubicBezTo>
                    <a:pt x="5" y="77"/>
                    <a:pt x="7" y="84"/>
                    <a:pt x="12" y="90"/>
                  </a:cubicBezTo>
                  <a:cubicBezTo>
                    <a:pt x="12" y="104"/>
                    <a:pt x="12" y="104"/>
                    <a:pt x="12" y="104"/>
                  </a:cubicBezTo>
                  <a:cubicBezTo>
                    <a:pt x="19" y="104"/>
                    <a:pt x="19" y="104"/>
                    <a:pt x="19" y="104"/>
                  </a:cubicBezTo>
                  <a:cubicBezTo>
                    <a:pt x="21" y="99"/>
                    <a:pt x="21" y="99"/>
                    <a:pt x="21" y="99"/>
                  </a:cubicBezTo>
                  <a:cubicBezTo>
                    <a:pt x="27" y="102"/>
                    <a:pt x="33" y="104"/>
                    <a:pt x="41" y="104"/>
                  </a:cubicBezTo>
                  <a:cubicBezTo>
                    <a:pt x="48" y="104"/>
                    <a:pt x="54" y="102"/>
                    <a:pt x="60" y="99"/>
                  </a:cubicBezTo>
                  <a:close/>
                  <a:moveTo>
                    <a:pt x="41" y="0"/>
                  </a:moveTo>
                  <a:cubicBezTo>
                    <a:pt x="46" y="0"/>
                    <a:pt x="50" y="2"/>
                    <a:pt x="53" y="5"/>
                  </a:cubicBezTo>
                  <a:cubicBezTo>
                    <a:pt x="57" y="9"/>
                    <a:pt x="58" y="13"/>
                    <a:pt x="58" y="18"/>
                  </a:cubicBezTo>
                  <a:cubicBezTo>
                    <a:pt x="58" y="22"/>
                    <a:pt x="57" y="27"/>
                    <a:pt x="53" y="30"/>
                  </a:cubicBezTo>
                  <a:cubicBezTo>
                    <a:pt x="50" y="33"/>
                    <a:pt x="46" y="35"/>
                    <a:pt x="41" y="35"/>
                  </a:cubicBezTo>
                  <a:cubicBezTo>
                    <a:pt x="36" y="35"/>
                    <a:pt x="32" y="33"/>
                    <a:pt x="29" y="30"/>
                  </a:cubicBezTo>
                  <a:cubicBezTo>
                    <a:pt x="26" y="27"/>
                    <a:pt x="24" y="22"/>
                    <a:pt x="24" y="18"/>
                  </a:cubicBezTo>
                  <a:cubicBezTo>
                    <a:pt x="24" y="13"/>
                    <a:pt x="26" y="9"/>
                    <a:pt x="29" y="5"/>
                  </a:cubicBezTo>
                  <a:cubicBezTo>
                    <a:pt x="32" y="2"/>
                    <a:pt x="36" y="0"/>
                    <a:pt x="41" y="0"/>
                  </a:cubicBezTo>
                  <a:close/>
                  <a:moveTo>
                    <a:pt x="48" y="11"/>
                  </a:moveTo>
                  <a:cubicBezTo>
                    <a:pt x="50" y="12"/>
                    <a:pt x="51" y="15"/>
                    <a:pt x="51" y="18"/>
                  </a:cubicBezTo>
                  <a:cubicBezTo>
                    <a:pt x="51" y="20"/>
                    <a:pt x="50" y="23"/>
                    <a:pt x="48" y="25"/>
                  </a:cubicBezTo>
                  <a:cubicBezTo>
                    <a:pt x="46" y="26"/>
                    <a:pt x="44" y="28"/>
                    <a:pt x="41" y="28"/>
                  </a:cubicBezTo>
                  <a:cubicBezTo>
                    <a:pt x="39" y="28"/>
                    <a:pt x="36" y="26"/>
                    <a:pt x="34" y="25"/>
                  </a:cubicBezTo>
                  <a:cubicBezTo>
                    <a:pt x="32" y="23"/>
                    <a:pt x="31" y="20"/>
                    <a:pt x="31" y="18"/>
                  </a:cubicBezTo>
                  <a:cubicBezTo>
                    <a:pt x="31" y="15"/>
                    <a:pt x="32" y="12"/>
                    <a:pt x="34" y="11"/>
                  </a:cubicBezTo>
                  <a:cubicBezTo>
                    <a:pt x="36" y="9"/>
                    <a:pt x="39" y="8"/>
                    <a:pt x="41" y="8"/>
                  </a:cubicBezTo>
                  <a:cubicBezTo>
                    <a:pt x="44" y="8"/>
                    <a:pt x="46" y="9"/>
                    <a:pt x="48" y="11"/>
                  </a:cubicBezTo>
                  <a:close/>
                  <a:moveTo>
                    <a:pt x="41" y="58"/>
                  </a:moveTo>
                  <a:cubicBezTo>
                    <a:pt x="33" y="58"/>
                    <a:pt x="26" y="64"/>
                    <a:pt x="26" y="71"/>
                  </a:cubicBezTo>
                  <a:cubicBezTo>
                    <a:pt x="26" y="79"/>
                    <a:pt x="33" y="85"/>
                    <a:pt x="41" y="85"/>
                  </a:cubicBezTo>
                  <a:cubicBezTo>
                    <a:pt x="48" y="85"/>
                    <a:pt x="55" y="79"/>
                    <a:pt x="55" y="71"/>
                  </a:cubicBezTo>
                  <a:cubicBezTo>
                    <a:pt x="55" y="64"/>
                    <a:pt x="48" y="58"/>
                    <a:pt x="41" y="58"/>
                  </a:cubicBezTo>
                  <a:close/>
                  <a:moveTo>
                    <a:pt x="20" y="57"/>
                  </a:moveTo>
                  <a:cubicBezTo>
                    <a:pt x="20" y="56"/>
                    <a:pt x="20" y="55"/>
                    <a:pt x="21" y="54"/>
                  </a:cubicBezTo>
                  <a:cubicBezTo>
                    <a:pt x="21" y="52"/>
                    <a:pt x="22" y="51"/>
                    <a:pt x="24" y="50"/>
                  </a:cubicBezTo>
                  <a:cubicBezTo>
                    <a:pt x="25" y="49"/>
                    <a:pt x="27" y="49"/>
                    <a:pt x="28" y="49"/>
                  </a:cubicBezTo>
                  <a:cubicBezTo>
                    <a:pt x="30" y="49"/>
                    <a:pt x="32" y="49"/>
                    <a:pt x="34" y="50"/>
                  </a:cubicBezTo>
                  <a:cubicBezTo>
                    <a:pt x="32" y="54"/>
                    <a:pt x="32" y="54"/>
                    <a:pt x="32" y="54"/>
                  </a:cubicBezTo>
                  <a:cubicBezTo>
                    <a:pt x="31" y="53"/>
                    <a:pt x="30" y="53"/>
                    <a:pt x="29" y="53"/>
                  </a:cubicBezTo>
                  <a:cubicBezTo>
                    <a:pt x="28" y="53"/>
                    <a:pt x="27" y="53"/>
                    <a:pt x="26" y="54"/>
                  </a:cubicBezTo>
                  <a:cubicBezTo>
                    <a:pt x="26" y="54"/>
                    <a:pt x="25" y="55"/>
                    <a:pt x="25" y="55"/>
                  </a:cubicBezTo>
                  <a:cubicBezTo>
                    <a:pt x="25" y="56"/>
                    <a:pt x="24" y="57"/>
                    <a:pt x="24" y="57"/>
                  </a:cubicBezTo>
                  <a:cubicBezTo>
                    <a:pt x="20" y="57"/>
                    <a:pt x="20" y="57"/>
                    <a:pt x="20" y="57"/>
                  </a:cubicBezTo>
                  <a:close/>
                  <a:moveTo>
                    <a:pt x="62" y="57"/>
                  </a:moveTo>
                  <a:cubicBezTo>
                    <a:pt x="57" y="57"/>
                    <a:pt x="57" y="57"/>
                    <a:pt x="57" y="57"/>
                  </a:cubicBezTo>
                  <a:cubicBezTo>
                    <a:pt x="57" y="57"/>
                    <a:pt x="57" y="56"/>
                    <a:pt x="57" y="55"/>
                  </a:cubicBezTo>
                  <a:cubicBezTo>
                    <a:pt x="57" y="55"/>
                    <a:pt x="56" y="54"/>
                    <a:pt x="56" y="54"/>
                  </a:cubicBezTo>
                  <a:cubicBezTo>
                    <a:pt x="55" y="53"/>
                    <a:pt x="54" y="53"/>
                    <a:pt x="53" y="53"/>
                  </a:cubicBezTo>
                  <a:cubicBezTo>
                    <a:pt x="52" y="53"/>
                    <a:pt x="51" y="53"/>
                    <a:pt x="50" y="54"/>
                  </a:cubicBezTo>
                  <a:cubicBezTo>
                    <a:pt x="48" y="50"/>
                    <a:pt x="48" y="50"/>
                    <a:pt x="48" y="50"/>
                  </a:cubicBezTo>
                  <a:cubicBezTo>
                    <a:pt x="50" y="49"/>
                    <a:pt x="52" y="49"/>
                    <a:pt x="53" y="49"/>
                  </a:cubicBezTo>
                  <a:cubicBezTo>
                    <a:pt x="55" y="49"/>
                    <a:pt x="57" y="49"/>
                    <a:pt x="58" y="50"/>
                  </a:cubicBezTo>
                  <a:cubicBezTo>
                    <a:pt x="59" y="51"/>
                    <a:pt x="60" y="52"/>
                    <a:pt x="61" y="54"/>
                  </a:cubicBezTo>
                  <a:cubicBezTo>
                    <a:pt x="62" y="55"/>
                    <a:pt x="62" y="56"/>
                    <a:pt x="62" y="57"/>
                  </a:cubicBezTo>
                  <a:close/>
                  <a:moveTo>
                    <a:pt x="35" y="67"/>
                  </a:moveTo>
                  <a:cubicBezTo>
                    <a:pt x="37" y="67"/>
                    <a:pt x="38" y="69"/>
                    <a:pt x="38" y="72"/>
                  </a:cubicBezTo>
                  <a:cubicBezTo>
                    <a:pt x="38" y="74"/>
                    <a:pt x="37" y="76"/>
                    <a:pt x="35" y="76"/>
                  </a:cubicBezTo>
                  <a:cubicBezTo>
                    <a:pt x="33" y="76"/>
                    <a:pt x="32" y="74"/>
                    <a:pt x="32" y="72"/>
                  </a:cubicBezTo>
                  <a:cubicBezTo>
                    <a:pt x="32" y="69"/>
                    <a:pt x="33" y="67"/>
                    <a:pt x="35"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6" name="Freeform 25"/>
            <p:cNvSpPr>
              <a:spLocks noEditPoints="1"/>
            </p:cNvSpPr>
            <p:nvPr/>
          </p:nvSpPr>
          <p:spPr>
            <a:xfrm>
              <a:off x="2870200" y="1524129"/>
              <a:ext cx="292100" cy="448593"/>
            </a:xfrm>
            <a:custGeom>
              <a:avLst/>
              <a:gdLst>
                <a:gd name="txL" fmla="*/ 0 w 78"/>
                <a:gd name="txT" fmla="*/ 0 h 112"/>
                <a:gd name="txR" fmla="*/ 78 w 78"/>
                <a:gd name="txB" fmla="*/ 112 h 112"/>
              </a:gdLst>
              <a:ahLst/>
              <a:cxnLst>
                <a:cxn ang="0">
                  <a:pos x="21" y="36"/>
                </a:cxn>
                <a:cxn ang="0">
                  <a:pos x="21" y="11"/>
                </a:cxn>
                <a:cxn ang="0">
                  <a:pos x="58" y="11"/>
                </a:cxn>
                <a:cxn ang="0">
                  <a:pos x="57" y="36"/>
                </a:cxn>
                <a:cxn ang="0">
                  <a:pos x="53" y="47"/>
                </a:cxn>
                <a:cxn ang="0">
                  <a:pos x="39" y="53"/>
                </a:cxn>
                <a:cxn ang="0">
                  <a:pos x="39" y="53"/>
                </a:cxn>
                <a:cxn ang="0">
                  <a:pos x="26" y="47"/>
                </a:cxn>
                <a:cxn ang="0">
                  <a:pos x="21" y="36"/>
                </a:cxn>
                <a:cxn ang="0">
                  <a:pos x="13" y="107"/>
                </a:cxn>
                <a:cxn ang="0">
                  <a:pos x="67" y="107"/>
                </a:cxn>
                <a:cxn ang="0">
                  <a:pos x="64" y="112"/>
                </a:cxn>
                <a:cxn ang="0">
                  <a:pos x="16" y="112"/>
                </a:cxn>
                <a:cxn ang="0">
                  <a:pos x="13" y="107"/>
                </a:cxn>
                <a:cxn ang="0">
                  <a:pos x="70" y="67"/>
                </a:cxn>
                <a:cxn ang="0">
                  <a:pos x="76" y="90"/>
                </a:cxn>
                <a:cxn ang="0">
                  <a:pos x="68" y="103"/>
                </a:cxn>
                <a:cxn ang="0">
                  <a:pos x="66" y="103"/>
                </a:cxn>
                <a:cxn ang="0">
                  <a:pos x="66" y="72"/>
                </a:cxn>
                <a:cxn ang="0">
                  <a:pos x="42" y="72"/>
                </a:cxn>
                <a:cxn ang="0">
                  <a:pos x="49" y="56"/>
                </a:cxn>
                <a:cxn ang="0">
                  <a:pos x="51" y="54"/>
                </a:cxn>
                <a:cxn ang="0">
                  <a:pos x="65" y="57"/>
                </a:cxn>
                <a:cxn ang="0">
                  <a:pos x="66" y="57"/>
                </a:cxn>
                <a:cxn ang="0">
                  <a:pos x="66" y="58"/>
                </a:cxn>
                <a:cxn ang="0">
                  <a:pos x="70" y="67"/>
                </a:cxn>
                <a:cxn ang="0">
                  <a:pos x="70" y="67"/>
                </a:cxn>
                <a:cxn ang="0">
                  <a:pos x="14" y="103"/>
                </a:cxn>
                <a:cxn ang="0">
                  <a:pos x="11" y="103"/>
                </a:cxn>
                <a:cxn ang="0">
                  <a:pos x="3" y="90"/>
                </a:cxn>
                <a:cxn ang="0">
                  <a:pos x="9" y="67"/>
                </a:cxn>
                <a:cxn ang="0">
                  <a:pos x="14" y="58"/>
                </a:cxn>
                <a:cxn ang="0">
                  <a:pos x="14" y="57"/>
                </a:cxn>
                <a:cxn ang="0">
                  <a:pos x="14" y="57"/>
                </a:cxn>
                <a:cxn ang="0">
                  <a:pos x="28" y="54"/>
                </a:cxn>
                <a:cxn ang="0">
                  <a:pos x="30" y="56"/>
                </a:cxn>
                <a:cxn ang="0">
                  <a:pos x="38" y="72"/>
                </a:cxn>
                <a:cxn ang="0">
                  <a:pos x="14" y="72"/>
                </a:cxn>
                <a:cxn ang="0">
                  <a:pos x="14" y="103"/>
                </a:cxn>
              </a:cxnLst>
              <a:rect l="txL" t="txT" r="txR" b="tx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7" name="Freeform 26"/>
            <p:cNvSpPr>
              <a:spLocks noEditPoints="1"/>
            </p:cNvSpPr>
            <p:nvPr/>
          </p:nvSpPr>
          <p:spPr>
            <a:xfrm>
              <a:off x="2846390" y="1094161"/>
              <a:ext cx="319087" cy="380881"/>
            </a:xfrm>
            <a:custGeom>
              <a:avLst/>
              <a:gdLst>
                <a:gd name="txL" fmla="*/ 0 w 85"/>
                <a:gd name="txT" fmla="*/ 0 h 95"/>
                <a:gd name="txR" fmla="*/ 85 w 85"/>
                <a:gd name="txB" fmla="*/ 95 h 95"/>
              </a:gdLst>
              <a:ahLst/>
              <a:cxnLst>
                <a:cxn ang="0">
                  <a:pos x="50" y="91"/>
                </a:cxn>
                <a:cxn ang="0">
                  <a:pos x="58" y="80"/>
                </a:cxn>
                <a:cxn ang="0">
                  <a:pos x="57" y="74"/>
                </a:cxn>
                <a:cxn ang="0">
                  <a:pos x="44" y="62"/>
                </a:cxn>
                <a:cxn ang="0">
                  <a:pos x="38" y="61"/>
                </a:cxn>
                <a:cxn ang="0">
                  <a:pos x="30" y="66"/>
                </a:cxn>
                <a:cxn ang="0">
                  <a:pos x="18" y="35"/>
                </a:cxn>
                <a:cxn ang="0">
                  <a:pos x="26" y="30"/>
                </a:cxn>
                <a:cxn ang="0">
                  <a:pos x="28" y="24"/>
                </a:cxn>
                <a:cxn ang="0">
                  <a:pos x="23" y="7"/>
                </a:cxn>
                <a:cxn ang="0">
                  <a:pos x="19" y="4"/>
                </a:cxn>
                <a:cxn ang="0">
                  <a:pos x="5" y="5"/>
                </a:cxn>
                <a:cxn ang="0">
                  <a:pos x="0" y="10"/>
                </a:cxn>
                <a:cxn ang="0">
                  <a:pos x="43" y="93"/>
                </a:cxn>
                <a:cxn ang="0">
                  <a:pos x="50" y="91"/>
                </a:cxn>
                <a:cxn ang="0">
                  <a:pos x="46" y="52"/>
                </a:cxn>
                <a:cxn ang="0">
                  <a:pos x="32" y="52"/>
                </a:cxn>
                <a:cxn ang="0">
                  <a:pos x="33" y="49"/>
                </a:cxn>
                <a:cxn ang="0">
                  <a:pos x="41" y="37"/>
                </a:cxn>
                <a:cxn ang="0">
                  <a:pos x="42" y="31"/>
                </a:cxn>
                <a:cxn ang="0">
                  <a:pos x="41" y="29"/>
                </a:cxn>
                <a:cxn ang="0">
                  <a:pos x="40" y="31"/>
                </a:cxn>
                <a:cxn ang="0">
                  <a:pos x="39" y="35"/>
                </a:cxn>
                <a:cxn ang="0">
                  <a:pos x="34" y="35"/>
                </a:cxn>
                <a:cxn ang="0">
                  <a:pos x="35" y="30"/>
                </a:cxn>
                <a:cxn ang="0">
                  <a:pos x="42" y="25"/>
                </a:cxn>
                <a:cxn ang="0">
                  <a:pos x="47" y="27"/>
                </a:cxn>
                <a:cxn ang="0">
                  <a:pos x="48" y="33"/>
                </a:cxn>
                <a:cxn ang="0">
                  <a:pos x="47" y="36"/>
                </a:cxn>
                <a:cxn ang="0">
                  <a:pos x="39" y="49"/>
                </a:cxn>
                <a:cxn ang="0">
                  <a:pos x="46" y="49"/>
                </a:cxn>
                <a:cxn ang="0">
                  <a:pos x="46" y="52"/>
                </a:cxn>
                <a:cxn ang="0">
                  <a:pos x="63" y="49"/>
                </a:cxn>
                <a:cxn ang="0">
                  <a:pos x="60" y="49"/>
                </a:cxn>
                <a:cxn ang="0">
                  <a:pos x="60" y="52"/>
                </a:cxn>
                <a:cxn ang="0">
                  <a:pos x="54" y="52"/>
                </a:cxn>
                <a:cxn ang="0">
                  <a:pos x="55" y="49"/>
                </a:cxn>
                <a:cxn ang="0">
                  <a:pos x="47" y="49"/>
                </a:cxn>
                <a:cxn ang="0">
                  <a:pos x="47" y="45"/>
                </a:cxn>
                <a:cxn ang="0">
                  <a:pos x="55" y="26"/>
                </a:cxn>
                <a:cxn ang="0">
                  <a:pos x="63" y="26"/>
                </a:cxn>
                <a:cxn ang="0">
                  <a:pos x="61" y="45"/>
                </a:cxn>
                <a:cxn ang="0">
                  <a:pos x="64" y="45"/>
                </a:cxn>
                <a:cxn ang="0">
                  <a:pos x="63" y="49"/>
                </a:cxn>
                <a:cxn ang="0">
                  <a:pos x="55" y="45"/>
                </a:cxn>
                <a:cxn ang="0">
                  <a:pos x="52" y="45"/>
                </a:cxn>
                <a:cxn ang="0">
                  <a:pos x="56" y="34"/>
                </a:cxn>
                <a:cxn ang="0">
                  <a:pos x="55" y="45"/>
                </a:cxn>
                <a:cxn ang="0">
                  <a:pos x="43" y="0"/>
                </a:cxn>
                <a:cxn ang="0">
                  <a:pos x="72" y="12"/>
                </a:cxn>
                <a:cxn ang="0">
                  <a:pos x="85" y="41"/>
                </a:cxn>
                <a:cxn ang="0">
                  <a:pos x="72" y="70"/>
                </a:cxn>
                <a:cxn ang="0">
                  <a:pos x="65" y="75"/>
                </a:cxn>
                <a:cxn ang="0">
                  <a:pos x="64" y="72"/>
                </a:cxn>
                <a:cxn ang="0">
                  <a:pos x="59" y="68"/>
                </a:cxn>
                <a:cxn ang="0">
                  <a:pos x="66" y="63"/>
                </a:cxn>
                <a:cxn ang="0">
                  <a:pos x="75" y="41"/>
                </a:cxn>
                <a:cxn ang="0">
                  <a:pos x="66" y="18"/>
                </a:cxn>
                <a:cxn ang="0">
                  <a:pos x="43" y="9"/>
                </a:cxn>
                <a:cxn ang="0">
                  <a:pos x="31" y="11"/>
                </a:cxn>
                <a:cxn ang="0">
                  <a:pos x="30" y="5"/>
                </a:cxn>
                <a:cxn ang="0">
                  <a:pos x="28" y="2"/>
                </a:cxn>
                <a:cxn ang="0">
                  <a:pos x="43" y="0"/>
                </a:cxn>
              </a:cxnLst>
              <a:rect l="txL" t="txT" r="txR" b="tx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8" name="Freeform 27"/>
            <p:cNvSpPr>
              <a:spLocks noEditPoints="1"/>
            </p:cNvSpPr>
            <p:nvPr/>
          </p:nvSpPr>
          <p:spPr>
            <a:xfrm>
              <a:off x="2149475" y="1627651"/>
              <a:ext cx="311150" cy="328403"/>
            </a:xfrm>
            <a:custGeom>
              <a:avLst/>
              <a:gdLst>
                <a:gd name="txL" fmla="*/ 0 w 83"/>
                <a:gd name="txT" fmla="*/ 0 h 82"/>
                <a:gd name="txR" fmla="*/ 83 w 83"/>
                <a:gd name="txB" fmla="*/ 82 h 82"/>
              </a:gdLst>
              <a:ahLst/>
              <a:cxnLst>
                <a:cxn ang="0">
                  <a:pos x="12" y="0"/>
                </a:cxn>
                <a:cxn ang="0">
                  <a:pos x="14" y="0"/>
                </a:cxn>
                <a:cxn ang="0">
                  <a:pos x="14" y="19"/>
                </a:cxn>
                <a:cxn ang="0">
                  <a:pos x="23" y="28"/>
                </a:cxn>
                <a:cxn ang="0">
                  <a:pos x="58" y="28"/>
                </a:cxn>
                <a:cxn ang="0">
                  <a:pos x="67" y="19"/>
                </a:cxn>
                <a:cxn ang="0">
                  <a:pos x="67" y="0"/>
                </a:cxn>
                <a:cxn ang="0">
                  <a:pos x="69" y="0"/>
                </a:cxn>
                <a:cxn ang="0">
                  <a:pos x="83" y="16"/>
                </a:cxn>
                <a:cxn ang="0">
                  <a:pos x="83" y="70"/>
                </a:cxn>
                <a:cxn ang="0">
                  <a:pos x="71" y="82"/>
                </a:cxn>
                <a:cxn ang="0">
                  <a:pos x="12" y="82"/>
                </a:cxn>
                <a:cxn ang="0">
                  <a:pos x="0" y="70"/>
                </a:cxn>
                <a:cxn ang="0">
                  <a:pos x="0" y="12"/>
                </a:cxn>
                <a:cxn ang="0">
                  <a:pos x="12" y="0"/>
                </a:cxn>
                <a:cxn ang="0">
                  <a:pos x="22" y="4"/>
                </a:cxn>
                <a:cxn ang="0">
                  <a:pos x="22" y="20"/>
                </a:cxn>
                <a:cxn ang="0">
                  <a:pos x="33" y="20"/>
                </a:cxn>
                <a:cxn ang="0">
                  <a:pos x="33" y="4"/>
                </a:cxn>
                <a:cxn ang="0">
                  <a:pos x="22" y="4"/>
                </a:cxn>
                <a:cxn ang="0">
                  <a:pos x="8" y="68"/>
                </a:cxn>
                <a:cxn ang="0">
                  <a:pos x="8" y="73"/>
                </a:cxn>
                <a:cxn ang="0">
                  <a:pos x="13" y="73"/>
                </a:cxn>
                <a:cxn ang="0">
                  <a:pos x="13" y="68"/>
                </a:cxn>
                <a:cxn ang="0">
                  <a:pos x="8" y="68"/>
                </a:cxn>
                <a:cxn ang="0">
                  <a:pos x="69" y="68"/>
                </a:cxn>
                <a:cxn ang="0">
                  <a:pos x="69" y="73"/>
                </a:cxn>
                <a:cxn ang="0">
                  <a:pos x="74" y="73"/>
                </a:cxn>
                <a:cxn ang="0">
                  <a:pos x="74" y="68"/>
                </a:cxn>
                <a:cxn ang="0">
                  <a:pos x="69" y="68"/>
                </a:cxn>
              </a:cxnLst>
              <a:rect l="txL" t="txT" r="txR" b="txB"/>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7"/>
                    <a:pt x="77" y="82"/>
                    <a:pt x="71" y="82"/>
                  </a:cubicBezTo>
                  <a:cubicBezTo>
                    <a:pt x="12" y="82"/>
                    <a:pt x="12" y="82"/>
                    <a:pt x="12" y="82"/>
                  </a:cubicBezTo>
                  <a:cubicBezTo>
                    <a:pt x="6" y="82"/>
                    <a:pt x="0" y="77"/>
                    <a:pt x="0" y="70"/>
                  </a:cubicBezTo>
                  <a:cubicBezTo>
                    <a:pt x="0" y="12"/>
                    <a:pt x="0" y="12"/>
                    <a:pt x="0" y="12"/>
                  </a:cubicBezTo>
                  <a:cubicBezTo>
                    <a:pt x="0" y="6"/>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8"/>
                  </a:moveTo>
                  <a:cubicBezTo>
                    <a:pt x="8" y="73"/>
                    <a:pt x="8" y="73"/>
                    <a:pt x="8" y="73"/>
                  </a:cubicBezTo>
                  <a:cubicBezTo>
                    <a:pt x="13" y="73"/>
                    <a:pt x="13" y="73"/>
                    <a:pt x="13" y="73"/>
                  </a:cubicBezTo>
                  <a:cubicBezTo>
                    <a:pt x="13" y="68"/>
                    <a:pt x="13" y="68"/>
                    <a:pt x="13" y="68"/>
                  </a:cubicBezTo>
                  <a:cubicBezTo>
                    <a:pt x="8" y="68"/>
                    <a:pt x="8" y="68"/>
                    <a:pt x="8" y="68"/>
                  </a:cubicBezTo>
                  <a:close/>
                  <a:moveTo>
                    <a:pt x="69" y="68"/>
                  </a:moveTo>
                  <a:cubicBezTo>
                    <a:pt x="69" y="73"/>
                    <a:pt x="69" y="73"/>
                    <a:pt x="69" y="73"/>
                  </a:cubicBezTo>
                  <a:cubicBezTo>
                    <a:pt x="74" y="73"/>
                    <a:pt x="74" y="73"/>
                    <a:pt x="74" y="73"/>
                  </a:cubicBezTo>
                  <a:cubicBezTo>
                    <a:pt x="74" y="68"/>
                    <a:pt x="74" y="68"/>
                    <a:pt x="74" y="68"/>
                  </a:cubicBezTo>
                  <a:lnTo>
                    <a:pt x="69" y="6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9" name="Freeform 28"/>
            <p:cNvSpPr>
              <a:spLocks noEditPoints="1"/>
            </p:cNvSpPr>
            <p:nvPr/>
          </p:nvSpPr>
          <p:spPr>
            <a:xfrm>
              <a:off x="2817812" y="594504"/>
              <a:ext cx="404812" cy="323326"/>
            </a:xfrm>
            <a:custGeom>
              <a:avLst/>
              <a:gdLst>
                <a:gd name="txL" fmla="*/ 0 w 108"/>
                <a:gd name="txT" fmla="*/ 0 h 81"/>
                <a:gd name="txR" fmla="*/ 108 w 108"/>
                <a:gd name="txB" fmla="*/ 81 h 81"/>
              </a:gdLst>
              <a:ahLst/>
              <a:cxnLst>
                <a:cxn ang="0">
                  <a:pos x="3" y="54"/>
                </a:cxn>
                <a:cxn ang="0">
                  <a:pos x="21" y="47"/>
                </a:cxn>
                <a:cxn ang="0">
                  <a:pos x="26" y="43"/>
                </a:cxn>
                <a:cxn ang="0">
                  <a:pos x="35" y="62"/>
                </a:cxn>
                <a:cxn ang="0">
                  <a:pos x="43" y="43"/>
                </a:cxn>
                <a:cxn ang="0">
                  <a:pos x="48" y="47"/>
                </a:cxn>
                <a:cxn ang="0">
                  <a:pos x="60" y="51"/>
                </a:cxn>
                <a:cxn ang="0">
                  <a:pos x="61" y="50"/>
                </a:cxn>
                <a:cxn ang="0">
                  <a:pos x="72" y="46"/>
                </a:cxn>
                <a:cxn ang="0">
                  <a:pos x="84" y="60"/>
                </a:cxn>
                <a:cxn ang="0">
                  <a:pos x="96" y="46"/>
                </a:cxn>
                <a:cxn ang="0">
                  <a:pos x="105" y="48"/>
                </a:cxn>
                <a:cxn ang="0">
                  <a:pos x="108" y="71"/>
                </a:cxn>
                <a:cxn ang="0">
                  <a:pos x="70" y="71"/>
                </a:cxn>
                <a:cxn ang="0">
                  <a:pos x="70" y="81"/>
                </a:cxn>
                <a:cxn ang="0">
                  <a:pos x="0" y="81"/>
                </a:cxn>
                <a:cxn ang="0">
                  <a:pos x="3" y="54"/>
                </a:cxn>
                <a:cxn ang="0">
                  <a:pos x="74" y="26"/>
                </a:cxn>
                <a:cxn ang="0">
                  <a:pos x="94" y="24"/>
                </a:cxn>
                <a:cxn ang="0">
                  <a:pos x="92" y="37"/>
                </a:cxn>
                <a:cxn ang="0">
                  <a:pos x="89" y="41"/>
                </a:cxn>
                <a:cxn ang="0">
                  <a:pos x="99" y="42"/>
                </a:cxn>
                <a:cxn ang="0">
                  <a:pos x="98" y="31"/>
                </a:cxn>
                <a:cxn ang="0">
                  <a:pos x="69" y="31"/>
                </a:cxn>
                <a:cxn ang="0">
                  <a:pos x="68" y="42"/>
                </a:cxn>
                <a:cxn ang="0">
                  <a:pos x="78" y="41"/>
                </a:cxn>
                <a:cxn ang="0">
                  <a:pos x="75" y="37"/>
                </a:cxn>
                <a:cxn ang="0">
                  <a:pos x="74" y="26"/>
                </a:cxn>
                <a:cxn ang="0">
                  <a:pos x="74" y="26"/>
                </a:cxn>
                <a:cxn ang="0">
                  <a:pos x="22" y="30"/>
                </a:cxn>
                <a:cxn ang="0">
                  <a:pos x="23" y="15"/>
                </a:cxn>
                <a:cxn ang="0">
                  <a:pos x="47" y="15"/>
                </a:cxn>
                <a:cxn ang="0">
                  <a:pos x="48" y="31"/>
                </a:cxn>
                <a:cxn ang="0">
                  <a:pos x="52" y="25"/>
                </a:cxn>
                <a:cxn ang="0">
                  <a:pos x="50" y="8"/>
                </a:cxn>
                <a:cxn ang="0">
                  <a:pos x="20" y="6"/>
                </a:cxn>
                <a:cxn ang="0">
                  <a:pos x="18" y="27"/>
                </a:cxn>
                <a:cxn ang="0">
                  <a:pos x="22" y="30"/>
                </a:cxn>
              </a:cxnLst>
              <a:rect l="txL" t="txT" r="txR" b="tx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0" name="Freeform 29"/>
            <p:cNvSpPr>
              <a:spLocks noEditPoints="1"/>
            </p:cNvSpPr>
            <p:nvPr/>
          </p:nvSpPr>
          <p:spPr>
            <a:xfrm>
              <a:off x="739778" y="1088598"/>
              <a:ext cx="300037" cy="355488"/>
            </a:xfrm>
            <a:custGeom>
              <a:avLst/>
              <a:gdLst>
                <a:gd name="txL" fmla="*/ 0 w 80"/>
                <a:gd name="txT" fmla="*/ 0 h 89"/>
                <a:gd name="txR" fmla="*/ 80 w 80"/>
                <a:gd name="txB" fmla="*/ 89 h 89"/>
              </a:gdLst>
              <a:ahLst/>
              <a:cxnLst>
                <a:cxn ang="0">
                  <a:pos x="70" y="82"/>
                </a:cxn>
                <a:cxn ang="0">
                  <a:pos x="57" y="78"/>
                </a:cxn>
                <a:cxn ang="0">
                  <a:pos x="54" y="63"/>
                </a:cxn>
                <a:cxn ang="0">
                  <a:pos x="54" y="51"/>
                </a:cxn>
                <a:cxn ang="0">
                  <a:pos x="60" y="66"/>
                </a:cxn>
                <a:cxn ang="0">
                  <a:pos x="66" y="66"/>
                </a:cxn>
                <a:cxn ang="0">
                  <a:pos x="64" y="53"/>
                </a:cxn>
                <a:cxn ang="0">
                  <a:pos x="54" y="33"/>
                </a:cxn>
                <a:cxn ang="0">
                  <a:pos x="54" y="12"/>
                </a:cxn>
                <a:cxn ang="0">
                  <a:pos x="57" y="7"/>
                </a:cxn>
                <a:cxn ang="0">
                  <a:pos x="70" y="11"/>
                </a:cxn>
                <a:cxn ang="0">
                  <a:pos x="79" y="34"/>
                </a:cxn>
                <a:cxn ang="0">
                  <a:pos x="66" y="22"/>
                </a:cxn>
                <a:cxn ang="0">
                  <a:pos x="61" y="23"/>
                </a:cxn>
                <a:cxn ang="0">
                  <a:pos x="66" y="37"/>
                </a:cxn>
                <a:cxn ang="0">
                  <a:pos x="80" y="57"/>
                </a:cxn>
                <a:cxn ang="0">
                  <a:pos x="70" y="78"/>
                </a:cxn>
                <a:cxn ang="0">
                  <a:pos x="48" y="0"/>
                </a:cxn>
                <a:cxn ang="0">
                  <a:pos x="48" y="26"/>
                </a:cxn>
                <a:cxn ang="0">
                  <a:pos x="48" y="56"/>
                </a:cxn>
                <a:cxn ang="0">
                  <a:pos x="48" y="78"/>
                </a:cxn>
                <a:cxn ang="0">
                  <a:pos x="45" y="89"/>
                </a:cxn>
                <a:cxn ang="0">
                  <a:pos x="0" y="45"/>
                </a:cxn>
                <a:cxn ang="0">
                  <a:pos x="45" y="0"/>
                </a:cxn>
                <a:cxn ang="0">
                  <a:pos x="29" y="61"/>
                </a:cxn>
                <a:cxn ang="0">
                  <a:pos x="38" y="75"/>
                </a:cxn>
                <a:cxn ang="0">
                  <a:pos x="21" y="59"/>
                </a:cxn>
                <a:cxn ang="0">
                  <a:pos x="13" y="54"/>
                </a:cxn>
                <a:cxn ang="0">
                  <a:pos x="27" y="74"/>
                </a:cxn>
                <a:cxn ang="0">
                  <a:pos x="13" y="35"/>
                </a:cxn>
                <a:cxn ang="0">
                  <a:pos x="21" y="31"/>
                </a:cxn>
                <a:cxn ang="0">
                  <a:pos x="21" y="21"/>
                </a:cxn>
                <a:cxn ang="0">
                  <a:pos x="29" y="28"/>
                </a:cxn>
                <a:cxn ang="0">
                  <a:pos x="38" y="14"/>
                </a:cxn>
                <a:cxn ang="0">
                  <a:pos x="29" y="28"/>
                </a:cxn>
                <a:cxn ang="0">
                  <a:pos x="27" y="36"/>
                </a:cxn>
                <a:cxn ang="0">
                  <a:pos x="27" y="53"/>
                </a:cxn>
                <a:cxn ang="0">
                  <a:pos x="38" y="34"/>
                </a:cxn>
                <a:cxn ang="0">
                  <a:pos x="14" y="45"/>
                </a:cxn>
                <a:cxn ang="0">
                  <a:pos x="20" y="45"/>
                </a:cxn>
              </a:cxnLst>
              <a:rect l="txL" t="txT" r="txR" b="txB"/>
              <a:pathLst>
                <a:path w="80" h="89">
                  <a:moveTo>
                    <a:pt x="70" y="78"/>
                  </a:moveTo>
                  <a:cubicBezTo>
                    <a:pt x="70" y="82"/>
                    <a:pt x="70" y="82"/>
                    <a:pt x="70" y="82"/>
                  </a:cubicBezTo>
                  <a:cubicBezTo>
                    <a:pt x="57" y="82"/>
                    <a:pt x="57" y="82"/>
                    <a:pt x="57" y="82"/>
                  </a:cubicBezTo>
                  <a:cubicBezTo>
                    <a:pt x="57" y="78"/>
                    <a:pt x="57" y="78"/>
                    <a:pt x="57" y="78"/>
                  </a:cubicBezTo>
                  <a:cubicBezTo>
                    <a:pt x="56" y="77"/>
                    <a:pt x="55" y="77"/>
                    <a:pt x="54" y="77"/>
                  </a:cubicBezTo>
                  <a:cubicBezTo>
                    <a:pt x="54" y="63"/>
                    <a:pt x="54" y="63"/>
                    <a:pt x="54" y="63"/>
                  </a:cubicBezTo>
                  <a:cubicBezTo>
                    <a:pt x="54" y="56"/>
                    <a:pt x="54" y="56"/>
                    <a:pt x="54" y="56"/>
                  </a:cubicBezTo>
                  <a:cubicBezTo>
                    <a:pt x="54" y="51"/>
                    <a:pt x="54" y="51"/>
                    <a:pt x="54" y="51"/>
                  </a:cubicBezTo>
                  <a:cubicBezTo>
                    <a:pt x="60" y="51"/>
                    <a:pt x="60" y="51"/>
                    <a:pt x="60" y="51"/>
                  </a:cubicBezTo>
                  <a:cubicBezTo>
                    <a:pt x="60" y="66"/>
                    <a:pt x="60" y="66"/>
                    <a:pt x="60" y="66"/>
                  </a:cubicBezTo>
                  <a:cubicBezTo>
                    <a:pt x="60" y="68"/>
                    <a:pt x="61" y="69"/>
                    <a:pt x="63" y="69"/>
                  </a:cubicBezTo>
                  <a:cubicBezTo>
                    <a:pt x="65" y="69"/>
                    <a:pt x="66" y="68"/>
                    <a:pt x="66" y="66"/>
                  </a:cubicBezTo>
                  <a:cubicBezTo>
                    <a:pt x="66" y="59"/>
                    <a:pt x="66" y="59"/>
                    <a:pt x="66" y="59"/>
                  </a:cubicBezTo>
                  <a:cubicBezTo>
                    <a:pt x="66" y="57"/>
                    <a:pt x="65" y="55"/>
                    <a:pt x="64" y="53"/>
                  </a:cubicBezTo>
                  <a:cubicBezTo>
                    <a:pt x="63" y="52"/>
                    <a:pt x="59" y="49"/>
                    <a:pt x="54" y="43"/>
                  </a:cubicBezTo>
                  <a:cubicBezTo>
                    <a:pt x="54" y="33"/>
                    <a:pt x="54" y="33"/>
                    <a:pt x="54" y="33"/>
                  </a:cubicBezTo>
                  <a:cubicBezTo>
                    <a:pt x="54" y="26"/>
                    <a:pt x="54" y="26"/>
                    <a:pt x="54" y="26"/>
                  </a:cubicBezTo>
                  <a:cubicBezTo>
                    <a:pt x="54" y="12"/>
                    <a:pt x="54" y="12"/>
                    <a:pt x="54" y="12"/>
                  </a:cubicBezTo>
                  <a:cubicBezTo>
                    <a:pt x="55" y="12"/>
                    <a:pt x="56" y="11"/>
                    <a:pt x="57" y="11"/>
                  </a:cubicBezTo>
                  <a:cubicBezTo>
                    <a:pt x="57" y="7"/>
                    <a:pt x="57" y="7"/>
                    <a:pt x="57" y="7"/>
                  </a:cubicBezTo>
                  <a:cubicBezTo>
                    <a:pt x="70" y="7"/>
                    <a:pt x="70" y="7"/>
                    <a:pt x="70" y="7"/>
                  </a:cubicBezTo>
                  <a:cubicBezTo>
                    <a:pt x="70" y="11"/>
                    <a:pt x="70" y="11"/>
                    <a:pt x="70" y="11"/>
                  </a:cubicBezTo>
                  <a:cubicBezTo>
                    <a:pt x="76" y="13"/>
                    <a:pt x="79" y="16"/>
                    <a:pt x="79" y="22"/>
                  </a:cubicBezTo>
                  <a:cubicBezTo>
                    <a:pt x="79" y="34"/>
                    <a:pt x="79" y="34"/>
                    <a:pt x="79" y="34"/>
                  </a:cubicBezTo>
                  <a:cubicBezTo>
                    <a:pt x="66" y="34"/>
                    <a:pt x="66" y="34"/>
                    <a:pt x="66" y="34"/>
                  </a:cubicBezTo>
                  <a:cubicBezTo>
                    <a:pt x="66" y="22"/>
                    <a:pt x="66" y="22"/>
                    <a:pt x="66" y="22"/>
                  </a:cubicBezTo>
                  <a:cubicBezTo>
                    <a:pt x="66" y="20"/>
                    <a:pt x="65" y="20"/>
                    <a:pt x="63" y="20"/>
                  </a:cubicBezTo>
                  <a:cubicBezTo>
                    <a:pt x="62" y="20"/>
                    <a:pt x="61" y="21"/>
                    <a:pt x="61" y="23"/>
                  </a:cubicBezTo>
                  <a:cubicBezTo>
                    <a:pt x="61" y="28"/>
                    <a:pt x="61" y="28"/>
                    <a:pt x="61" y="28"/>
                  </a:cubicBezTo>
                  <a:cubicBezTo>
                    <a:pt x="61" y="30"/>
                    <a:pt x="63" y="33"/>
                    <a:pt x="66" y="37"/>
                  </a:cubicBezTo>
                  <a:cubicBezTo>
                    <a:pt x="73" y="43"/>
                    <a:pt x="77" y="47"/>
                    <a:pt x="78" y="50"/>
                  </a:cubicBezTo>
                  <a:cubicBezTo>
                    <a:pt x="80" y="52"/>
                    <a:pt x="80" y="54"/>
                    <a:pt x="80" y="57"/>
                  </a:cubicBezTo>
                  <a:cubicBezTo>
                    <a:pt x="80" y="65"/>
                    <a:pt x="80" y="65"/>
                    <a:pt x="80" y="65"/>
                  </a:cubicBezTo>
                  <a:cubicBezTo>
                    <a:pt x="80" y="72"/>
                    <a:pt x="77" y="77"/>
                    <a:pt x="70" y="78"/>
                  </a:cubicBezTo>
                  <a:close/>
                  <a:moveTo>
                    <a:pt x="45" y="0"/>
                  </a:moveTo>
                  <a:cubicBezTo>
                    <a:pt x="46" y="0"/>
                    <a:pt x="47" y="0"/>
                    <a:pt x="48" y="0"/>
                  </a:cubicBezTo>
                  <a:cubicBezTo>
                    <a:pt x="48" y="11"/>
                    <a:pt x="48" y="11"/>
                    <a:pt x="48" y="11"/>
                  </a:cubicBezTo>
                  <a:cubicBezTo>
                    <a:pt x="48" y="26"/>
                    <a:pt x="48" y="26"/>
                    <a:pt x="48" y="26"/>
                  </a:cubicBezTo>
                  <a:cubicBezTo>
                    <a:pt x="48" y="33"/>
                    <a:pt x="48" y="33"/>
                    <a:pt x="48" y="33"/>
                  </a:cubicBezTo>
                  <a:cubicBezTo>
                    <a:pt x="48" y="56"/>
                    <a:pt x="48" y="56"/>
                    <a:pt x="48" y="56"/>
                  </a:cubicBezTo>
                  <a:cubicBezTo>
                    <a:pt x="48" y="63"/>
                    <a:pt x="48" y="63"/>
                    <a:pt x="48" y="63"/>
                  </a:cubicBezTo>
                  <a:cubicBezTo>
                    <a:pt x="48" y="78"/>
                    <a:pt x="48" y="78"/>
                    <a:pt x="48" y="78"/>
                  </a:cubicBezTo>
                  <a:cubicBezTo>
                    <a:pt x="48" y="89"/>
                    <a:pt x="48" y="89"/>
                    <a:pt x="48" y="89"/>
                  </a:cubicBezTo>
                  <a:cubicBezTo>
                    <a:pt x="47" y="89"/>
                    <a:pt x="46" y="89"/>
                    <a:pt x="45" y="89"/>
                  </a:cubicBezTo>
                  <a:cubicBezTo>
                    <a:pt x="33" y="89"/>
                    <a:pt x="22" y="84"/>
                    <a:pt x="13" y="76"/>
                  </a:cubicBezTo>
                  <a:cubicBezTo>
                    <a:pt x="5" y="68"/>
                    <a:pt x="0" y="57"/>
                    <a:pt x="0" y="45"/>
                  </a:cubicBezTo>
                  <a:cubicBezTo>
                    <a:pt x="0" y="32"/>
                    <a:pt x="5" y="21"/>
                    <a:pt x="13" y="13"/>
                  </a:cubicBezTo>
                  <a:cubicBezTo>
                    <a:pt x="22" y="5"/>
                    <a:pt x="33" y="0"/>
                    <a:pt x="45" y="0"/>
                  </a:cubicBezTo>
                  <a:close/>
                  <a:moveTo>
                    <a:pt x="38" y="63"/>
                  </a:moveTo>
                  <a:cubicBezTo>
                    <a:pt x="35" y="62"/>
                    <a:pt x="32" y="62"/>
                    <a:pt x="29" y="61"/>
                  </a:cubicBezTo>
                  <a:cubicBezTo>
                    <a:pt x="31" y="65"/>
                    <a:pt x="32" y="68"/>
                    <a:pt x="34" y="70"/>
                  </a:cubicBezTo>
                  <a:cubicBezTo>
                    <a:pt x="35" y="72"/>
                    <a:pt x="37" y="74"/>
                    <a:pt x="38" y="75"/>
                  </a:cubicBezTo>
                  <a:cubicBezTo>
                    <a:pt x="38" y="63"/>
                    <a:pt x="38" y="63"/>
                    <a:pt x="38" y="63"/>
                  </a:cubicBezTo>
                  <a:close/>
                  <a:moveTo>
                    <a:pt x="21" y="59"/>
                  </a:moveTo>
                  <a:cubicBezTo>
                    <a:pt x="21" y="59"/>
                    <a:pt x="21" y="59"/>
                    <a:pt x="21" y="59"/>
                  </a:cubicBezTo>
                  <a:cubicBezTo>
                    <a:pt x="18" y="57"/>
                    <a:pt x="15" y="56"/>
                    <a:pt x="13" y="54"/>
                  </a:cubicBezTo>
                  <a:cubicBezTo>
                    <a:pt x="14" y="60"/>
                    <a:pt x="17" y="65"/>
                    <a:pt x="21" y="69"/>
                  </a:cubicBezTo>
                  <a:cubicBezTo>
                    <a:pt x="23" y="70"/>
                    <a:pt x="25" y="72"/>
                    <a:pt x="27" y="74"/>
                  </a:cubicBezTo>
                  <a:cubicBezTo>
                    <a:pt x="25" y="69"/>
                    <a:pt x="23" y="64"/>
                    <a:pt x="21" y="59"/>
                  </a:cubicBezTo>
                  <a:close/>
                  <a:moveTo>
                    <a:pt x="13" y="35"/>
                  </a:moveTo>
                  <a:cubicBezTo>
                    <a:pt x="15" y="34"/>
                    <a:pt x="18" y="32"/>
                    <a:pt x="21" y="31"/>
                  </a:cubicBezTo>
                  <a:cubicBezTo>
                    <a:pt x="21" y="31"/>
                    <a:pt x="21" y="31"/>
                    <a:pt x="21" y="31"/>
                  </a:cubicBezTo>
                  <a:cubicBezTo>
                    <a:pt x="23" y="25"/>
                    <a:pt x="25" y="20"/>
                    <a:pt x="27" y="16"/>
                  </a:cubicBezTo>
                  <a:cubicBezTo>
                    <a:pt x="25" y="17"/>
                    <a:pt x="23" y="19"/>
                    <a:pt x="21" y="21"/>
                  </a:cubicBezTo>
                  <a:cubicBezTo>
                    <a:pt x="17" y="25"/>
                    <a:pt x="14" y="30"/>
                    <a:pt x="13" y="35"/>
                  </a:cubicBezTo>
                  <a:close/>
                  <a:moveTo>
                    <a:pt x="29" y="28"/>
                  </a:moveTo>
                  <a:cubicBezTo>
                    <a:pt x="32" y="28"/>
                    <a:pt x="35" y="27"/>
                    <a:pt x="38" y="27"/>
                  </a:cubicBezTo>
                  <a:cubicBezTo>
                    <a:pt x="38" y="14"/>
                    <a:pt x="38" y="14"/>
                    <a:pt x="38" y="14"/>
                  </a:cubicBezTo>
                  <a:cubicBezTo>
                    <a:pt x="37" y="15"/>
                    <a:pt x="35" y="17"/>
                    <a:pt x="34" y="19"/>
                  </a:cubicBezTo>
                  <a:cubicBezTo>
                    <a:pt x="32" y="22"/>
                    <a:pt x="31" y="25"/>
                    <a:pt x="29" y="28"/>
                  </a:cubicBezTo>
                  <a:close/>
                  <a:moveTo>
                    <a:pt x="38" y="34"/>
                  </a:moveTo>
                  <a:cubicBezTo>
                    <a:pt x="34" y="34"/>
                    <a:pt x="31" y="35"/>
                    <a:pt x="27" y="36"/>
                  </a:cubicBezTo>
                  <a:cubicBezTo>
                    <a:pt x="27" y="39"/>
                    <a:pt x="27" y="42"/>
                    <a:pt x="27" y="45"/>
                  </a:cubicBezTo>
                  <a:cubicBezTo>
                    <a:pt x="27" y="48"/>
                    <a:pt x="27" y="51"/>
                    <a:pt x="27" y="53"/>
                  </a:cubicBezTo>
                  <a:cubicBezTo>
                    <a:pt x="31" y="54"/>
                    <a:pt x="34" y="55"/>
                    <a:pt x="38" y="56"/>
                  </a:cubicBezTo>
                  <a:cubicBezTo>
                    <a:pt x="38" y="34"/>
                    <a:pt x="38" y="34"/>
                    <a:pt x="38" y="34"/>
                  </a:cubicBezTo>
                  <a:close/>
                  <a:moveTo>
                    <a:pt x="20" y="39"/>
                  </a:moveTo>
                  <a:cubicBezTo>
                    <a:pt x="16" y="41"/>
                    <a:pt x="14" y="43"/>
                    <a:pt x="14" y="45"/>
                  </a:cubicBezTo>
                  <a:cubicBezTo>
                    <a:pt x="14" y="47"/>
                    <a:pt x="16" y="49"/>
                    <a:pt x="20" y="50"/>
                  </a:cubicBezTo>
                  <a:cubicBezTo>
                    <a:pt x="20" y="49"/>
                    <a:pt x="20" y="47"/>
                    <a:pt x="20" y="45"/>
                  </a:cubicBezTo>
                  <a:cubicBezTo>
                    <a:pt x="20" y="43"/>
                    <a:pt x="20" y="41"/>
                    <a:pt x="20" y="3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1" name="Freeform 30"/>
            <p:cNvSpPr>
              <a:spLocks noEditPoints="1"/>
            </p:cNvSpPr>
            <p:nvPr/>
          </p:nvSpPr>
          <p:spPr>
            <a:xfrm>
              <a:off x="4235450" y="573987"/>
              <a:ext cx="336550" cy="372417"/>
            </a:xfrm>
            <a:custGeom>
              <a:avLst/>
              <a:gdLst>
                <a:gd name="txL" fmla="*/ 0 w 90"/>
                <a:gd name="txT" fmla="*/ 0 h 93"/>
                <a:gd name="txR" fmla="*/ 90 w 90"/>
                <a:gd name="txB" fmla="*/ 93 h 93"/>
              </a:gdLst>
              <a:ahLst/>
              <a:cxnLst>
                <a:cxn ang="0">
                  <a:pos x="86" y="38"/>
                </a:cxn>
                <a:cxn ang="0">
                  <a:pos x="90" y="46"/>
                </a:cxn>
                <a:cxn ang="0">
                  <a:pos x="90" y="83"/>
                </a:cxn>
                <a:cxn ang="0">
                  <a:pos x="81" y="93"/>
                </a:cxn>
                <a:cxn ang="0">
                  <a:pos x="9" y="93"/>
                </a:cxn>
                <a:cxn ang="0">
                  <a:pos x="0" y="83"/>
                </a:cxn>
                <a:cxn ang="0">
                  <a:pos x="0" y="46"/>
                </a:cxn>
                <a:cxn ang="0">
                  <a:pos x="2" y="40"/>
                </a:cxn>
                <a:cxn ang="0">
                  <a:pos x="2" y="40"/>
                </a:cxn>
                <a:cxn ang="0">
                  <a:pos x="2" y="40"/>
                </a:cxn>
                <a:cxn ang="0">
                  <a:pos x="3" y="39"/>
                </a:cxn>
                <a:cxn ang="0">
                  <a:pos x="39" y="3"/>
                </a:cxn>
                <a:cxn ang="0">
                  <a:pos x="50" y="3"/>
                </a:cxn>
                <a:cxn ang="0">
                  <a:pos x="86" y="38"/>
                </a:cxn>
                <a:cxn ang="0">
                  <a:pos x="15" y="30"/>
                </a:cxn>
                <a:cxn ang="0">
                  <a:pos x="15" y="52"/>
                </a:cxn>
                <a:cxn ang="0">
                  <a:pos x="45" y="75"/>
                </a:cxn>
                <a:cxn ang="0">
                  <a:pos x="72" y="54"/>
                </a:cxn>
                <a:cxn ang="0">
                  <a:pos x="72" y="30"/>
                </a:cxn>
                <a:cxn ang="0">
                  <a:pos x="15" y="30"/>
                </a:cxn>
                <a:cxn ang="0">
                  <a:pos x="25" y="35"/>
                </a:cxn>
                <a:cxn ang="0">
                  <a:pos x="25" y="39"/>
                </a:cxn>
                <a:cxn ang="0">
                  <a:pos x="63" y="39"/>
                </a:cxn>
                <a:cxn ang="0">
                  <a:pos x="63" y="35"/>
                </a:cxn>
                <a:cxn ang="0">
                  <a:pos x="25" y="35"/>
                </a:cxn>
                <a:cxn ang="0">
                  <a:pos x="25" y="51"/>
                </a:cxn>
                <a:cxn ang="0">
                  <a:pos x="25" y="55"/>
                </a:cxn>
                <a:cxn ang="0">
                  <a:pos x="63" y="55"/>
                </a:cxn>
                <a:cxn ang="0">
                  <a:pos x="63" y="51"/>
                </a:cxn>
                <a:cxn ang="0">
                  <a:pos x="25" y="51"/>
                </a:cxn>
                <a:cxn ang="0">
                  <a:pos x="25" y="43"/>
                </a:cxn>
                <a:cxn ang="0">
                  <a:pos x="25" y="47"/>
                </a:cxn>
                <a:cxn ang="0">
                  <a:pos x="63" y="47"/>
                </a:cxn>
                <a:cxn ang="0">
                  <a:pos x="63" y="43"/>
                </a:cxn>
                <a:cxn ang="0">
                  <a:pos x="25" y="43"/>
                </a:cxn>
                <a:cxn ang="0">
                  <a:pos x="10" y="87"/>
                </a:cxn>
                <a:cxn ang="0">
                  <a:pos x="28" y="69"/>
                </a:cxn>
                <a:cxn ang="0">
                  <a:pos x="28" y="67"/>
                </a:cxn>
                <a:cxn ang="0">
                  <a:pos x="25" y="67"/>
                </a:cxn>
                <a:cxn ang="0">
                  <a:pos x="7" y="84"/>
                </a:cxn>
                <a:cxn ang="0">
                  <a:pos x="7" y="87"/>
                </a:cxn>
                <a:cxn ang="0">
                  <a:pos x="10" y="87"/>
                </a:cxn>
                <a:cxn ang="0">
                  <a:pos x="84" y="84"/>
                </a:cxn>
                <a:cxn ang="0">
                  <a:pos x="66" y="67"/>
                </a:cxn>
                <a:cxn ang="0">
                  <a:pos x="63" y="67"/>
                </a:cxn>
                <a:cxn ang="0">
                  <a:pos x="63" y="69"/>
                </a:cxn>
                <a:cxn ang="0">
                  <a:pos x="81" y="87"/>
                </a:cxn>
                <a:cxn ang="0">
                  <a:pos x="84" y="87"/>
                </a:cxn>
                <a:cxn ang="0">
                  <a:pos x="84" y="84"/>
                </a:cxn>
              </a:cxnLst>
              <a:rect l="txL" t="txT" r="txR" b="tx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2" name="Freeform 31"/>
            <p:cNvSpPr>
              <a:spLocks noEditPoints="1"/>
            </p:cNvSpPr>
            <p:nvPr/>
          </p:nvSpPr>
          <p:spPr>
            <a:xfrm>
              <a:off x="1452562" y="1061456"/>
              <a:ext cx="341312" cy="370724"/>
            </a:xfrm>
            <a:custGeom>
              <a:avLst/>
              <a:gdLst>
                <a:gd name="txL" fmla="*/ 0 w 91"/>
                <a:gd name="txT" fmla="*/ 0 h 93"/>
                <a:gd name="txR" fmla="*/ 91 w 91"/>
                <a:gd name="txB" fmla="*/ 93 h 93"/>
              </a:gdLst>
              <a:ahLst/>
              <a:cxnLst>
                <a:cxn ang="0">
                  <a:pos x="81" y="44"/>
                </a:cxn>
                <a:cxn ang="0">
                  <a:pos x="88" y="37"/>
                </a:cxn>
                <a:cxn ang="0">
                  <a:pos x="88" y="23"/>
                </a:cxn>
                <a:cxn ang="0">
                  <a:pos x="68" y="4"/>
                </a:cxn>
                <a:cxn ang="0">
                  <a:pos x="54" y="4"/>
                </a:cxn>
                <a:cxn ang="0">
                  <a:pos x="47" y="10"/>
                </a:cxn>
                <a:cxn ang="0">
                  <a:pos x="81" y="44"/>
                </a:cxn>
                <a:cxn ang="0">
                  <a:pos x="52" y="23"/>
                </a:cxn>
                <a:cxn ang="0">
                  <a:pos x="68" y="39"/>
                </a:cxn>
                <a:cxn ang="0">
                  <a:pos x="77" y="47"/>
                </a:cxn>
                <a:cxn ang="0">
                  <a:pos x="43" y="81"/>
                </a:cxn>
                <a:cxn ang="0">
                  <a:pos x="35" y="72"/>
                </a:cxn>
                <a:cxn ang="0">
                  <a:pos x="19" y="58"/>
                </a:cxn>
                <a:cxn ang="0">
                  <a:pos x="42" y="36"/>
                </a:cxn>
                <a:cxn ang="0">
                  <a:pos x="40" y="34"/>
                </a:cxn>
                <a:cxn ang="0">
                  <a:pos x="16" y="57"/>
                </a:cxn>
                <a:cxn ang="0">
                  <a:pos x="10" y="48"/>
                </a:cxn>
                <a:cxn ang="0">
                  <a:pos x="44" y="14"/>
                </a:cxn>
                <a:cxn ang="0">
                  <a:pos x="52" y="23"/>
                </a:cxn>
                <a:cxn ang="0">
                  <a:pos x="4" y="68"/>
                </a:cxn>
                <a:cxn ang="0">
                  <a:pos x="0" y="86"/>
                </a:cxn>
                <a:cxn ang="0">
                  <a:pos x="7" y="93"/>
                </a:cxn>
                <a:cxn ang="0">
                  <a:pos x="25" y="89"/>
                </a:cxn>
                <a:cxn ang="0">
                  <a:pos x="4" y="68"/>
                </a:cxn>
              </a:cxnLst>
              <a:rect l="txL" t="txT" r="txR" b="tx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3" name="Freeform 32"/>
            <p:cNvSpPr>
              <a:spLocks noEditPoints="1"/>
            </p:cNvSpPr>
            <p:nvPr/>
          </p:nvSpPr>
          <p:spPr>
            <a:xfrm>
              <a:off x="723903" y="2120608"/>
              <a:ext cx="352425" cy="372417"/>
            </a:xfrm>
            <a:custGeom>
              <a:avLst/>
              <a:gdLst>
                <a:gd name="txL" fmla="*/ 0 w 94"/>
                <a:gd name="txT" fmla="*/ 0 h 93"/>
                <a:gd name="txR" fmla="*/ 94 w 94"/>
                <a:gd name="txB" fmla="*/ 93 h 93"/>
              </a:gdLst>
              <a:ahLst/>
              <a:cxnLst>
                <a:cxn ang="0">
                  <a:pos x="84" y="26"/>
                </a:cxn>
                <a:cxn ang="0">
                  <a:pos x="85" y="22"/>
                </a:cxn>
                <a:cxn ang="0">
                  <a:pos x="85" y="14"/>
                </a:cxn>
                <a:cxn ang="0">
                  <a:pos x="79" y="9"/>
                </a:cxn>
                <a:cxn ang="0">
                  <a:pos x="35" y="11"/>
                </a:cxn>
                <a:cxn ang="0">
                  <a:pos x="36" y="24"/>
                </a:cxn>
                <a:cxn ang="0">
                  <a:pos x="80" y="26"/>
                </a:cxn>
                <a:cxn ang="0">
                  <a:pos x="35" y="62"/>
                </a:cxn>
                <a:cxn ang="0">
                  <a:pos x="66" y="73"/>
                </a:cxn>
                <a:cxn ang="0">
                  <a:pos x="55" y="45"/>
                </a:cxn>
                <a:cxn ang="0">
                  <a:pos x="70" y="66"/>
                </a:cxn>
                <a:cxn ang="0">
                  <a:pos x="62" y="59"/>
                </a:cxn>
                <a:cxn ang="0">
                  <a:pos x="70" y="66"/>
                </a:cxn>
                <a:cxn ang="0">
                  <a:pos x="69" y="67"/>
                </a:cxn>
                <a:cxn ang="0">
                  <a:pos x="59" y="61"/>
                </a:cxn>
                <a:cxn ang="0">
                  <a:pos x="70" y="55"/>
                </a:cxn>
                <a:cxn ang="0">
                  <a:pos x="69" y="54"/>
                </a:cxn>
                <a:cxn ang="0">
                  <a:pos x="68" y="55"/>
                </a:cxn>
                <a:cxn ang="0">
                  <a:pos x="71" y="58"/>
                </a:cxn>
                <a:cxn ang="0">
                  <a:pos x="68" y="55"/>
                </a:cxn>
                <a:cxn ang="0">
                  <a:pos x="71" y="59"/>
                </a:cxn>
                <a:cxn ang="0">
                  <a:pos x="66" y="56"/>
                </a:cxn>
                <a:cxn ang="0">
                  <a:pos x="65" y="57"/>
                </a:cxn>
                <a:cxn ang="0">
                  <a:pos x="71" y="63"/>
                </a:cxn>
                <a:cxn ang="0">
                  <a:pos x="65" y="57"/>
                </a:cxn>
                <a:cxn ang="0">
                  <a:pos x="71" y="64"/>
                </a:cxn>
                <a:cxn ang="0">
                  <a:pos x="63" y="59"/>
                </a:cxn>
                <a:cxn ang="0">
                  <a:pos x="70" y="46"/>
                </a:cxn>
                <a:cxn ang="0">
                  <a:pos x="70" y="48"/>
                </a:cxn>
                <a:cxn ang="0">
                  <a:pos x="55" y="58"/>
                </a:cxn>
                <a:cxn ang="0">
                  <a:pos x="58" y="40"/>
                </a:cxn>
                <a:cxn ang="0">
                  <a:pos x="60" y="39"/>
                </a:cxn>
                <a:cxn ang="0">
                  <a:pos x="70" y="46"/>
                </a:cxn>
                <a:cxn ang="0">
                  <a:pos x="67" y="47"/>
                </a:cxn>
                <a:cxn ang="0">
                  <a:pos x="61" y="42"/>
                </a:cxn>
                <a:cxn ang="0">
                  <a:pos x="70" y="71"/>
                </a:cxn>
                <a:cxn ang="0">
                  <a:pos x="68" y="71"/>
                </a:cxn>
                <a:cxn ang="0">
                  <a:pos x="55" y="61"/>
                </a:cxn>
                <a:cxn ang="0">
                  <a:pos x="69" y="51"/>
                </a:cxn>
                <a:cxn ang="0">
                  <a:pos x="71" y="52"/>
                </a:cxn>
                <a:cxn ang="0">
                  <a:pos x="74" y="61"/>
                </a:cxn>
                <a:cxn ang="0">
                  <a:pos x="70" y="71"/>
                </a:cxn>
                <a:cxn ang="0">
                  <a:pos x="93" y="11"/>
                </a:cxn>
                <a:cxn ang="0">
                  <a:pos x="94" y="24"/>
                </a:cxn>
                <a:cxn ang="0">
                  <a:pos x="88" y="89"/>
                </a:cxn>
                <a:cxn ang="0">
                  <a:pos x="21" y="93"/>
                </a:cxn>
                <a:cxn ang="0">
                  <a:pos x="17" y="68"/>
                </a:cxn>
                <a:cxn ang="0">
                  <a:pos x="0" y="64"/>
                </a:cxn>
                <a:cxn ang="0">
                  <a:pos x="12" y="4"/>
                </a:cxn>
                <a:cxn ang="0">
                  <a:pos x="22" y="0"/>
                </a:cxn>
                <a:cxn ang="0">
                  <a:pos x="79" y="0"/>
                </a:cxn>
                <a:cxn ang="0">
                  <a:pos x="27" y="34"/>
                </a:cxn>
                <a:cxn ang="0">
                  <a:pos x="80" y="34"/>
                </a:cxn>
                <a:cxn ang="0">
                  <a:pos x="26" y="85"/>
                </a:cxn>
                <a:cxn ang="0">
                  <a:pos x="26" y="60"/>
                </a:cxn>
                <a:cxn ang="0">
                  <a:pos x="27" y="34"/>
                </a:cxn>
                <a:cxn ang="0">
                  <a:pos x="17" y="24"/>
                </a:cxn>
                <a:cxn ang="0">
                  <a:pos x="27" y="26"/>
                </a:cxn>
                <a:cxn ang="0">
                  <a:pos x="28" y="18"/>
                </a:cxn>
                <a:cxn ang="0">
                  <a:pos x="22" y="9"/>
                </a:cxn>
                <a:cxn ang="0">
                  <a:pos x="16" y="13"/>
                </a:cxn>
                <a:cxn ang="0">
                  <a:pos x="17" y="60"/>
                </a:cxn>
              </a:cxnLst>
              <a:rect l="txL" t="txT" r="txR" b="txB"/>
              <a:pathLst>
                <a:path w="94" h="93">
                  <a:moveTo>
                    <a:pt x="80" y="26"/>
                  </a:moveTo>
                  <a:cubicBezTo>
                    <a:pt x="84" y="26"/>
                    <a:pt x="84" y="26"/>
                    <a:pt x="84" y="26"/>
                  </a:cubicBezTo>
                  <a:cubicBezTo>
                    <a:pt x="85" y="26"/>
                    <a:pt x="85" y="26"/>
                    <a:pt x="85" y="26"/>
                  </a:cubicBezTo>
                  <a:cubicBezTo>
                    <a:pt x="85" y="26"/>
                    <a:pt x="85" y="24"/>
                    <a:pt x="85" y="22"/>
                  </a:cubicBezTo>
                  <a:cubicBezTo>
                    <a:pt x="86" y="21"/>
                    <a:pt x="86" y="20"/>
                    <a:pt x="86" y="18"/>
                  </a:cubicBezTo>
                  <a:cubicBezTo>
                    <a:pt x="86" y="17"/>
                    <a:pt x="86" y="15"/>
                    <a:pt x="85" y="14"/>
                  </a:cubicBezTo>
                  <a:cubicBezTo>
                    <a:pt x="84" y="11"/>
                    <a:pt x="83" y="9"/>
                    <a:pt x="79" y="9"/>
                  </a:cubicBezTo>
                  <a:cubicBezTo>
                    <a:pt x="79" y="9"/>
                    <a:pt x="79" y="9"/>
                    <a:pt x="79" y="9"/>
                  </a:cubicBezTo>
                  <a:cubicBezTo>
                    <a:pt x="34" y="9"/>
                    <a:pt x="34" y="9"/>
                    <a:pt x="34" y="9"/>
                  </a:cubicBezTo>
                  <a:cubicBezTo>
                    <a:pt x="35" y="9"/>
                    <a:pt x="35" y="10"/>
                    <a:pt x="35" y="11"/>
                  </a:cubicBezTo>
                  <a:cubicBezTo>
                    <a:pt x="36" y="13"/>
                    <a:pt x="36" y="16"/>
                    <a:pt x="37" y="18"/>
                  </a:cubicBezTo>
                  <a:cubicBezTo>
                    <a:pt x="37" y="20"/>
                    <a:pt x="36" y="22"/>
                    <a:pt x="36" y="24"/>
                  </a:cubicBezTo>
                  <a:cubicBezTo>
                    <a:pt x="36" y="25"/>
                    <a:pt x="36" y="25"/>
                    <a:pt x="36" y="26"/>
                  </a:cubicBezTo>
                  <a:cubicBezTo>
                    <a:pt x="80" y="26"/>
                    <a:pt x="80" y="26"/>
                    <a:pt x="80" y="26"/>
                  </a:cubicBezTo>
                  <a:close/>
                  <a:moveTo>
                    <a:pt x="52" y="45"/>
                  </a:moveTo>
                  <a:cubicBezTo>
                    <a:pt x="42" y="45"/>
                    <a:pt x="35" y="52"/>
                    <a:pt x="35" y="62"/>
                  </a:cubicBezTo>
                  <a:cubicBezTo>
                    <a:pt x="35" y="72"/>
                    <a:pt x="42" y="79"/>
                    <a:pt x="52" y="79"/>
                  </a:cubicBezTo>
                  <a:cubicBezTo>
                    <a:pt x="58" y="79"/>
                    <a:pt x="63" y="77"/>
                    <a:pt x="66" y="73"/>
                  </a:cubicBezTo>
                  <a:cubicBezTo>
                    <a:pt x="52" y="62"/>
                    <a:pt x="52" y="62"/>
                    <a:pt x="52" y="62"/>
                  </a:cubicBezTo>
                  <a:cubicBezTo>
                    <a:pt x="55" y="45"/>
                    <a:pt x="55" y="45"/>
                    <a:pt x="55" y="45"/>
                  </a:cubicBezTo>
                  <a:cubicBezTo>
                    <a:pt x="54" y="45"/>
                    <a:pt x="53" y="45"/>
                    <a:pt x="52" y="45"/>
                  </a:cubicBezTo>
                  <a:close/>
                  <a:moveTo>
                    <a:pt x="70" y="66"/>
                  </a:moveTo>
                  <a:cubicBezTo>
                    <a:pt x="61" y="60"/>
                    <a:pt x="61" y="60"/>
                    <a:pt x="61" y="60"/>
                  </a:cubicBezTo>
                  <a:cubicBezTo>
                    <a:pt x="62" y="59"/>
                    <a:pt x="62" y="59"/>
                    <a:pt x="62" y="59"/>
                  </a:cubicBezTo>
                  <a:cubicBezTo>
                    <a:pt x="70" y="66"/>
                    <a:pt x="70" y="66"/>
                    <a:pt x="70" y="66"/>
                  </a:cubicBezTo>
                  <a:cubicBezTo>
                    <a:pt x="70" y="66"/>
                    <a:pt x="70" y="66"/>
                    <a:pt x="70" y="66"/>
                  </a:cubicBezTo>
                  <a:close/>
                  <a:moveTo>
                    <a:pt x="60" y="60"/>
                  </a:moveTo>
                  <a:cubicBezTo>
                    <a:pt x="69" y="67"/>
                    <a:pt x="69" y="67"/>
                    <a:pt x="69" y="67"/>
                  </a:cubicBezTo>
                  <a:cubicBezTo>
                    <a:pt x="69" y="68"/>
                    <a:pt x="69" y="68"/>
                    <a:pt x="69" y="68"/>
                  </a:cubicBezTo>
                  <a:cubicBezTo>
                    <a:pt x="59" y="61"/>
                    <a:pt x="59" y="61"/>
                    <a:pt x="59" y="61"/>
                  </a:cubicBezTo>
                  <a:cubicBezTo>
                    <a:pt x="60" y="60"/>
                    <a:pt x="60" y="60"/>
                    <a:pt x="60" y="60"/>
                  </a:cubicBezTo>
                  <a:close/>
                  <a:moveTo>
                    <a:pt x="70" y="55"/>
                  </a:moveTo>
                  <a:cubicBezTo>
                    <a:pt x="69" y="54"/>
                    <a:pt x="69" y="54"/>
                    <a:pt x="69" y="54"/>
                  </a:cubicBezTo>
                  <a:cubicBezTo>
                    <a:pt x="69" y="54"/>
                    <a:pt x="69" y="54"/>
                    <a:pt x="69" y="54"/>
                  </a:cubicBezTo>
                  <a:cubicBezTo>
                    <a:pt x="69" y="54"/>
                    <a:pt x="70" y="55"/>
                    <a:pt x="70" y="55"/>
                  </a:cubicBezTo>
                  <a:close/>
                  <a:moveTo>
                    <a:pt x="68" y="55"/>
                  </a:moveTo>
                  <a:cubicBezTo>
                    <a:pt x="67" y="55"/>
                    <a:pt x="67" y="55"/>
                    <a:pt x="67" y="55"/>
                  </a:cubicBezTo>
                  <a:cubicBezTo>
                    <a:pt x="71" y="58"/>
                    <a:pt x="71" y="58"/>
                    <a:pt x="71" y="58"/>
                  </a:cubicBezTo>
                  <a:cubicBezTo>
                    <a:pt x="71" y="58"/>
                    <a:pt x="71" y="57"/>
                    <a:pt x="70" y="57"/>
                  </a:cubicBezTo>
                  <a:cubicBezTo>
                    <a:pt x="68" y="55"/>
                    <a:pt x="68" y="55"/>
                    <a:pt x="68" y="55"/>
                  </a:cubicBezTo>
                  <a:close/>
                  <a:moveTo>
                    <a:pt x="66" y="56"/>
                  </a:moveTo>
                  <a:cubicBezTo>
                    <a:pt x="71" y="59"/>
                    <a:pt x="71" y="59"/>
                    <a:pt x="71" y="59"/>
                  </a:cubicBezTo>
                  <a:cubicBezTo>
                    <a:pt x="71" y="60"/>
                    <a:pt x="71" y="60"/>
                    <a:pt x="71" y="60"/>
                  </a:cubicBezTo>
                  <a:cubicBezTo>
                    <a:pt x="66" y="56"/>
                    <a:pt x="66" y="56"/>
                    <a:pt x="66" y="56"/>
                  </a:cubicBezTo>
                  <a:cubicBezTo>
                    <a:pt x="66" y="56"/>
                    <a:pt x="66" y="56"/>
                    <a:pt x="66" y="56"/>
                  </a:cubicBezTo>
                  <a:close/>
                  <a:moveTo>
                    <a:pt x="65" y="57"/>
                  </a:moveTo>
                  <a:cubicBezTo>
                    <a:pt x="71" y="62"/>
                    <a:pt x="71" y="62"/>
                    <a:pt x="71" y="62"/>
                  </a:cubicBezTo>
                  <a:cubicBezTo>
                    <a:pt x="71" y="62"/>
                    <a:pt x="71" y="62"/>
                    <a:pt x="71" y="63"/>
                  </a:cubicBezTo>
                  <a:cubicBezTo>
                    <a:pt x="64" y="58"/>
                    <a:pt x="64" y="58"/>
                    <a:pt x="64" y="58"/>
                  </a:cubicBezTo>
                  <a:cubicBezTo>
                    <a:pt x="65" y="57"/>
                    <a:pt x="65" y="57"/>
                    <a:pt x="65" y="57"/>
                  </a:cubicBezTo>
                  <a:close/>
                  <a:moveTo>
                    <a:pt x="63" y="58"/>
                  </a:moveTo>
                  <a:cubicBezTo>
                    <a:pt x="71" y="64"/>
                    <a:pt x="71" y="64"/>
                    <a:pt x="71" y="64"/>
                  </a:cubicBezTo>
                  <a:cubicBezTo>
                    <a:pt x="71" y="64"/>
                    <a:pt x="71" y="64"/>
                    <a:pt x="70" y="65"/>
                  </a:cubicBezTo>
                  <a:cubicBezTo>
                    <a:pt x="63" y="59"/>
                    <a:pt x="63" y="59"/>
                    <a:pt x="63" y="59"/>
                  </a:cubicBezTo>
                  <a:cubicBezTo>
                    <a:pt x="63" y="58"/>
                    <a:pt x="63" y="58"/>
                    <a:pt x="63" y="58"/>
                  </a:cubicBezTo>
                  <a:close/>
                  <a:moveTo>
                    <a:pt x="70" y="46"/>
                  </a:moveTo>
                  <a:cubicBezTo>
                    <a:pt x="71" y="47"/>
                    <a:pt x="71" y="47"/>
                    <a:pt x="71" y="47"/>
                  </a:cubicBezTo>
                  <a:cubicBezTo>
                    <a:pt x="70" y="48"/>
                    <a:pt x="70" y="48"/>
                    <a:pt x="70" y="48"/>
                  </a:cubicBezTo>
                  <a:cubicBezTo>
                    <a:pt x="58" y="56"/>
                    <a:pt x="58" y="56"/>
                    <a:pt x="58" y="56"/>
                  </a:cubicBezTo>
                  <a:cubicBezTo>
                    <a:pt x="55" y="58"/>
                    <a:pt x="55" y="58"/>
                    <a:pt x="55" y="58"/>
                  </a:cubicBezTo>
                  <a:cubicBezTo>
                    <a:pt x="56" y="55"/>
                    <a:pt x="56" y="55"/>
                    <a:pt x="56" y="55"/>
                  </a:cubicBezTo>
                  <a:cubicBezTo>
                    <a:pt x="58" y="40"/>
                    <a:pt x="58" y="40"/>
                    <a:pt x="58" y="40"/>
                  </a:cubicBezTo>
                  <a:cubicBezTo>
                    <a:pt x="59" y="39"/>
                    <a:pt x="59" y="39"/>
                    <a:pt x="59" y="39"/>
                  </a:cubicBezTo>
                  <a:cubicBezTo>
                    <a:pt x="60" y="39"/>
                    <a:pt x="60" y="39"/>
                    <a:pt x="60" y="39"/>
                  </a:cubicBezTo>
                  <a:cubicBezTo>
                    <a:pt x="62" y="40"/>
                    <a:pt x="64" y="40"/>
                    <a:pt x="66" y="42"/>
                  </a:cubicBezTo>
                  <a:cubicBezTo>
                    <a:pt x="68" y="43"/>
                    <a:pt x="69" y="44"/>
                    <a:pt x="70" y="46"/>
                  </a:cubicBezTo>
                  <a:close/>
                  <a:moveTo>
                    <a:pt x="64" y="44"/>
                  </a:moveTo>
                  <a:cubicBezTo>
                    <a:pt x="66" y="44"/>
                    <a:pt x="67" y="45"/>
                    <a:pt x="67" y="47"/>
                  </a:cubicBezTo>
                  <a:cubicBezTo>
                    <a:pt x="59" y="52"/>
                    <a:pt x="59" y="52"/>
                    <a:pt x="59" y="52"/>
                  </a:cubicBezTo>
                  <a:cubicBezTo>
                    <a:pt x="61" y="42"/>
                    <a:pt x="61" y="42"/>
                    <a:pt x="61" y="42"/>
                  </a:cubicBezTo>
                  <a:cubicBezTo>
                    <a:pt x="62" y="42"/>
                    <a:pt x="63" y="43"/>
                    <a:pt x="64" y="44"/>
                  </a:cubicBezTo>
                  <a:close/>
                  <a:moveTo>
                    <a:pt x="70" y="71"/>
                  </a:moveTo>
                  <a:cubicBezTo>
                    <a:pt x="69" y="72"/>
                    <a:pt x="69" y="72"/>
                    <a:pt x="69" y="72"/>
                  </a:cubicBezTo>
                  <a:cubicBezTo>
                    <a:pt x="68" y="71"/>
                    <a:pt x="68" y="71"/>
                    <a:pt x="68" y="71"/>
                  </a:cubicBezTo>
                  <a:cubicBezTo>
                    <a:pt x="56" y="62"/>
                    <a:pt x="56" y="62"/>
                    <a:pt x="56" y="62"/>
                  </a:cubicBezTo>
                  <a:cubicBezTo>
                    <a:pt x="55" y="61"/>
                    <a:pt x="55" y="61"/>
                    <a:pt x="55" y="61"/>
                  </a:cubicBezTo>
                  <a:cubicBezTo>
                    <a:pt x="56" y="60"/>
                    <a:pt x="56" y="60"/>
                    <a:pt x="56" y="60"/>
                  </a:cubicBezTo>
                  <a:cubicBezTo>
                    <a:pt x="69" y="51"/>
                    <a:pt x="69" y="51"/>
                    <a:pt x="69" y="51"/>
                  </a:cubicBezTo>
                  <a:cubicBezTo>
                    <a:pt x="70" y="50"/>
                    <a:pt x="70" y="50"/>
                    <a:pt x="70" y="50"/>
                  </a:cubicBezTo>
                  <a:cubicBezTo>
                    <a:pt x="71" y="52"/>
                    <a:pt x="71" y="52"/>
                    <a:pt x="71" y="52"/>
                  </a:cubicBezTo>
                  <a:cubicBezTo>
                    <a:pt x="72" y="53"/>
                    <a:pt x="72" y="54"/>
                    <a:pt x="73" y="56"/>
                  </a:cubicBezTo>
                  <a:cubicBezTo>
                    <a:pt x="73" y="57"/>
                    <a:pt x="74" y="59"/>
                    <a:pt x="74" y="61"/>
                  </a:cubicBezTo>
                  <a:cubicBezTo>
                    <a:pt x="74" y="63"/>
                    <a:pt x="73" y="64"/>
                    <a:pt x="73" y="66"/>
                  </a:cubicBezTo>
                  <a:cubicBezTo>
                    <a:pt x="72" y="68"/>
                    <a:pt x="71" y="69"/>
                    <a:pt x="70" y="71"/>
                  </a:cubicBezTo>
                  <a:close/>
                  <a:moveTo>
                    <a:pt x="79" y="0"/>
                  </a:moveTo>
                  <a:cubicBezTo>
                    <a:pt x="87" y="1"/>
                    <a:pt x="91" y="5"/>
                    <a:pt x="93" y="11"/>
                  </a:cubicBezTo>
                  <a:cubicBezTo>
                    <a:pt x="94" y="13"/>
                    <a:pt x="94" y="16"/>
                    <a:pt x="94" y="18"/>
                  </a:cubicBezTo>
                  <a:cubicBezTo>
                    <a:pt x="94" y="20"/>
                    <a:pt x="94" y="22"/>
                    <a:pt x="94" y="24"/>
                  </a:cubicBezTo>
                  <a:cubicBezTo>
                    <a:pt x="93" y="28"/>
                    <a:pt x="91" y="31"/>
                    <a:pt x="88" y="33"/>
                  </a:cubicBezTo>
                  <a:cubicBezTo>
                    <a:pt x="88" y="89"/>
                    <a:pt x="88" y="89"/>
                    <a:pt x="88" y="89"/>
                  </a:cubicBezTo>
                  <a:cubicBezTo>
                    <a:pt x="84" y="93"/>
                    <a:pt x="84" y="93"/>
                    <a:pt x="84" y="93"/>
                  </a:cubicBezTo>
                  <a:cubicBezTo>
                    <a:pt x="21" y="93"/>
                    <a:pt x="21" y="93"/>
                    <a:pt x="21" y="93"/>
                  </a:cubicBezTo>
                  <a:cubicBezTo>
                    <a:pt x="17" y="89"/>
                    <a:pt x="17" y="89"/>
                    <a:pt x="17" y="89"/>
                  </a:cubicBezTo>
                  <a:cubicBezTo>
                    <a:pt x="17" y="68"/>
                    <a:pt x="17" y="68"/>
                    <a:pt x="17" y="68"/>
                  </a:cubicBezTo>
                  <a:cubicBezTo>
                    <a:pt x="4" y="68"/>
                    <a:pt x="4" y="68"/>
                    <a:pt x="4" y="68"/>
                  </a:cubicBezTo>
                  <a:cubicBezTo>
                    <a:pt x="0" y="64"/>
                    <a:pt x="0" y="64"/>
                    <a:pt x="0" y="64"/>
                  </a:cubicBezTo>
                  <a:cubicBezTo>
                    <a:pt x="8" y="12"/>
                    <a:pt x="8" y="12"/>
                    <a:pt x="8" y="12"/>
                  </a:cubicBezTo>
                  <a:cubicBezTo>
                    <a:pt x="8" y="9"/>
                    <a:pt x="10" y="6"/>
                    <a:pt x="12" y="4"/>
                  </a:cubicBezTo>
                  <a:cubicBezTo>
                    <a:pt x="15" y="2"/>
                    <a:pt x="18" y="0"/>
                    <a:pt x="22" y="0"/>
                  </a:cubicBezTo>
                  <a:cubicBezTo>
                    <a:pt x="22" y="0"/>
                    <a:pt x="22" y="0"/>
                    <a:pt x="22" y="0"/>
                  </a:cubicBezTo>
                  <a:cubicBezTo>
                    <a:pt x="22" y="0"/>
                    <a:pt x="22" y="0"/>
                    <a:pt x="22" y="0"/>
                  </a:cubicBezTo>
                  <a:cubicBezTo>
                    <a:pt x="79" y="0"/>
                    <a:pt x="79" y="0"/>
                    <a:pt x="79" y="0"/>
                  </a:cubicBezTo>
                  <a:cubicBezTo>
                    <a:pt x="79" y="0"/>
                    <a:pt x="79" y="0"/>
                    <a:pt x="79" y="0"/>
                  </a:cubicBezTo>
                  <a:close/>
                  <a:moveTo>
                    <a:pt x="27" y="34"/>
                  </a:moveTo>
                  <a:cubicBezTo>
                    <a:pt x="27" y="34"/>
                    <a:pt x="27" y="34"/>
                    <a:pt x="27"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4"/>
                    <a:pt x="26" y="34"/>
                    <a:pt x="26" y="34"/>
                  </a:cubicBezTo>
                  <a:cubicBezTo>
                    <a:pt x="26" y="34"/>
                    <a:pt x="27" y="34"/>
                    <a:pt x="27" y="34"/>
                  </a:cubicBezTo>
                  <a:close/>
                  <a:moveTo>
                    <a:pt x="17" y="60"/>
                  </a:moveTo>
                  <a:cubicBezTo>
                    <a:pt x="17" y="24"/>
                    <a:pt x="17" y="24"/>
                    <a:pt x="17" y="24"/>
                  </a:cubicBezTo>
                  <a:cubicBezTo>
                    <a:pt x="25" y="23"/>
                    <a:pt x="25" y="23"/>
                    <a:pt x="25" y="23"/>
                  </a:cubicBezTo>
                  <a:cubicBezTo>
                    <a:pt x="25" y="23"/>
                    <a:pt x="26" y="26"/>
                    <a:pt x="27" y="26"/>
                  </a:cubicBezTo>
                  <a:cubicBezTo>
                    <a:pt x="27" y="26"/>
                    <a:pt x="28" y="24"/>
                    <a:pt x="28" y="22"/>
                  </a:cubicBezTo>
                  <a:cubicBezTo>
                    <a:pt x="28" y="21"/>
                    <a:pt x="28" y="20"/>
                    <a:pt x="28" y="18"/>
                  </a:cubicBezTo>
                  <a:cubicBezTo>
                    <a:pt x="28" y="17"/>
                    <a:pt x="28" y="15"/>
                    <a:pt x="28" y="14"/>
                  </a:cubicBezTo>
                  <a:cubicBezTo>
                    <a:pt x="27" y="11"/>
                    <a:pt x="25" y="9"/>
                    <a:pt x="22" y="9"/>
                  </a:cubicBezTo>
                  <a:cubicBezTo>
                    <a:pt x="20" y="9"/>
                    <a:pt x="19" y="9"/>
                    <a:pt x="18" y="10"/>
                  </a:cubicBezTo>
                  <a:cubicBezTo>
                    <a:pt x="17" y="11"/>
                    <a:pt x="16" y="12"/>
                    <a:pt x="16" y="13"/>
                  </a:cubicBezTo>
                  <a:cubicBezTo>
                    <a:pt x="8" y="60"/>
                    <a:pt x="8" y="60"/>
                    <a:pt x="8" y="60"/>
                  </a:cubicBezTo>
                  <a:lnTo>
                    <a:pt x="17" y="6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4" name="Freeform 33"/>
            <p:cNvSpPr>
              <a:spLocks noEditPoints="1"/>
            </p:cNvSpPr>
            <p:nvPr/>
          </p:nvSpPr>
          <p:spPr>
            <a:xfrm>
              <a:off x="3498850" y="612251"/>
              <a:ext cx="436562" cy="299626"/>
            </a:xfrm>
            <a:custGeom>
              <a:avLst/>
              <a:gdLst>
                <a:gd name="txL" fmla="*/ 0 w 116"/>
                <a:gd name="txT" fmla="*/ 0 h 75"/>
                <a:gd name="txR" fmla="*/ 116 w 116"/>
                <a:gd name="txB" fmla="*/ 75 h 75"/>
              </a:gdLst>
              <a:ahLst/>
              <a:cxnLst>
                <a:cxn ang="0">
                  <a:pos x="72" y="27"/>
                </a:cxn>
                <a:cxn ang="0">
                  <a:pos x="69" y="19"/>
                </a:cxn>
                <a:cxn ang="0">
                  <a:pos x="65" y="20"/>
                </a:cxn>
                <a:cxn ang="0">
                  <a:pos x="46" y="18"/>
                </a:cxn>
                <a:cxn ang="0">
                  <a:pos x="46" y="29"/>
                </a:cxn>
                <a:cxn ang="0">
                  <a:pos x="79" y="9"/>
                </a:cxn>
                <a:cxn ang="0">
                  <a:pos x="72" y="29"/>
                </a:cxn>
                <a:cxn ang="0">
                  <a:pos x="7" y="23"/>
                </a:cxn>
                <a:cxn ang="0">
                  <a:pos x="29" y="36"/>
                </a:cxn>
                <a:cxn ang="0">
                  <a:pos x="18" y="46"/>
                </a:cxn>
                <a:cxn ang="0">
                  <a:pos x="10" y="42"/>
                </a:cxn>
                <a:cxn ang="0">
                  <a:pos x="25" y="46"/>
                </a:cxn>
                <a:cxn ang="0">
                  <a:pos x="4" y="48"/>
                </a:cxn>
                <a:cxn ang="0">
                  <a:pos x="3" y="48"/>
                </a:cxn>
                <a:cxn ang="0">
                  <a:pos x="0" y="62"/>
                </a:cxn>
                <a:cxn ang="0">
                  <a:pos x="1" y="63"/>
                </a:cxn>
                <a:cxn ang="0">
                  <a:pos x="26" y="73"/>
                </a:cxn>
                <a:cxn ang="0">
                  <a:pos x="28" y="75"/>
                </a:cxn>
                <a:cxn ang="0">
                  <a:pos x="92" y="75"/>
                </a:cxn>
                <a:cxn ang="0">
                  <a:pos x="92" y="63"/>
                </a:cxn>
                <a:cxn ang="0">
                  <a:pos x="116" y="63"/>
                </a:cxn>
                <a:cxn ang="0">
                  <a:pos x="116" y="55"/>
                </a:cxn>
                <a:cxn ang="0">
                  <a:pos x="113" y="48"/>
                </a:cxn>
                <a:cxn ang="0">
                  <a:pos x="105" y="46"/>
                </a:cxn>
                <a:cxn ang="0">
                  <a:pos x="98" y="59"/>
                </a:cxn>
                <a:cxn ang="0">
                  <a:pos x="91" y="46"/>
                </a:cxn>
                <a:cxn ang="0">
                  <a:pos x="72" y="45"/>
                </a:cxn>
                <a:cxn ang="0">
                  <a:pos x="69" y="50"/>
                </a:cxn>
                <a:cxn ang="0">
                  <a:pos x="64" y="67"/>
                </a:cxn>
                <a:cxn ang="0">
                  <a:pos x="64" y="52"/>
                </a:cxn>
                <a:cxn ang="0">
                  <a:pos x="60" y="48"/>
                </a:cxn>
                <a:cxn ang="0">
                  <a:pos x="56" y="48"/>
                </a:cxn>
                <a:cxn ang="0">
                  <a:pos x="57" y="54"/>
                </a:cxn>
                <a:cxn ang="0">
                  <a:pos x="49" y="50"/>
                </a:cxn>
                <a:cxn ang="0">
                  <a:pos x="46" y="45"/>
                </a:cxn>
                <a:cxn ang="0">
                  <a:pos x="33" y="48"/>
                </a:cxn>
                <a:cxn ang="0">
                  <a:pos x="87" y="36"/>
                </a:cxn>
                <a:cxn ang="0">
                  <a:pos x="109" y="21"/>
                </a:cxn>
                <a:cxn ang="0">
                  <a:pos x="105" y="42"/>
                </a:cxn>
                <a:cxn ang="0">
                  <a:pos x="98" y="46"/>
                </a:cxn>
                <a:cxn ang="0">
                  <a:pos x="87" y="36"/>
                </a:cxn>
              </a:cxnLst>
              <a:rect l="txL" t="txT" r="txR" b="tx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5" name="Freeform 34"/>
            <p:cNvSpPr>
              <a:spLocks noEditPoints="1"/>
            </p:cNvSpPr>
            <p:nvPr/>
          </p:nvSpPr>
          <p:spPr>
            <a:xfrm>
              <a:off x="1493840" y="1566191"/>
              <a:ext cx="250825" cy="423200"/>
            </a:xfrm>
            <a:custGeom>
              <a:avLst/>
              <a:gdLst>
                <a:gd name="txL" fmla="*/ 0 w 67"/>
                <a:gd name="txT" fmla="*/ 0 h 106"/>
                <a:gd name="txR" fmla="*/ 67 w 67"/>
                <a:gd name="txB" fmla="*/ 106 h 106"/>
              </a:gdLst>
              <a:ahLst/>
              <a:cxnLst>
                <a:cxn ang="0">
                  <a:pos x="57" y="10"/>
                </a:cxn>
                <a:cxn ang="0">
                  <a:pos x="62" y="51"/>
                </a:cxn>
                <a:cxn ang="0">
                  <a:pos x="51" y="65"/>
                </a:cxn>
                <a:cxn ang="0">
                  <a:pos x="55" y="65"/>
                </a:cxn>
                <a:cxn ang="0">
                  <a:pos x="57" y="73"/>
                </a:cxn>
                <a:cxn ang="0">
                  <a:pos x="56" y="79"/>
                </a:cxn>
                <a:cxn ang="0">
                  <a:pos x="57" y="86"/>
                </a:cxn>
                <a:cxn ang="0">
                  <a:pos x="55" y="93"/>
                </a:cxn>
                <a:cxn ang="0">
                  <a:pos x="15" y="97"/>
                </a:cxn>
                <a:cxn ang="0">
                  <a:pos x="12" y="94"/>
                </a:cxn>
                <a:cxn ang="0">
                  <a:pos x="12" y="83"/>
                </a:cxn>
                <a:cxn ang="0">
                  <a:pos x="12" y="82"/>
                </a:cxn>
                <a:cxn ang="0">
                  <a:pos x="12" y="71"/>
                </a:cxn>
                <a:cxn ang="0">
                  <a:pos x="14" y="69"/>
                </a:cxn>
                <a:cxn ang="0">
                  <a:pos x="16" y="62"/>
                </a:cxn>
                <a:cxn ang="0">
                  <a:pos x="0" y="34"/>
                </a:cxn>
                <a:cxn ang="0">
                  <a:pos x="33" y="0"/>
                </a:cxn>
                <a:cxn ang="0">
                  <a:pos x="28" y="40"/>
                </a:cxn>
                <a:cxn ang="0">
                  <a:pos x="30" y="39"/>
                </a:cxn>
                <a:cxn ang="0">
                  <a:pos x="33" y="41"/>
                </a:cxn>
                <a:cxn ang="0">
                  <a:pos x="36" y="39"/>
                </a:cxn>
                <a:cxn ang="0">
                  <a:pos x="39" y="41"/>
                </a:cxn>
                <a:cxn ang="0">
                  <a:pos x="43" y="38"/>
                </a:cxn>
                <a:cxn ang="0">
                  <a:pos x="39" y="51"/>
                </a:cxn>
                <a:cxn ang="0">
                  <a:pos x="44" y="66"/>
                </a:cxn>
                <a:cxn ang="0">
                  <a:pos x="44" y="58"/>
                </a:cxn>
                <a:cxn ang="0">
                  <a:pos x="56" y="47"/>
                </a:cxn>
                <a:cxn ang="0">
                  <a:pos x="52" y="15"/>
                </a:cxn>
                <a:cxn ang="0">
                  <a:pos x="14" y="15"/>
                </a:cxn>
                <a:cxn ang="0">
                  <a:pos x="11" y="47"/>
                </a:cxn>
                <a:cxn ang="0">
                  <a:pos x="23" y="58"/>
                </a:cxn>
                <a:cxn ang="0">
                  <a:pos x="23" y="67"/>
                </a:cxn>
                <a:cxn ang="0">
                  <a:pos x="29" y="51"/>
                </a:cxn>
                <a:cxn ang="0">
                  <a:pos x="25" y="38"/>
                </a:cxn>
                <a:cxn ang="0">
                  <a:pos x="40" y="42"/>
                </a:cxn>
                <a:cxn ang="0">
                  <a:pos x="36" y="41"/>
                </a:cxn>
                <a:cxn ang="0">
                  <a:pos x="30" y="41"/>
                </a:cxn>
                <a:cxn ang="0">
                  <a:pos x="27" y="42"/>
                </a:cxn>
                <a:cxn ang="0">
                  <a:pos x="32" y="50"/>
                </a:cxn>
                <a:cxn ang="0">
                  <a:pos x="32" y="67"/>
                </a:cxn>
                <a:cxn ang="0">
                  <a:pos x="35" y="51"/>
                </a:cxn>
                <a:cxn ang="0">
                  <a:pos x="35" y="50"/>
                </a:cxn>
                <a:cxn ang="0">
                  <a:pos x="43" y="96"/>
                </a:cxn>
                <a:cxn ang="0">
                  <a:pos x="34" y="106"/>
                </a:cxn>
                <a:cxn ang="0">
                  <a:pos x="43" y="96"/>
                </a:cxn>
                <a:cxn ang="0">
                  <a:pos x="17" y="88"/>
                </a:cxn>
                <a:cxn ang="0">
                  <a:pos x="17" y="89"/>
                </a:cxn>
                <a:cxn ang="0">
                  <a:pos x="50" y="86"/>
                </a:cxn>
                <a:cxn ang="0">
                  <a:pos x="50" y="73"/>
                </a:cxn>
                <a:cxn ang="0">
                  <a:pos x="17" y="76"/>
                </a:cxn>
                <a:cxn ang="0">
                  <a:pos x="50" y="74"/>
                </a:cxn>
                <a:cxn ang="0">
                  <a:pos x="50" y="73"/>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6" name="Freeform 35"/>
            <p:cNvSpPr>
              <a:spLocks noEditPoints="1"/>
            </p:cNvSpPr>
            <p:nvPr/>
          </p:nvSpPr>
          <p:spPr>
            <a:xfrm>
              <a:off x="709615" y="1633549"/>
              <a:ext cx="390525" cy="316554"/>
            </a:xfrm>
            <a:custGeom>
              <a:avLst/>
              <a:gdLst>
                <a:gd name="txL" fmla="*/ 0 w 104"/>
                <a:gd name="txT" fmla="*/ 0 h 79"/>
                <a:gd name="txR" fmla="*/ 104 w 104"/>
                <a:gd name="txB" fmla="*/ 79 h 79"/>
              </a:gdLst>
              <a:ahLst/>
              <a:cxnLst>
                <a:cxn ang="0">
                  <a:pos x="16" y="2"/>
                </a:cxn>
                <a:cxn ang="0">
                  <a:pos x="27" y="4"/>
                </a:cxn>
                <a:cxn ang="0">
                  <a:pos x="19" y="48"/>
                </a:cxn>
                <a:cxn ang="0">
                  <a:pos x="4" y="45"/>
                </a:cxn>
                <a:cxn ang="0">
                  <a:pos x="16" y="2"/>
                </a:cxn>
                <a:cxn ang="0">
                  <a:pos x="18" y="65"/>
                </a:cxn>
                <a:cxn ang="0">
                  <a:pos x="16" y="72"/>
                </a:cxn>
                <a:cxn ang="0">
                  <a:pos x="101" y="72"/>
                </a:cxn>
                <a:cxn ang="0">
                  <a:pos x="104" y="72"/>
                </a:cxn>
                <a:cxn ang="0">
                  <a:pos x="104" y="68"/>
                </a:cxn>
                <a:cxn ang="0">
                  <a:pos x="104" y="26"/>
                </a:cxn>
                <a:cxn ang="0">
                  <a:pos x="104" y="24"/>
                </a:cxn>
                <a:cxn ang="0">
                  <a:pos x="103" y="23"/>
                </a:cxn>
                <a:cxn ang="0">
                  <a:pos x="90" y="10"/>
                </a:cxn>
                <a:cxn ang="0">
                  <a:pos x="89" y="9"/>
                </a:cxn>
                <a:cxn ang="0">
                  <a:pos x="87" y="9"/>
                </a:cxn>
                <a:cxn ang="0">
                  <a:pos x="31" y="9"/>
                </a:cxn>
                <a:cxn ang="0">
                  <a:pos x="31" y="17"/>
                </a:cxn>
                <a:cxn ang="0">
                  <a:pos x="84" y="17"/>
                </a:cxn>
                <a:cxn ang="0">
                  <a:pos x="83" y="28"/>
                </a:cxn>
                <a:cxn ang="0">
                  <a:pos x="83" y="30"/>
                </a:cxn>
                <a:cxn ang="0">
                  <a:pos x="85" y="30"/>
                </a:cxn>
                <a:cxn ang="0">
                  <a:pos x="97" y="29"/>
                </a:cxn>
                <a:cxn ang="0">
                  <a:pos x="97" y="65"/>
                </a:cxn>
                <a:cxn ang="0">
                  <a:pos x="18" y="65"/>
                </a:cxn>
                <a:cxn ang="0">
                  <a:pos x="95" y="26"/>
                </a:cxn>
                <a:cxn ang="0">
                  <a:pos x="86" y="26"/>
                </a:cxn>
                <a:cxn ang="0">
                  <a:pos x="87" y="18"/>
                </a:cxn>
                <a:cxn ang="0">
                  <a:pos x="95" y="26"/>
                </a:cxn>
                <a:cxn ang="0">
                  <a:pos x="32" y="43"/>
                </a:cxn>
                <a:cxn ang="0">
                  <a:pos x="74" y="43"/>
                </a:cxn>
                <a:cxn ang="0">
                  <a:pos x="74" y="45"/>
                </a:cxn>
                <a:cxn ang="0">
                  <a:pos x="32" y="45"/>
                </a:cxn>
                <a:cxn ang="0">
                  <a:pos x="32" y="43"/>
                </a:cxn>
                <a:cxn ang="0">
                  <a:pos x="32" y="32"/>
                </a:cxn>
                <a:cxn ang="0">
                  <a:pos x="71" y="32"/>
                </a:cxn>
                <a:cxn ang="0">
                  <a:pos x="71" y="35"/>
                </a:cxn>
                <a:cxn ang="0">
                  <a:pos x="32" y="35"/>
                </a:cxn>
                <a:cxn ang="0">
                  <a:pos x="32" y="32"/>
                </a:cxn>
                <a:cxn ang="0">
                  <a:pos x="32" y="22"/>
                </a:cxn>
                <a:cxn ang="0">
                  <a:pos x="71" y="22"/>
                </a:cxn>
                <a:cxn ang="0">
                  <a:pos x="71" y="25"/>
                </a:cxn>
                <a:cxn ang="0">
                  <a:pos x="32" y="25"/>
                </a:cxn>
                <a:cxn ang="0">
                  <a:pos x="32" y="22"/>
                </a:cxn>
                <a:cxn ang="0">
                  <a:pos x="3" y="66"/>
                </a:cxn>
                <a:cxn ang="0">
                  <a:pos x="9" y="68"/>
                </a:cxn>
                <a:cxn ang="0">
                  <a:pos x="9" y="74"/>
                </a:cxn>
                <a:cxn ang="0">
                  <a:pos x="5" y="79"/>
                </a:cxn>
                <a:cxn ang="0">
                  <a:pos x="2" y="78"/>
                </a:cxn>
                <a:cxn ang="0">
                  <a:pos x="0" y="72"/>
                </a:cxn>
                <a:cxn ang="0">
                  <a:pos x="3" y="66"/>
                </a:cxn>
                <a:cxn ang="0">
                  <a:pos x="4" y="48"/>
                </a:cxn>
                <a:cxn ang="0">
                  <a:pos x="2" y="65"/>
                </a:cxn>
                <a:cxn ang="0">
                  <a:pos x="12" y="67"/>
                </a:cxn>
                <a:cxn ang="0">
                  <a:pos x="17" y="51"/>
                </a:cxn>
                <a:cxn ang="0">
                  <a:pos x="4" y="48"/>
                </a:cxn>
              </a:cxnLst>
              <a:rect l="txL" t="txT" r="txR" b="tx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7" name="Freeform 36"/>
            <p:cNvSpPr>
              <a:spLocks noEditPoints="1"/>
            </p:cNvSpPr>
            <p:nvPr/>
          </p:nvSpPr>
          <p:spPr>
            <a:xfrm>
              <a:off x="15878" y="1579117"/>
              <a:ext cx="363537" cy="387653"/>
            </a:xfrm>
            <a:custGeom>
              <a:avLst/>
              <a:gdLst>
                <a:gd name="txL" fmla="*/ 0 w 97"/>
                <a:gd name="txT" fmla="*/ 0 h 97"/>
                <a:gd name="txR" fmla="*/ 97 w 97"/>
                <a:gd name="txB" fmla="*/ 97 h 97"/>
              </a:gdLst>
              <a:ahLst/>
              <a:cxnLst>
                <a:cxn ang="0">
                  <a:pos x="49" y="0"/>
                </a:cxn>
                <a:cxn ang="0">
                  <a:pos x="83" y="14"/>
                </a:cxn>
                <a:cxn ang="0">
                  <a:pos x="97" y="49"/>
                </a:cxn>
                <a:cxn ang="0">
                  <a:pos x="83" y="83"/>
                </a:cxn>
                <a:cxn ang="0">
                  <a:pos x="49" y="97"/>
                </a:cxn>
                <a:cxn ang="0">
                  <a:pos x="14" y="83"/>
                </a:cxn>
                <a:cxn ang="0">
                  <a:pos x="0" y="49"/>
                </a:cxn>
                <a:cxn ang="0">
                  <a:pos x="14" y="14"/>
                </a:cxn>
                <a:cxn ang="0">
                  <a:pos x="49" y="0"/>
                </a:cxn>
                <a:cxn ang="0">
                  <a:pos x="55" y="47"/>
                </a:cxn>
                <a:cxn ang="0">
                  <a:pos x="54" y="45"/>
                </a:cxn>
                <a:cxn ang="0">
                  <a:pos x="68" y="24"/>
                </a:cxn>
                <a:cxn ang="0">
                  <a:pos x="65" y="21"/>
                </a:cxn>
                <a:cxn ang="0">
                  <a:pos x="50" y="43"/>
                </a:cxn>
                <a:cxn ang="0">
                  <a:pos x="45" y="43"/>
                </a:cxn>
                <a:cxn ang="0">
                  <a:pos x="42" y="52"/>
                </a:cxn>
                <a:cxn ang="0">
                  <a:pos x="51" y="56"/>
                </a:cxn>
                <a:cxn ang="0">
                  <a:pos x="52" y="55"/>
                </a:cxn>
                <a:cxn ang="0">
                  <a:pos x="69" y="61"/>
                </a:cxn>
                <a:cxn ang="0">
                  <a:pos x="71" y="56"/>
                </a:cxn>
                <a:cxn ang="0">
                  <a:pos x="55" y="50"/>
                </a:cxn>
                <a:cxn ang="0">
                  <a:pos x="55" y="47"/>
                </a:cxn>
                <a:cxn ang="0">
                  <a:pos x="74" y="24"/>
                </a:cxn>
                <a:cxn ang="0">
                  <a:pos x="49" y="13"/>
                </a:cxn>
                <a:cxn ang="0">
                  <a:pos x="23" y="24"/>
                </a:cxn>
                <a:cxn ang="0">
                  <a:pos x="13" y="49"/>
                </a:cxn>
                <a:cxn ang="0">
                  <a:pos x="23" y="74"/>
                </a:cxn>
                <a:cxn ang="0">
                  <a:pos x="49" y="84"/>
                </a:cxn>
                <a:cxn ang="0">
                  <a:pos x="74" y="74"/>
                </a:cxn>
                <a:cxn ang="0">
                  <a:pos x="84" y="49"/>
                </a:cxn>
                <a:cxn ang="0">
                  <a:pos x="74" y="24"/>
                </a:cxn>
              </a:cxnLst>
              <a:rect l="txL" t="txT" r="txR" b="tx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8" name="Freeform 37"/>
            <p:cNvSpPr>
              <a:spLocks noEditPoints="1"/>
            </p:cNvSpPr>
            <p:nvPr/>
          </p:nvSpPr>
          <p:spPr>
            <a:xfrm>
              <a:off x="3597275" y="46856"/>
              <a:ext cx="209550" cy="367338"/>
            </a:xfrm>
            <a:custGeom>
              <a:avLst/>
              <a:gdLst>
                <a:gd name="txL" fmla="*/ 0 w 132"/>
                <a:gd name="txT" fmla="*/ 0 h 217"/>
                <a:gd name="txR" fmla="*/ 132 w 132"/>
                <a:gd name="txB" fmla="*/ 217 h 217"/>
              </a:gdLst>
              <a:ahLst/>
              <a:cxnLst>
                <a:cxn ang="0">
                  <a:pos x="97" y="47"/>
                </a:cxn>
                <a:cxn ang="0">
                  <a:pos x="132" y="170"/>
                </a:cxn>
                <a:cxn ang="0">
                  <a:pos x="130" y="182"/>
                </a:cxn>
                <a:cxn ang="0">
                  <a:pos x="71" y="217"/>
                </a:cxn>
                <a:cxn ang="0">
                  <a:pos x="61" y="217"/>
                </a:cxn>
                <a:cxn ang="0">
                  <a:pos x="5" y="182"/>
                </a:cxn>
                <a:cxn ang="0">
                  <a:pos x="0" y="170"/>
                </a:cxn>
                <a:cxn ang="0">
                  <a:pos x="38" y="47"/>
                </a:cxn>
                <a:cxn ang="0">
                  <a:pos x="26" y="40"/>
                </a:cxn>
                <a:cxn ang="0">
                  <a:pos x="26" y="24"/>
                </a:cxn>
                <a:cxn ang="0">
                  <a:pos x="61" y="0"/>
                </a:cxn>
                <a:cxn ang="0">
                  <a:pos x="71" y="0"/>
                </a:cxn>
                <a:cxn ang="0">
                  <a:pos x="109" y="24"/>
                </a:cxn>
                <a:cxn ang="0">
                  <a:pos x="109" y="40"/>
                </a:cxn>
                <a:cxn ang="0">
                  <a:pos x="97" y="47"/>
                </a:cxn>
                <a:cxn ang="0">
                  <a:pos x="97" y="47"/>
                </a:cxn>
                <a:cxn ang="0">
                  <a:pos x="49" y="187"/>
                </a:cxn>
                <a:cxn ang="0">
                  <a:pos x="85" y="187"/>
                </a:cxn>
                <a:cxn ang="0">
                  <a:pos x="113" y="168"/>
                </a:cxn>
                <a:cxn ang="0">
                  <a:pos x="111" y="161"/>
                </a:cxn>
                <a:cxn ang="0">
                  <a:pos x="24" y="161"/>
                </a:cxn>
                <a:cxn ang="0">
                  <a:pos x="21" y="168"/>
                </a:cxn>
                <a:cxn ang="0">
                  <a:pos x="49" y="187"/>
                </a:cxn>
                <a:cxn ang="0">
                  <a:pos x="49" y="187"/>
                </a:cxn>
                <a:cxn ang="0">
                  <a:pos x="54" y="40"/>
                </a:cxn>
                <a:cxn ang="0">
                  <a:pos x="78" y="40"/>
                </a:cxn>
                <a:cxn ang="0">
                  <a:pos x="80" y="35"/>
                </a:cxn>
                <a:cxn ang="0">
                  <a:pos x="85" y="33"/>
                </a:cxn>
                <a:cxn ang="0">
                  <a:pos x="66" y="19"/>
                </a:cxn>
                <a:cxn ang="0">
                  <a:pos x="47" y="33"/>
                </a:cxn>
                <a:cxn ang="0">
                  <a:pos x="54" y="35"/>
                </a:cxn>
                <a:cxn ang="0">
                  <a:pos x="54" y="40"/>
                </a:cxn>
                <a:cxn ang="0">
                  <a:pos x="54" y="40"/>
                </a:cxn>
                <a:cxn ang="0">
                  <a:pos x="83" y="68"/>
                </a:cxn>
                <a:cxn ang="0">
                  <a:pos x="52" y="68"/>
                </a:cxn>
                <a:cxn ang="0">
                  <a:pos x="47" y="83"/>
                </a:cxn>
                <a:cxn ang="0">
                  <a:pos x="87" y="83"/>
                </a:cxn>
                <a:cxn ang="0">
                  <a:pos x="83" y="68"/>
                </a:cxn>
                <a:cxn ang="0">
                  <a:pos x="83" y="68"/>
                </a:cxn>
                <a:cxn ang="0">
                  <a:pos x="94" y="111"/>
                </a:cxn>
                <a:cxn ang="0">
                  <a:pos x="38" y="111"/>
                </a:cxn>
                <a:cxn ang="0">
                  <a:pos x="31" y="132"/>
                </a:cxn>
                <a:cxn ang="0">
                  <a:pos x="101" y="132"/>
                </a:cxn>
                <a:cxn ang="0">
                  <a:pos x="94" y="111"/>
                </a:cxn>
              </a:cxnLst>
              <a:rect l="txL" t="txT" r="txR" b="txB"/>
              <a:pathLst>
                <a:path w="132" h="217">
                  <a:moveTo>
                    <a:pt x="97" y="47"/>
                  </a:moveTo>
                  <a:lnTo>
                    <a:pt x="132" y="170"/>
                  </a:lnTo>
                  <a:lnTo>
                    <a:pt x="130" y="182"/>
                  </a:lnTo>
                  <a:lnTo>
                    <a:pt x="71" y="217"/>
                  </a:lnTo>
                  <a:lnTo>
                    <a:pt x="61" y="217"/>
                  </a:lnTo>
                  <a:lnTo>
                    <a:pt x="5" y="182"/>
                  </a:lnTo>
                  <a:lnTo>
                    <a:pt x="0" y="170"/>
                  </a:lnTo>
                  <a:lnTo>
                    <a:pt x="38" y="47"/>
                  </a:lnTo>
                  <a:lnTo>
                    <a:pt x="26" y="40"/>
                  </a:lnTo>
                  <a:lnTo>
                    <a:pt x="26" y="24"/>
                  </a:lnTo>
                  <a:lnTo>
                    <a:pt x="61" y="0"/>
                  </a:lnTo>
                  <a:lnTo>
                    <a:pt x="71" y="0"/>
                  </a:lnTo>
                  <a:lnTo>
                    <a:pt x="109" y="24"/>
                  </a:lnTo>
                  <a:lnTo>
                    <a:pt x="109" y="40"/>
                  </a:lnTo>
                  <a:lnTo>
                    <a:pt x="97" y="47"/>
                  </a:lnTo>
                  <a:lnTo>
                    <a:pt x="97" y="47"/>
                  </a:lnTo>
                  <a:close/>
                  <a:moveTo>
                    <a:pt x="49" y="187"/>
                  </a:moveTo>
                  <a:lnTo>
                    <a:pt x="85" y="187"/>
                  </a:lnTo>
                  <a:lnTo>
                    <a:pt x="113" y="168"/>
                  </a:lnTo>
                  <a:lnTo>
                    <a:pt x="111" y="161"/>
                  </a:lnTo>
                  <a:lnTo>
                    <a:pt x="24" y="161"/>
                  </a:lnTo>
                  <a:lnTo>
                    <a:pt x="21" y="168"/>
                  </a:lnTo>
                  <a:lnTo>
                    <a:pt x="49" y="187"/>
                  </a:lnTo>
                  <a:lnTo>
                    <a:pt x="49" y="187"/>
                  </a:lnTo>
                  <a:close/>
                  <a:moveTo>
                    <a:pt x="54" y="40"/>
                  </a:moveTo>
                  <a:lnTo>
                    <a:pt x="78" y="40"/>
                  </a:lnTo>
                  <a:lnTo>
                    <a:pt x="80" y="35"/>
                  </a:lnTo>
                  <a:lnTo>
                    <a:pt x="85" y="33"/>
                  </a:lnTo>
                  <a:lnTo>
                    <a:pt x="66" y="19"/>
                  </a:lnTo>
                  <a:lnTo>
                    <a:pt x="47" y="33"/>
                  </a:lnTo>
                  <a:lnTo>
                    <a:pt x="54" y="35"/>
                  </a:lnTo>
                  <a:lnTo>
                    <a:pt x="54" y="40"/>
                  </a:lnTo>
                  <a:lnTo>
                    <a:pt x="54" y="40"/>
                  </a:lnTo>
                  <a:close/>
                  <a:moveTo>
                    <a:pt x="83" y="68"/>
                  </a:moveTo>
                  <a:lnTo>
                    <a:pt x="52" y="68"/>
                  </a:lnTo>
                  <a:lnTo>
                    <a:pt x="47" y="83"/>
                  </a:lnTo>
                  <a:lnTo>
                    <a:pt x="87" y="83"/>
                  </a:lnTo>
                  <a:lnTo>
                    <a:pt x="83" y="68"/>
                  </a:lnTo>
                  <a:lnTo>
                    <a:pt x="83" y="68"/>
                  </a:lnTo>
                  <a:close/>
                  <a:moveTo>
                    <a:pt x="94" y="111"/>
                  </a:moveTo>
                  <a:lnTo>
                    <a:pt x="38" y="111"/>
                  </a:lnTo>
                  <a:lnTo>
                    <a:pt x="31" y="132"/>
                  </a:lnTo>
                  <a:lnTo>
                    <a:pt x="101" y="132"/>
                  </a:lnTo>
                  <a:lnTo>
                    <a:pt x="94" y="1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39" name="Freeform 38"/>
            <p:cNvSpPr>
              <a:spLocks noEditPoints="1"/>
            </p:cNvSpPr>
            <p:nvPr/>
          </p:nvSpPr>
          <p:spPr>
            <a:xfrm>
              <a:off x="4208465" y="23027"/>
              <a:ext cx="390525" cy="399502"/>
            </a:xfrm>
            <a:custGeom>
              <a:avLst/>
              <a:gdLst>
                <a:gd name="txL" fmla="*/ 0 w 104"/>
                <a:gd name="txT" fmla="*/ 0 h 100"/>
                <a:gd name="txR" fmla="*/ 104 w 104"/>
                <a:gd name="txB" fmla="*/ 100 h 100"/>
              </a:gdLst>
              <a:ahLst/>
              <a:cxnLst>
                <a:cxn ang="0">
                  <a:pos x="15" y="30"/>
                </a:cxn>
                <a:cxn ang="0">
                  <a:pos x="39" y="30"/>
                </a:cxn>
                <a:cxn ang="0">
                  <a:pos x="47" y="44"/>
                </a:cxn>
                <a:cxn ang="0">
                  <a:pos x="54" y="53"/>
                </a:cxn>
                <a:cxn ang="0">
                  <a:pos x="69" y="30"/>
                </a:cxn>
                <a:cxn ang="0">
                  <a:pos x="96" y="30"/>
                </a:cxn>
                <a:cxn ang="0">
                  <a:pos x="104" y="53"/>
                </a:cxn>
                <a:cxn ang="0">
                  <a:pos x="100" y="66"/>
                </a:cxn>
                <a:cxn ang="0">
                  <a:pos x="96" y="65"/>
                </a:cxn>
                <a:cxn ang="0">
                  <a:pos x="97" y="55"/>
                </a:cxn>
                <a:cxn ang="0">
                  <a:pos x="94" y="47"/>
                </a:cxn>
                <a:cxn ang="0">
                  <a:pos x="93" y="65"/>
                </a:cxn>
                <a:cxn ang="0">
                  <a:pos x="90" y="100"/>
                </a:cxn>
                <a:cxn ang="0">
                  <a:pos x="83" y="100"/>
                </a:cxn>
                <a:cxn ang="0">
                  <a:pos x="83" y="68"/>
                </a:cxn>
                <a:cxn ang="0">
                  <a:pos x="79" y="68"/>
                </a:cxn>
                <a:cxn ang="0">
                  <a:pos x="74" y="100"/>
                </a:cxn>
                <a:cxn ang="0">
                  <a:pos x="67" y="100"/>
                </a:cxn>
                <a:cxn ang="0">
                  <a:pos x="69" y="65"/>
                </a:cxn>
                <a:cxn ang="0">
                  <a:pos x="69" y="48"/>
                </a:cxn>
                <a:cxn ang="0">
                  <a:pos x="53" y="61"/>
                </a:cxn>
                <a:cxn ang="0">
                  <a:pos x="41" y="53"/>
                </a:cxn>
                <a:cxn ang="0">
                  <a:pos x="41" y="65"/>
                </a:cxn>
                <a:cxn ang="0">
                  <a:pos x="37" y="100"/>
                </a:cxn>
                <a:cxn ang="0">
                  <a:pos x="30" y="100"/>
                </a:cxn>
                <a:cxn ang="0">
                  <a:pos x="30" y="68"/>
                </a:cxn>
                <a:cxn ang="0">
                  <a:pos x="27" y="68"/>
                </a:cxn>
                <a:cxn ang="0">
                  <a:pos x="20" y="100"/>
                </a:cxn>
                <a:cxn ang="0">
                  <a:pos x="14" y="100"/>
                </a:cxn>
                <a:cxn ang="0">
                  <a:pos x="16" y="65"/>
                </a:cxn>
                <a:cxn ang="0">
                  <a:pos x="16" y="49"/>
                </a:cxn>
                <a:cxn ang="0">
                  <a:pos x="7" y="60"/>
                </a:cxn>
                <a:cxn ang="0">
                  <a:pos x="7" y="65"/>
                </a:cxn>
                <a:cxn ang="0">
                  <a:pos x="10" y="65"/>
                </a:cxn>
                <a:cxn ang="0">
                  <a:pos x="10" y="89"/>
                </a:cxn>
                <a:cxn ang="0">
                  <a:pos x="0" y="89"/>
                </a:cxn>
                <a:cxn ang="0">
                  <a:pos x="0" y="65"/>
                </a:cxn>
                <a:cxn ang="0">
                  <a:pos x="3" y="65"/>
                </a:cxn>
                <a:cxn ang="0">
                  <a:pos x="3" y="60"/>
                </a:cxn>
                <a:cxn ang="0">
                  <a:pos x="1" y="59"/>
                </a:cxn>
                <a:cxn ang="0">
                  <a:pos x="15" y="30"/>
                </a:cxn>
                <a:cxn ang="0">
                  <a:pos x="86" y="4"/>
                </a:cxn>
                <a:cxn ang="0">
                  <a:pos x="70" y="8"/>
                </a:cxn>
                <a:cxn ang="0">
                  <a:pos x="74" y="24"/>
                </a:cxn>
                <a:cxn ang="0">
                  <a:pos x="90" y="20"/>
                </a:cxn>
                <a:cxn ang="0">
                  <a:pos x="86" y="4"/>
                </a:cxn>
                <a:cxn ang="0">
                  <a:pos x="22" y="4"/>
                </a:cxn>
                <a:cxn ang="0">
                  <a:pos x="38" y="8"/>
                </a:cxn>
                <a:cxn ang="0">
                  <a:pos x="34" y="24"/>
                </a:cxn>
                <a:cxn ang="0">
                  <a:pos x="18" y="20"/>
                </a:cxn>
                <a:cxn ang="0">
                  <a:pos x="22" y="4"/>
                </a:cxn>
              </a:cxnLst>
              <a:rect l="txL" t="txT" r="txR" b="tx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0" name="Freeform 39"/>
            <p:cNvSpPr>
              <a:spLocks noEditPoints="1"/>
            </p:cNvSpPr>
            <p:nvPr/>
          </p:nvSpPr>
          <p:spPr>
            <a:xfrm>
              <a:off x="6364290" y="2088875"/>
              <a:ext cx="288925" cy="423200"/>
            </a:xfrm>
            <a:custGeom>
              <a:avLst/>
              <a:gdLst>
                <a:gd name="txL" fmla="*/ 0 w 77"/>
                <a:gd name="txT" fmla="*/ 0 h 106"/>
                <a:gd name="txR" fmla="*/ 77 w 77"/>
                <a:gd name="txB" fmla="*/ 106 h 106"/>
              </a:gdLst>
              <a:ahLst/>
              <a:cxnLst>
                <a:cxn ang="0">
                  <a:pos x="8" y="0"/>
                </a:cxn>
                <a:cxn ang="0">
                  <a:pos x="64" y="0"/>
                </a:cxn>
                <a:cxn ang="0">
                  <a:pos x="73" y="9"/>
                </a:cxn>
                <a:cxn ang="0">
                  <a:pos x="73" y="62"/>
                </a:cxn>
                <a:cxn ang="0">
                  <a:pos x="63" y="60"/>
                </a:cxn>
                <a:cxn ang="0">
                  <a:pos x="63" y="56"/>
                </a:cxn>
                <a:cxn ang="0">
                  <a:pos x="63" y="11"/>
                </a:cxn>
                <a:cxn ang="0">
                  <a:pos x="9" y="11"/>
                </a:cxn>
                <a:cxn ang="0">
                  <a:pos x="9" y="87"/>
                </a:cxn>
                <a:cxn ang="0">
                  <a:pos x="36" y="87"/>
                </a:cxn>
                <a:cxn ang="0">
                  <a:pos x="40" y="96"/>
                </a:cxn>
                <a:cxn ang="0">
                  <a:pos x="8" y="96"/>
                </a:cxn>
                <a:cxn ang="0">
                  <a:pos x="0" y="88"/>
                </a:cxn>
                <a:cxn ang="0">
                  <a:pos x="0" y="9"/>
                </a:cxn>
                <a:cxn ang="0">
                  <a:pos x="8" y="0"/>
                </a:cxn>
                <a:cxn ang="0">
                  <a:pos x="16" y="47"/>
                </a:cxn>
                <a:cxn ang="0">
                  <a:pos x="16" y="54"/>
                </a:cxn>
                <a:cxn ang="0">
                  <a:pos x="36" y="54"/>
                </a:cxn>
                <a:cxn ang="0">
                  <a:pos x="36" y="47"/>
                </a:cxn>
                <a:cxn ang="0">
                  <a:pos x="16" y="47"/>
                </a:cxn>
                <a:cxn ang="0">
                  <a:pos x="16" y="34"/>
                </a:cxn>
                <a:cxn ang="0">
                  <a:pos x="16" y="41"/>
                </a:cxn>
                <a:cxn ang="0">
                  <a:pos x="36" y="41"/>
                </a:cxn>
                <a:cxn ang="0">
                  <a:pos x="36" y="34"/>
                </a:cxn>
                <a:cxn ang="0">
                  <a:pos x="16" y="34"/>
                </a:cxn>
                <a:cxn ang="0">
                  <a:pos x="16" y="21"/>
                </a:cxn>
                <a:cxn ang="0">
                  <a:pos x="16" y="28"/>
                </a:cxn>
                <a:cxn ang="0">
                  <a:pos x="55" y="28"/>
                </a:cxn>
                <a:cxn ang="0">
                  <a:pos x="55" y="21"/>
                </a:cxn>
                <a:cxn ang="0">
                  <a:pos x="16" y="21"/>
                </a:cxn>
                <a:cxn ang="0">
                  <a:pos x="47" y="42"/>
                </a:cxn>
                <a:cxn ang="0">
                  <a:pos x="45" y="70"/>
                </a:cxn>
                <a:cxn ang="0">
                  <a:pos x="43" y="69"/>
                </a:cxn>
                <a:cxn ang="0">
                  <a:pos x="39" y="71"/>
                </a:cxn>
                <a:cxn ang="0">
                  <a:pos x="38" y="74"/>
                </a:cxn>
                <a:cxn ang="0">
                  <a:pos x="48" y="98"/>
                </a:cxn>
                <a:cxn ang="0">
                  <a:pos x="48" y="106"/>
                </a:cxn>
                <a:cxn ang="0">
                  <a:pos x="71" y="106"/>
                </a:cxn>
                <a:cxn ang="0">
                  <a:pos x="71" y="97"/>
                </a:cxn>
                <a:cxn ang="0">
                  <a:pos x="77" y="73"/>
                </a:cxn>
                <a:cxn ang="0">
                  <a:pos x="76" y="69"/>
                </a:cxn>
                <a:cxn ang="0">
                  <a:pos x="71" y="68"/>
                </a:cxn>
                <a:cxn ang="0">
                  <a:pos x="69" y="70"/>
                </a:cxn>
                <a:cxn ang="0">
                  <a:pos x="68" y="68"/>
                </a:cxn>
                <a:cxn ang="0">
                  <a:pos x="64" y="67"/>
                </a:cxn>
                <a:cxn ang="0">
                  <a:pos x="62" y="68"/>
                </a:cxn>
                <a:cxn ang="0">
                  <a:pos x="61" y="66"/>
                </a:cxn>
                <a:cxn ang="0">
                  <a:pos x="57" y="66"/>
                </a:cxn>
                <a:cxn ang="0">
                  <a:pos x="55" y="41"/>
                </a:cxn>
                <a:cxn ang="0">
                  <a:pos x="47" y="42"/>
                </a:cxn>
                <a:cxn ang="0">
                  <a:pos x="25" y="4"/>
                </a:cxn>
                <a:cxn ang="0">
                  <a:pos x="25" y="7"/>
                </a:cxn>
                <a:cxn ang="0">
                  <a:pos x="47" y="7"/>
                </a:cxn>
                <a:cxn ang="0">
                  <a:pos x="47" y="4"/>
                </a:cxn>
                <a:cxn ang="0">
                  <a:pos x="25" y="4"/>
                </a:cxn>
              </a:cxnLst>
              <a:rect l="txL" t="txT" r="txR" b="tx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1" name="Freeform 40"/>
            <p:cNvSpPr>
              <a:spLocks noEditPoints="1"/>
            </p:cNvSpPr>
            <p:nvPr/>
          </p:nvSpPr>
          <p:spPr>
            <a:xfrm>
              <a:off x="6308725" y="1096576"/>
              <a:ext cx="341312" cy="316554"/>
            </a:xfrm>
            <a:custGeom>
              <a:avLst/>
              <a:gdLst>
                <a:gd name="txL" fmla="*/ 0 w 91"/>
                <a:gd name="txT" fmla="*/ 0 h 79"/>
                <a:gd name="txR" fmla="*/ 91 w 91"/>
                <a:gd name="txB" fmla="*/ 79 h 79"/>
              </a:gdLst>
              <a:ahLst/>
              <a:cxnLst>
                <a:cxn ang="0">
                  <a:pos x="7" y="11"/>
                </a:cxn>
                <a:cxn ang="0">
                  <a:pos x="17" y="73"/>
                </a:cxn>
                <a:cxn ang="0">
                  <a:pos x="39" y="63"/>
                </a:cxn>
                <a:cxn ang="0">
                  <a:pos x="91" y="11"/>
                </a:cxn>
                <a:cxn ang="0">
                  <a:pos x="49" y="21"/>
                </a:cxn>
                <a:cxn ang="0">
                  <a:pos x="91" y="36"/>
                </a:cxn>
                <a:cxn ang="0">
                  <a:pos x="0" y="79"/>
                </a:cxn>
                <a:cxn ang="0">
                  <a:pos x="17" y="0"/>
                </a:cxn>
                <a:cxn ang="0">
                  <a:pos x="12" y="63"/>
                </a:cxn>
                <a:cxn ang="0">
                  <a:pos x="28" y="68"/>
                </a:cxn>
                <a:cxn ang="0">
                  <a:pos x="34" y="6"/>
                </a:cxn>
                <a:cxn ang="0">
                  <a:pos x="17" y="0"/>
                </a:cxn>
                <a:cxn ang="0">
                  <a:pos x="74" y="68"/>
                </a:cxn>
                <a:cxn ang="0">
                  <a:pos x="84" y="61"/>
                </a:cxn>
                <a:cxn ang="0">
                  <a:pos x="61" y="61"/>
                </a:cxn>
                <a:cxn ang="0">
                  <a:pos x="71" y="68"/>
                </a:cxn>
                <a:cxn ang="0">
                  <a:pos x="61" y="61"/>
                </a:cxn>
                <a:cxn ang="0">
                  <a:pos x="49" y="68"/>
                </a:cxn>
                <a:cxn ang="0">
                  <a:pos x="59" y="61"/>
                </a:cxn>
                <a:cxn ang="0">
                  <a:pos x="74" y="52"/>
                </a:cxn>
                <a:cxn ang="0">
                  <a:pos x="84" y="59"/>
                </a:cxn>
                <a:cxn ang="0">
                  <a:pos x="74" y="52"/>
                </a:cxn>
                <a:cxn ang="0">
                  <a:pos x="61" y="59"/>
                </a:cxn>
                <a:cxn ang="0">
                  <a:pos x="71" y="52"/>
                </a:cxn>
                <a:cxn ang="0">
                  <a:pos x="49" y="52"/>
                </a:cxn>
                <a:cxn ang="0">
                  <a:pos x="58" y="59"/>
                </a:cxn>
                <a:cxn ang="0">
                  <a:pos x="49" y="52"/>
                </a:cxn>
                <a:cxn ang="0">
                  <a:pos x="74" y="48"/>
                </a:cxn>
                <a:cxn ang="0">
                  <a:pos x="84" y="41"/>
                </a:cxn>
                <a:cxn ang="0">
                  <a:pos x="61" y="41"/>
                </a:cxn>
                <a:cxn ang="0">
                  <a:pos x="71" y="48"/>
                </a:cxn>
                <a:cxn ang="0">
                  <a:pos x="61" y="41"/>
                </a:cxn>
                <a:cxn ang="0">
                  <a:pos x="49" y="48"/>
                </a:cxn>
                <a:cxn ang="0">
                  <a:pos x="58" y="41"/>
                </a:cxn>
              </a:cxnLst>
              <a:rect l="txL" t="txT" r="txR" b="txB"/>
              <a:pathLst>
                <a:path w="91" h="79">
                  <a:moveTo>
                    <a:pt x="0" y="11"/>
                  </a:moveTo>
                  <a:cubicBezTo>
                    <a:pt x="7" y="11"/>
                    <a:pt x="7" y="11"/>
                    <a:pt x="7" y="11"/>
                  </a:cubicBezTo>
                  <a:cubicBezTo>
                    <a:pt x="7" y="63"/>
                    <a:pt x="7" y="63"/>
                    <a:pt x="7" y="63"/>
                  </a:cubicBezTo>
                  <a:cubicBezTo>
                    <a:pt x="7" y="68"/>
                    <a:pt x="12" y="73"/>
                    <a:pt x="17" y="73"/>
                  </a:cubicBezTo>
                  <a:cubicBezTo>
                    <a:pt x="28" y="73"/>
                    <a:pt x="28" y="73"/>
                    <a:pt x="28" y="73"/>
                  </a:cubicBezTo>
                  <a:cubicBezTo>
                    <a:pt x="34" y="73"/>
                    <a:pt x="39" y="68"/>
                    <a:pt x="39" y="63"/>
                  </a:cubicBezTo>
                  <a:cubicBezTo>
                    <a:pt x="39" y="11"/>
                    <a:pt x="39" y="11"/>
                    <a:pt x="39" y="11"/>
                  </a:cubicBezTo>
                  <a:cubicBezTo>
                    <a:pt x="91" y="11"/>
                    <a:pt x="91" y="11"/>
                    <a:pt x="91" y="11"/>
                  </a:cubicBezTo>
                  <a:cubicBezTo>
                    <a:pt x="91" y="21"/>
                    <a:pt x="91" y="21"/>
                    <a:pt x="91" y="21"/>
                  </a:cubicBezTo>
                  <a:cubicBezTo>
                    <a:pt x="49" y="21"/>
                    <a:pt x="49" y="21"/>
                    <a:pt x="49" y="21"/>
                  </a:cubicBezTo>
                  <a:cubicBezTo>
                    <a:pt x="49" y="36"/>
                    <a:pt x="49" y="36"/>
                    <a:pt x="49" y="36"/>
                  </a:cubicBezTo>
                  <a:cubicBezTo>
                    <a:pt x="91" y="36"/>
                    <a:pt x="91" y="36"/>
                    <a:pt x="91" y="36"/>
                  </a:cubicBezTo>
                  <a:cubicBezTo>
                    <a:pt x="91" y="79"/>
                    <a:pt x="91" y="79"/>
                    <a:pt x="91" y="79"/>
                  </a:cubicBezTo>
                  <a:cubicBezTo>
                    <a:pt x="0" y="79"/>
                    <a:pt x="0" y="79"/>
                    <a:pt x="0" y="79"/>
                  </a:cubicBezTo>
                  <a:cubicBezTo>
                    <a:pt x="0" y="11"/>
                    <a:pt x="0" y="11"/>
                    <a:pt x="0" y="11"/>
                  </a:cubicBezTo>
                  <a:close/>
                  <a:moveTo>
                    <a:pt x="17" y="0"/>
                  </a:moveTo>
                  <a:cubicBezTo>
                    <a:pt x="14" y="0"/>
                    <a:pt x="12" y="3"/>
                    <a:pt x="12" y="6"/>
                  </a:cubicBezTo>
                  <a:cubicBezTo>
                    <a:pt x="12" y="63"/>
                    <a:pt x="12" y="63"/>
                    <a:pt x="12" y="63"/>
                  </a:cubicBezTo>
                  <a:cubicBezTo>
                    <a:pt x="12" y="66"/>
                    <a:pt x="14" y="68"/>
                    <a:pt x="17" y="68"/>
                  </a:cubicBezTo>
                  <a:cubicBezTo>
                    <a:pt x="28" y="68"/>
                    <a:pt x="28" y="68"/>
                    <a:pt x="28" y="68"/>
                  </a:cubicBezTo>
                  <a:cubicBezTo>
                    <a:pt x="31" y="68"/>
                    <a:pt x="34" y="66"/>
                    <a:pt x="34" y="63"/>
                  </a:cubicBezTo>
                  <a:cubicBezTo>
                    <a:pt x="34" y="6"/>
                    <a:pt x="34" y="6"/>
                    <a:pt x="34" y="6"/>
                  </a:cubicBezTo>
                  <a:cubicBezTo>
                    <a:pt x="34" y="3"/>
                    <a:pt x="31" y="0"/>
                    <a:pt x="28" y="0"/>
                  </a:cubicBezTo>
                  <a:cubicBezTo>
                    <a:pt x="17" y="0"/>
                    <a:pt x="17" y="0"/>
                    <a:pt x="17" y="0"/>
                  </a:cubicBezTo>
                  <a:close/>
                  <a:moveTo>
                    <a:pt x="74" y="61"/>
                  </a:moveTo>
                  <a:cubicBezTo>
                    <a:pt x="74" y="68"/>
                    <a:pt x="74" y="68"/>
                    <a:pt x="74" y="68"/>
                  </a:cubicBezTo>
                  <a:cubicBezTo>
                    <a:pt x="84" y="68"/>
                    <a:pt x="84" y="68"/>
                    <a:pt x="84" y="68"/>
                  </a:cubicBezTo>
                  <a:cubicBezTo>
                    <a:pt x="84" y="61"/>
                    <a:pt x="84" y="61"/>
                    <a:pt x="84" y="61"/>
                  </a:cubicBezTo>
                  <a:cubicBezTo>
                    <a:pt x="74" y="61"/>
                    <a:pt x="74" y="61"/>
                    <a:pt x="74" y="61"/>
                  </a:cubicBezTo>
                  <a:close/>
                  <a:moveTo>
                    <a:pt x="61" y="61"/>
                  </a:moveTo>
                  <a:cubicBezTo>
                    <a:pt x="61" y="68"/>
                    <a:pt x="61" y="68"/>
                    <a:pt x="61" y="68"/>
                  </a:cubicBezTo>
                  <a:cubicBezTo>
                    <a:pt x="71" y="68"/>
                    <a:pt x="71" y="68"/>
                    <a:pt x="71" y="68"/>
                  </a:cubicBezTo>
                  <a:cubicBezTo>
                    <a:pt x="71" y="61"/>
                    <a:pt x="71" y="61"/>
                    <a:pt x="71" y="61"/>
                  </a:cubicBezTo>
                  <a:cubicBezTo>
                    <a:pt x="61" y="61"/>
                    <a:pt x="61" y="61"/>
                    <a:pt x="61" y="61"/>
                  </a:cubicBezTo>
                  <a:close/>
                  <a:moveTo>
                    <a:pt x="49" y="61"/>
                  </a:moveTo>
                  <a:cubicBezTo>
                    <a:pt x="49" y="68"/>
                    <a:pt x="49" y="68"/>
                    <a:pt x="49" y="68"/>
                  </a:cubicBezTo>
                  <a:cubicBezTo>
                    <a:pt x="59" y="68"/>
                    <a:pt x="59" y="68"/>
                    <a:pt x="59" y="68"/>
                  </a:cubicBezTo>
                  <a:cubicBezTo>
                    <a:pt x="59" y="61"/>
                    <a:pt x="59" y="61"/>
                    <a:pt x="59" y="61"/>
                  </a:cubicBezTo>
                  <a:cubicBezTo>
                    <a:pt x="49" y="61"/>
                    <a:pt x="49" y="61"/>
                    <a:pt x="49" y="61"/>
                  </a:cubicBezTo>
                  <a:close/>
                  <a:moveTo>
                    <a:pt x="74" y="52"/>
                  </a:moveTo>
                  <a:cubicBezTo>
                    <a:pt x="74" y="59"/>
                    <a:pt x="74" y="59"/>
                    <a:pt x="74" y="59"/>
                  </a:cubicBezTo>
                  <a:cubicBezTo>
                    <a:pt x="84" y="59"/>
                    <a:pt x="84" y="59"/>
                    <a:pt x="84" y="59"/>
                  </a:cubicBezTo>
                  <a:cubicBezTo>
                    <a:pt x="84" y="52"/>
                    <a:pt x="84" y="52"/>
                    <a:pt x="84" y="52"/>
                  </a:cubicBezTo>
                  <a:cubicBezTo>
                    <a:pt x="74" y="52"/>
                    <a:pt x="74" y="52"/>
                    <a:pt x="74" y="52"/>
                  </a:cubicBezTo>
                  <a:close/>
                  <a:moveTo>
                    <a:pt x="61" y="52"/>
                  </a:moveTo>
                  <a:cubicBezTo>
                    <a:pt x="61" y="59"/>
                    <a:pt x="61" y="59"/>
                    <a:pt x="61" y="59"/>
                  </a:cubicBezTo>
                  <a:cubicBezTo>
                    <a:pt x="71" y="59"/>
                    <a:pt x="71" y="59"/>
                    <a:pt x="71" y="59"/>
                  </a:cubicBezTo>
                  <a:cubicBezTo>
                    <a:pt x="71" y="52"/>
                    <a:pt x="71" y="52"/>
                    <a:pt x="71" y="52"/>
                  </a:cubicBezTo>
                  <a:cubicBezTo>
                    <a:pt x="61" y="52"/>
                    <a:pt x="61" y="52"/>
                    <a:pt x="61" y="52"/>
                  </a:cubicBezTo>
                  <a:close/>
                  <a:moveTo>
                    <a:pt x="49" y="52"/>
                  </a:moveTo>
                  <a:cubicBezTo>
                    <a:pt x="49" y="59"/>
                    <a:pt x="49" y="59"/>
                    <a:pt x="49" y="59"/>
                  </a:cubicBezTo>
                  <a:cubicBezTo>
                    <a:pt x="58" y="59"/>
                    <a:pt x="58" y="59"/>
                    <a:pt x="58" y="59"/>
                  </a:cubicBezTo>
                  <a:cubicBezTo>
                    <a:pt x="58" y="52"/>
                    <a:pt x="58" y="52"/>
                    <a:pt x="58" y="52"/>
                  </a:cubicBezTo>
                  <a:cubicBezTo>
                    <a:pt x="49" y="52"/>
                    <a:pt x="49" y="52"/>
                    <a:pt x="49" y="52"/>
                  </a:cubicBezTo>
                  <a:close/>
                  <a:moveTo>
                    <a:pt x="74" y="41"/>
                  </a:moveTo>
                  <a:cubicBezTo>
                    <a:pt x="74" y="48"/>
                    <a:pt x="74" y="48"/>
                    <a:pt x="74" y="48"/>
                  </a:cubicBezTo>
                  <a:cubicBezTo>
                    <a:pt x="84" y="48"/>
                    <a:pt x="84" y="48"/>
                    <a:pt x="84" y="48"/>
                  </a:cubicBezTo>
                  <a:cubicBezTo>
                    <a:pt x="84" y="41"/>
                    <a:pt x="84" y="41"/>
                    <a:pt x="84" y="41"/>
                  </a:cubicBezTo>
                  <a:cubicBezTo>
                    <a:pt x="74" y="41"/>
                    <a:pt x="74" y="41"/>
                    <a:pt x="74" y="41"/>
                  </a:cubicBezTo>
                  <a:close/>
                  <a:moveTo>
                    <a:pt x="61" y="41"/>
                  </a:moveTo>
                  <a:cubicBezTo>
                    <a:pt x="61" y="48"/>
                    <a:pt x="61" y="48"/>
                    <a:pt x="61" y="48"/>
                  </a:cubicBezTo>
                  <a:cubicBezTo>
                    <a:pt x="71" y="48"/>
                    <a:pt x="71" y="48"/>
                    <a:pt x="71" y="48"/>
                  </a:cubicBezTo>
                  <a:cubicBezTo>
                    <a:pt x="71" y="41"/>
                    <a:pt x="71" y="41"/>
                    <a:pt x="71" y="41"/>
                  </a:cubicBezTo>
                  <a:cubicBezTo>
                    <a:pt x="61" y="41"/>
                    <a:pt x="61" y="41"/>
                    <a:pt x="61" y="41"/>
                  </a:cubicBezTo>
                  <a:close/>
                  <a:moveTo>
                    <a:pt x="49" y="41"/>
                  </a:moveTo>
                  <a:cubicBezTo>
                    <a:pt x="49" y="48"/>
                    <a:pt x="49" y="48"/>
                    <a:pt x="49" y="48"/>
                  </a:cubicBezTo>
                  <a:cubicBezTo>
                    <a:pt x="58" y="48"/>
                    <a:pt x="58" y="48"/>
                    <a:pt x="58" y="48"/>
                  </a:cubicBezTo>
                  <a:cubicBezTo>
                    <a:pt x="58" y="41"/>
                    <a:pt x="58" y="41"/>
                    <a:pt x="58" y="41"/>
                  </a:cubicBezTo>
                  <a:lnTo>
                    <a:pt x="49" y="4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2" name="Freeform 41"/>
            <p:cNvSpPr>
              <a:spLocks noEditPoints="1"/>
            </p:cNvSpPr>
            <p:nvPr/>
          </p:nvSpPr>
          <p:spPr>
            <a:xfrm>
              <a:off x="4200525" y="2666822"/>
              <a:ext cx="393700" cy="313169"/>
            </a:xfrm>
            <a:custGeom>
              <a:avLst/>
              <a:gdLst>
                <a:gd name="txL" fmla="*/ 0 w 105"/>
                <a:gd name="txT" fmla="*/ 0 h 78"/>
                <a:gd name="txR" fmla="*/ 105 w 105"/>
                <a:gd name="txB" fmla="*/ 78 h 78"/>
              </a:gdLst>
              <a:ahLst/>
              <a:cxnLst>
                <a:cxn ang="0">
                  <a:pos x="52" y="14"/>
                </a:cxn>
                <a:cxn ang="0">
                  <a:pos x="84" y="46"/>
                </a:cxn>
                <a:cxn ang="0">
                  <a:pos x="84" y="50"/>
                </a:cxn>
                <a:cxn ang="0">
                  <a:pos x="72" y="54"/>
                </a:cxn>
                <a:cxn ang="0">
                  <a:pos x="61" y="55"/>
                </a:cxn>
                <a:cxn ang="0">
                  <a:pos x="56" y="52"/>
                </a:cxn>
                <a:cxn ang="0">
                  <a:pos x="49" y="52"/>
                </a:cxn>
                <a:cxn ang="0">
                  <a:pos x="43" y="58"/>
                </a:cxn>
                <a:cxn ang="0">
                  <a:pos x="43" y="58"/>
                </a:cxn>
                <a:cxn ang="0">
                  <a:pos x="49" y="64"/>
                </a:cxn>
                <a:cxn ang="0">
                  <a:pos x="56" y="64"/>
                </a:cxn>
                <a:cxn ang="0">
                  <a:pos x="61" y="60"/>
                </a:cxn>
                <a:cxn ang="0">
                  <a:pos x="73" y="59"/>
                </a:cxn>
                <a:cxn ang="0">
                  <a:pos x="82" y="56"/>
                </a:cxn>
                <a:cxn ang="0">
                  <a:pos x="52" y="78"/>
                </a:cxn>
                <a:cxn ang="0">
                  <a:pos x="20" y="46"/>
                </a:cxn>
                <a:cxn ang="0">
                  <a:pos x="52" y="14"/>
                </a:cxn>
                <a:cxn ang="0">
                  <a:pos x="52" y="0"/>
                </a:cxn>
                <a:cxn ang="0">
                  <a:pos x="20" y="14"/>
                </a:cxn>
                <a:cxn ang="0">
                  <a:pos x="8" y="33"/>
                </a:cxn>
                <a:cxn ang="0">
                  <a:pos x="6" y="33"/>
                </a:cxn>
                <a:cxn ang="0">
                  <a:pos x="0" y="40"/>
                </a:cxn>
                <a:cxn ang="0">
                  <a:pos x="0" y="51"/>
                </a:cxn>
                <a:cxn ang="0">
                  <a:pos x="6" y="57"/>
                </a:cxn>
                <a:cxn ang="0">
                  <a:pos x="15" y="57"/>
                </a:cxn>
                <a:cxn ang="0">
                  <a:pos x="15" y="34"/>
                </a:cxn>
                <a:cxn ang="0">
                  <a:pos x="25" y="19"/>
                </a:cxn>
                <a:cxn ang="0">
                  <a:pos x="52" y="7"/>
                </a:cxn>
                <a:cxn ang="0">
                  <a:pos x="80" y="19"/>
                </a:cxn>
                <a:cxn ang="0">
                  <a:pos x="89" y="33"/>
                </a:cxn>
                <a:cxn ang="0">
                  <a:pos x="89" y="57"/>
                </a:cxn>
                <a:cxn ang="0">
                  <a:pos x="98" y="57"/>
                </a:cxn>
                <a:cxn ang="0">
                  <a:pos x="105" y="51"/>
                </a:cxn>
                <a:cxn ang="0">
                  <a:pos x="105" y="40"/>
                </a:cxn>
                <a:cxn ang="0">
                  <a:pos x="98" y="33"/>
                </a:cxn>
                <a:cxn ang="0">
                  <a:pos x="96" y="33"/>
                </a:cxn>
                <a:cxn ang="0">
                  <a:pos x="85" y="14"/>
                </a:cxn>
                <a:cxn ang="0">
                  <a:pos x="52" y="0"/>
                </a:cxn>
              </a:cxnLst>
              <a:rect l="txL" t="txT" r="txR" b="txB"/>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3" name="Freeform 42"/>
            <p:cNvSpPr>
              <a:spLocks noEditPoints="1"/>
            </p:cNvSpPr>
            <p:nvPr/>
          </p:nvSpPr>
          <p:spPr>
            <a:xfrm>
              <a:off x="6327778" y="3685462"/>
              <a:ext cx="319087" cy="379188"/>
            </a:xfrm>
            <a:custGeom>
              <a:avLst/>
              <a:gdLst>
                <a:gd name="txL" fmla="*/ 0 w 85"/>
                <a:gd name="txT" fmla="*/ 0 h 95"/>
                <a:gd name="txR" fmla="*/ 85 w 85"/>
                <a:gd name="txB" fmla="*/ 95 h 95"/>
              </a:gdLst>
              <a:ahLst/>
              <a:cxnLst>
                <a:cxn ang="0">
                  <a:pos x="18" y="18"/>
                </a:cxn>
                <a:cxn ang="0">
                  <a:pos x="7" y="26"/>
                </a:cxn>
                <a:cxn ang="0">
                  <a:pos x="39" y="57"/>
                </a:cxn>
                <a:cxn ang="0">
                  <a:pos x="37" y="40"/>
                </a:cxn>
                <a:cxn ang="0">
                  <a:pos x="27" y="40"/>
                </a:cxn>
                <a:cxn ang="0">
                  <a:pos x="22" y="30"/>
                </a:cxn>
                <a:cxn ang="0">
                  <a:pos x="22" y="18"/>
                </a:cxn>
                <a:cxn ang="0">
                  <a:pos x="22" y="0"/>
                </a:cxn>
                <a:cxn ang="0">
                  <a:pos x="85" y="40"/>
                </a:cxn>
                <a:cxn ang="0">
                  <a:pos x="46" y="95"/>
                </a:cxn>
                <a:cxn ang="0">
                  <a:pos x="0" y="18"/>
                </a:cxn>
                <a:cxn ang="0">
                  <a:pos x="31" y="28"/>
                </a:cxn>
                <a:cxn ang="0">
                  <a:pos x="43" y="27"/>
                </a:cxn>
                <a:cxn ang="0">
                  <a:pos x="42" y="21"/>
                </a:cxn>
                <a:cxn ang="0">
                  <a:pos x="36" y="13"/>
                </a:cxn>
                <a:cxn ang="0">
                  <a:pos x="37" y="10"/>
                </a:cxn>
                <a:cxn ang="0">
                  <a:pos x="38" y="16"/>
                </a:cxn>
                <a:cxn ang="0">
                  <a:pos x="43" y="11"/>
                </a:cxn>
                <a:cxn ang="0">
                  <a:pos x="31" y="12"/>
                </a:cxn>
                <a:cxn ang="0">
                  <a:pos x="32" y="17"/>
                </a:cxn>
                <a:cxn ang="0">
                  <a:pos x="38" y="25"/>
                </a:cxn>
                <a:cxn ang="0">
                  <a:pos x="37" y="29"/>
                </a:cxn>
                <a:cxn ang="0">
                  <a:pos x="36" y="22"/>
                </a:cxn>
                <a:cxn ang="0">
                  <a:pos x="64" y="32"/>
                </a:cxn>
                <a:cxn ang="0">
                  <a:pos x="56" y="7"/>
                </a:cxn>
                <a:cxn ang="0">
                  <a:pos x="52" y="7"/>
                </a:cxn>
                <a:cxn ang="0">
                  <a:pos x="45" y="32"/>
                </a:cxn>
                <a:cxn ang="0">
                  <a:pos x="49" y="18"/>
                </a:cxn>
                <a:cxn ang="0">
                  <a:pos x="56" y="32"/>
                </a:cxn>
                <a:cxn ang="0">
                  <a:pos x="59" y="32"/>
                </a:cxn>
                <a:cxn ang="0">
                  <a:pos x="65" y="22"/>
                </a:cxn>
                <a:cxn ang="0">
                  <a:pos x="71" y="32"/>
                </a:cxn>
                <a:cxn ang="0">
                  <a:pos x="77" y="24"/>
                </a:cxn>
                <a:cxn ang="0">
                  <a:pos x="72" y="17"/>
                </a:cxn>
                <a:cxn ang="0">
                  <a:pos x="70" y="12"/>
                </a:cxn>
                <a:cxn ang="0">
                  <a:pos x="72" y="11"/>
                </a:cxn>
                <a:cxn ang="0">
                  <a:pos x="77" y="16"/>
                </a:cxn>
                <a:cxn ang="0">
                  <a:pos x="71" y="7"/>
                </a:cxn>
                <a:cxn ang="0">
                  <a:pos x="65" y="15"/>
                </a:cxn>
                <a:cxn ang="0">
                  <a:pos x="70" y="22"/>
                </a:cxn>
                <a:cxn ang="0">
                  <a:pos x="72" y="28"/>
                </a:cxn>
                <a:cxn ang="0">
                  <a:pos x="70" y="28"/>
                </a:cxn>
                <a:cxn ang="0">
                  <a:pos x="65" y="22"/>
                </a:cxn>
                <a:cxn ang="0">
                  <a:pos x="7" y="68"/>
                </a:cxn>
                <a:cxn ang="0">
                  <a:pos x="20" y="62"/>
                </a:cxn>
                <a:cxn ang="0">
                  <a:pos x="26" y="62"/>
                </a:cxn>
                <a:cxn ang="0">
                  <a:pos x="39" y="68"/>
                </a:cxn>
                <a:cxn ang="0">
                  <a:pos x="26" y="62"/>
                </a:cxn>
                <a:cxn ang="0">
                  <a:pos x="7" y="79"/>
                </a:cxn>
                <a:cxn ang="0">
                  <a:pos x="20" y="73"/>
                </a:cxn>
                <a:cxn ang="0">
                  <a:pos x="26" y="73"/>
                </a:cxn>
                <a:cxn ang="0">
                  <a:pos x="39" y="79"/>
                </a:cxn>
                <a:cxn ang="0">
                  <a:pos x="26" y="73"/>
                </a:cxn>
                <a:cxn ang="0">
                  <a:pos x="7" y="89"/>
                </a:cxn>
                <a:cxn ang="0">
                  <a:pos x="20" y="83"/>
                </a:cxn>
                <a:cxn ang="0">
                  <a:pos x="26" y="83"/>
                </a:cxn>
                <a:cxn ang="0">
                  <a:pos x="39" y="89"/>
                </a:cxn>
                <a:cxn ang="0">
                  <a:pos x="26" y="83"/>
                </a:cxn>
              </a:cxnLst>
              <a:rect l="txL" t="txT" r="txR" b="tx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4" name="Freeform 43"/>
            <p:cNvSpPr>
              <a:spLocks noEditPoints="1"/>
            </p:cNvSpPr>
            <p:nvPr/>
          </p:nvSpPr>
          <p:spPr>
            <a:xfrm>
              <a:off x="5645150" y="3651923"/>
              <a:ext cx="336550" cy="407966"/>
            </a:xfrm>
            <a:custGeom>
              <a:avLst/>
              <a:gdLst>
                <a:gd name="txL" fmla="*/ 0 w 90"/>
                <a:gd name="txT" fmla="*/ 0 h 102"/>
                <a:gd name="txR" fmla="*/ 90 w 90"/>
                <a:gd name="txB" fmla="*/ 102 h 102"/>
              </a:gdLst>
              <a:ahLst/>
              <a:cxnLst>
                <a:cxn ang="0">
                  <a:pos x="14" y="40"/>
                </a:cxn>
                <a:cxn ang="0">
                  <a:pos x="65" y="40"/>
                </a:cxn>
                <a:cxn ang="0">
                  <a:pos x="79" y="54"/>
                </a:cxn>
                <a:cxn ang="0">
                  <a:pos x="79" y="63"/>
                </a:cxn>
                <a:cxn ang="0">
                  <a:pos x="44" y="63"/>
                </a:cxn>
                <a:cxn ang="0">
                  <a:pos x="44" y="81"/>
                </a:cxn>
                <a:cxn ang="0">
                  <a:pos x="79" y="81"/>
                </a:cxn>
                <a:cxn ang="0">
                  <a:pos x="79" y="89"/>
                </a:cxn>
                <a:cxn ang="0">
                  <a:pos x="65" y="102"/>
                </a:cxn>
                <a:cxn ang="0">
                  <a:pos x="0" y="102"/>
                </a:cxn>
                <a:cxn ang="0">
                  <a:pos x="0" y="36"/>
                </a:cxn>
                <a:cxn ang="0">
                  <a:pos x="0" y="35"/>
                </a:cxn>
                <a:cxn ang="0">
                  <a:pos x="1" y="28"/>
                </a:cxn>
                <a:cxn ang="0">
                  <a:pos x="7" y="20"/>
                </a:cxn>
                <a:cxn ang="0">
                  <a:pos x="8" y="19"/>
                </a:cxn>
                <a:cxn ang="0">
                  <a:pos x="10" y="19"/>
                </a:cxn>
                <a:cxn ang="0">
                  <a:pos x="30" y="19"/>
                </a:cxn>
                <a:cxn ang="0">
                  <a:pos x="45" y="3"/>
                </a:cxn>
                <a:cxn ang="0">
                  <a:pos x="48" y="0"/>
                </a:cxn>
                <a:cxn ang="0">
                  <a:pos x="51" y="3"/>
                </a:cxn>
                <a:cxn ang="0">
                  <a:pos x="70" y="19"/>
                </a:cxn>
                <a:cxn ang="0">
                  <a:pos x="74" y="19"/>
                </a:cxn>
                <a:cxn ang="0">
                  <a:pos x="74" y="23"/>
                </a:cxn>
                <a:cxn ang="0">
                  <a:pos x="87" y="34"/>
                </a:cxn>
                <a:cxn ang="0">
                  <a:pos x="90" y="37"/>
                </a:cxn>
                <a:cxn ang="0">
                  <a:pos x="81" y="47"/>
                </a:cxn>
                <a:cxn ang="0">
                  <a:pos x="75" y="41"/>
                </a:cxn>
                <a:cxn ang="0">
                  <a:pos x="78" y="38"/>
                </a:cxn>
                <a:cxn ang="0">
                  <a:pos x="49" y="12"/>
                </a:cxn>
                <a:cxn ang="0">
                  <a:pos x="25" y="37"/>
                </a:cxn>
                <a:cxn ang="0">
                  <a:pos x="13" y="37"/>
                </a:cxn>
                <a:cxn ang="0">
                  <a:pos x="22" y="28"/>
                </a:cxn>
                <a:cxn ang="0">
                  <a:pos x="11" y="28"/>
                </a:cxn>
                <a:cxn ang="0">
                  <a:pos x="9" y="31"/>
                </a:cxn>
                <a:cxn ang="0">
                  <a:pos x="9" y="34"/>
                </a:cxn>
                <a:cxn ang="0">
                  <a:pos x="10" y="38"/>
                </a:cxn>
                <a:cxn ang="0">
                  <a:pos x="14" y="40"/>
                </a:cxn>
                <a:cxn ang="0">
                  <a:pos x="57" y="67"/>
                </a:cxn>
                <a:cxn ang="0">
                  <a:pos x="51" y="73"/>
                </a:cxn>
                <a:cxn ang="0">
                  <a:pos x="57" y="79"/>
                </a:cxn>
                <a:cxn ang="0">
                  <a:pos x="63" y="73"/>
                </a:cxn>
                <a:cxn ang="0">
                  <a:pos x="57" y="67"/>
                </a:cxn>
              </a:cxnLst>
              <a:rect l="txL" t="txT" r="txR" b="tx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5" name="Freeform 44"/>
            <p:cNvSpPr>
              <a:spLocks noEditPoints="1"/>
            </p:cNvSpPr>
            <p:nvPr/>
          </p:nvSpPr>
          <p:spPr>
            <a:xfrm>
              <a:off x="4935537" y="3662639"/>
              <a:ext cx="360362" cy="407966"/>
            </a:xfrm>
            <a:custGeom>
              <a:avLst/>
              <a:gdLst>
                <a:gd name="txL" fmla="*/ 0 w 96"/>
                <a:gd name="txT" fmla="*/ 0 h 102"/>
                <a:gd name="txR" fmla="*/ 96 w 96"/>
                <a:gd name="txB" fmla="*/ 102 h 102"/>
              </a:gdLst>
              <a:ahLst/>
              <a:cxnLst>
                <a:cxn ang="0">
                  <a:pos x="6" y="27"/>
                </a:cxn>
                <a:cxn ang="0">
                  <a:pos x="26" y="27"/>
                </a:cxn>
                <a:cxn ang="0">
                  <a:pos x="82" y="10"/>
                </a:cxn>
                <a:cxn ang="0">
                  <a:pos x="91" y="0"/>
                </a:cxn>
                <a:cxn ang="0">
                  <a:pos x="82" y="10"/>
                </a:cxn>
                <a:cxn ang="0">
                  <a:pos x="84" y="21"/>
                </a:cxn>
                <a:cxn ang="0">
                  <a:pos x="96" y="24"/>
                </a:cxn>
                <a:cxn ang="0">
                  <a:pos x="80" y="39"/>
                </a:cxn>
                <a:cxn ang="0">
                  <a:pos x="93" y="39"/>
                </a:cxn>
                <a:cxn ang="0">
                  <a:pos x="80" y="39"/>
                </a:cxn>
                <a:cxn ang="0">
                  <a:pos x="39" y="43"/>
                </a:cxn>
                <a:cxn ang="0">
                  <a:pos x="45" y="40"/>
                </a:cxn>
                <a:cxn ang="0">
                  <a:pos x="64" y="0"/>
                </a:cxn>
                <a:cxn ang="0">
                  <a:pos x="81" y="22"/>
                </a:cxn>
                <a:cxn ang="0">
                  <a:pos x="66" y="45"/>
                </a:cxn>
                <a:cxn ang="0">
                  <a:pos x="66" y="45"/>
                </a:cxn>
                <a:cxn ang="0">
                  <a:pos x="56" y="43"/>
                </a:cxn>
                <a:cxn ang="0">
                  <a:pos x="50" y="48"/>
                </a:cxn>
                <a:cxn ang="0">
                  <a:pos x="42" y="48"/>
                </a:cxn>
                <a:cxn ang="0">
                  <a:pos x="26" y="52"/>
                </a:cxn>
                <a:cxn ang="0">
                  <a:pos x="28" y="102"/>
                </a:cxn>
                <a:cxn ang="0">
                  <a:pos x="18" y="74"/>
                </a:cxn>
                <a:cxn ang="0">
                  <a:pos x="13" y="102"/>
                </a:cxn>
                <a:cxn ang="0">
                  <a:pos x="6" y="68"/>
                </a:cxn>
                <a:cxn ang="0">
                  <a:pos x="4" y="39"/>
                </a:cxn>
                <a:cxn ang="0">
                  <a:pos x="14" y="40"/>
                </a:cxn>
                <a:cxn ang="0">
                  <a:pos x="12" y="58"/>
                </a:cxn>
                <a:cxn ang="0">
                  <a:pos x="16" y="61"/>
                </a:cxn>
                <a:cxn ang="0">
                  <a:pos x="16" y="61"/>
                </a:cxn>
                <a:cxn ang="0">
                  <a:pos x="20" y="58"/>
                </a:cxn>
                <a:cxn ang="0">
                  <a:pos x="18" y="40"/>
                </a:cxn>
                <a:cxn ang="0">
                  <a:pos x="24" y="39"/>
                </a:cxn>
                <a:cxn ang="0">
                  <a:pos x="35" y="45"/>
                </a:cxn>
                <a:cxn ang="0">
                  <a:pos x="35" y="38"/>
                </a:cxn>
                <a:cxn ang="0">
                  <a:pos x="28" y="29"/>
                </a:cxn>
                <a:cxn ang="0">
                  <a:pos x="52" y="6"/>
                </a:cxn>
                <a:cxn ang="0">
                  <a:pos x="72" y="11"/>
                </a:cxn>
                <a:cxn ang="0">
                  <a:pos x="56" y="11"/>
                </a:cxn>
                <a:cxn ang="0">
                  <a:pos x="71" y="16"/>
                </a:cxn>
                <a:cxn ang="0">
                  <a:pos x="58" y="36"/>
                </a:cxn>
                <a:cxn ang="0">
                  <a:pos x="72" y="34"/>
                </a:cxn>
                <a:cxn ang="0">
                  <a:pos x="72" y="11"/>
                </a:cxn>
                <a:cxn ang="0">
                  <a:pos x="55" y="21"/>
                </a:cxn>
                <a:cxn ang="0">
                  <a:pos x="66" y="19"/>
                </a:cxn>
              </a:cxnLst>
              <a:rect l="txL" t="txT" r="txR" b="txB"/>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6" name="Freeform 45"/>
            <p:cNvSpPr>
              <a:spLocks noEditPoints="1"/>
            </p:cNvSpPr>
            <p:nvPr/>
          </p:nvSpPr>
          <p:spPr>
            <a:xfrm>
              <a:off x="5581650" y="2057514"/>
              <a:ext cx="355600" cy="480756"/>
            </a:xfrm>
            <a:custGeom>
              <a:avLst/>
              <a:gdLst>
                <a:gd name="txL" fmla="*/ 0 w 95"/>
                <a:gd name="txT" fmla="*/ 0 h 120"/>
                <a:gd name="txR" fmla="*/ 95 w 95"/>
                <a:gd name="txB" fmla="*/ 120 h 120"/>
              </a:gdLst>
              <a:ahLst/>
              <a:cxnLst>
                <a:cxn ang="0">
                  <a:pos x="41" y="0"/>
                </a:cxn>
                <a:cxn ang="0">
                  <a:pos x="29" y="7"/>
                </a:cxn>
                <a:cxn ang="0">
                  <a:pos x="29" y="7"/>
                </a:cxn>
                <a:cxn ang="0">
                  <a:pos x="14" y="1"/>
                </a:cxn>
                <a:cxn ang="0">
                  <a:pos x="3" y="8"/>
                </a:cxn>
                <a:cxn ang="0">
                  <a:pos x="0" y="21"/>
                </a:cxn>
                <a:cxn ang="0">
                  <a:pos x="3" y="34"/>
                </a:cxn>
                <a:cxn ang="0">
                  <a:pos x="14" y="40"/>
                </a:cxn>
                <a:cxn ang="0">
                  <a:pos x="31" y="37"/>
                </a:cxn>
                <a:cxn ang="0">
                  <a:pos x="41" y="41"/>
                </a:cxn>
                <a:cxn ang="0">
                  <a:pos x="43" y="41"/>
                </a:cxn>
                <a:cxn ang="0">
                  <a:pos x="57" y="56"/>
                </a:cxn>
                <a:cxn ang="0">
                  <a:pos x="68" y="58"/>
                </a:cxn>
                <a:cxn ang="0">
                  <a:pos x="66" y="78"/>
                </a:cxn>
                <a:cxn ang="0">
                  <a:pos x="65" y="120"/>
                </a:cxn>
                <a:cxn ang="0">
                  <a:pos x="75" y="120"/>
                </a:cxn>
                <a:cxn ang="0">
                  <a:pos x="77" y="84"/>
                </a:cxn>
                <a:cxn ang="0">
                  <a:pos x="82" y="84"/>
                </a:cxn>
                <a:cxn ang="0">
                  <a:pos x="84" y="120"/>
                </a:cxn>
                <a:cxn ang="0">
                  <a:pos x="95" y="120"/>
                </a:cxn>
                <a:cxn ang="0">
                  <a:pos x="92" y="78"/>
                </a:cxn>
                <a:cxn ang="0">
                  <a:pos x="94" y="41"/>
                </a:cxn>
                <a:cxn ang="0">
                  <a:pos x="74" y="41"/>
                </a:cxn>
                <a:cxn ang="0">
                  <a:pos x="70" y="35"/>
                </a:cxn>
                <a:cxn ang="0">
                  <a:pos x="71" y="35"/>
                </a:cxn>
                <a:cxn ang="0">
                  <a:pos x="79" y="38"/>
                </a:cxn>
                <a:cxn ang="0">
                  <a:pos x="91" y="26"/>
                </a:cxn>
                <a:cxn ang="0">
                  <a:pos x="79" y="14"/>
                </a:cxn>
                <a:cxn ang="0">
                  <a:pos x="71" y="18"/>
                </a:cxn>
                <a:cxn ang="0">
                  <a:pos x="48" y="2"/>
                </a:cxn>
                <a:cxn ang="0">
                  <a:pos x="41" y="0"/>
                </a:cxn>
                <a:cxn ang="0">
                  <a:pos x="65" y="43"/>
                </a:cxn>
                <a:cxn ang="0">
                  <a:pos x="58" y="46"/>
                </a:cxn>
                <a:cxn ang="0">
                  <a:pos x="51" y="39"/>
                </a:cxn>
                <a:cxn ang="0">
                  <a:pos x="62" y="37"/>
                </a:cxn>
                <a:cxn ang="0">
                  <a:pos x="65" y="43"/>
                </a:cxn>
                <a:cxn ang="0">
                  <a:pos x="10" y="12"/>
                </a:cxn>
                <a:cxn ang="0">
                  <a:pos x="14" y="9"/>
                </a:cxn>
                <a:cxn ang="0">
                  <a:pos x="18" y="12"/>
                </a:cxn>
                <a:cxn ang="0">
                  <a:pos x="21" y="21"/>
                </a:cxn>
                <a:cxn ang="0">
                  <a:pos x="18" y="30"/>
                </a:cxn>
                <a:cxn ang="0">
                  <a:pos x="14" y="32"/>
                </a:cxn>
                <a:cxn ang="0">
                  <a:pos x="10" y="30"/>
                </a:cxn>
                <a:cxn ang="0">
                  <a:pos x="7" y="21"/>
                </a:cxn>
                <a:cxn ang="0">
                  <a:pos x="10" y="12"/>
                </a:cxn>
                <a:cxn ang="0">
                  <a:pos x="35" y="11"/>
                </a:cxn>
                <a:cxn ang="0">
                  <a:pos x="41" y="8"/>
                </a:cxn>
                <a:cxn ang="0">
                  <a:pos x="47" y="11"/>
                </a:cxn>
                <a:cxn ang="0">
                  <a:pos x="50" y="21"/>
                </a:cxn>
                <a:cxn ang="0">
                  <a:pos x="47" y="30"/>
                </a:cxn>
                <a:cxn ang="0">
                  <a:pos x="41" y="34"/>
                </a:cxn>
                <a:cxn ang="0">
                  <a:pos x="35" y="30"/>
                </a:cxn>
                <a:cxn ang="0">
                  <a:pos x="33" y="21"/>
                </a:cxn>
                <a:cxn ang="0">
                  <a:pos x="35" y="11"/>
                </a:cxn>
              </a:cxnLst>
              <a:rect l="txL" t="txT" r="txR" b="tx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7" name="Freeform 46"/>
            <p:cNvSpPr>
              <a:spLocks noEditPoints="1"/>
            </p:cNvSpPr>
            <p:nvPr/>
          </p:nvSpPr>
          <p:spPr>
            <a:xfrm>
              <a:off x="4219578" y="3689983"/>
              <a:ext cx="363537" cy="363953"/>
            </a:xfrm>
            <a:custGeom>
              <a:avLst/>
              <a:gdLst>
                <a:gd name="txL" fmla="*/ 0 w 97"/>
                <a:gd name="txT" fmla="*/ 0 h 91"/>
                <a:gd name="txR" fmla="*/ 97 w 97"/>
                <a:gd name="txB" fmla="*/ 91 h 91"/>
              </a:gdLst>
              <a:ahLst/>
              <a:cxnLst>
                <a:cxn ang="0">
                  <a:pos x="8" y="10"/>
                </a:cxn>
                <a:cxn ang="0">
                  <a:pos x="28" y="10"/>
                </a:cxn>
                <a:cxn ang="0">
                  <a:pos x="41" y="45"/>
                </a:cxn>
                <a:cxn ang="0">
                  <a:pos x="51" y="41"/>
                </a:cxn>
                <a:cxn ang="0">
                  <a:pos x="59" y="46"/>
                </a:cxn>
                <a:cxn ang="0">
                  <a:pos x="66" y="27"/>
                </a:cxn>
                <a:cxn ang="0">
                  <a:pos x="73" y="34"/>
                </a:cxn>
                <a:cxn ang="0">
                  <a:pos x="83" y="23"/>
                </a:cxn>
                <a:cxn ang="0">
                  <a:pos x="73" y="40"/>
                </a:cxn>
                <a:cxn ang="0">
                  <a:pos x="67" y="33"/>
                </a:cxn>
                <a:cxn ang="0">
                  <a:pos x="61" y="51"/>
                </a:cxn>
                <a:cxn ang="0">
                  <a:pos x="51" y="45"/>
                </a:cxn>
                <a:cxn ang="0">
                  <a:pos x="41" y="45"/>
                </a:cxn>
                <a:cxn ang="0">
                  <a:pos x="74" y="86"/>
                </a:cxn>
                <a:cxn ang="0">
                  <a:pos x="43" y="91"/>
                </a:cxn>
                <a:cxn ang="0">
                  <a:pos x="63" y="68"/>
                </a:cxn>
                <a:cxn ang="0">
                  <a:pos x="97" y="68"/>
                </a:cxn>
                <a:cxn ang="0">
                  <a:pos x="97" y="6"/>
                </a:cxn>
                <a:cxn ang="0">
                  <a:pos x="93" y="3"/>
                </a:cxn>
                <a:cxn ang="0">
                  <a:pos x="34" y="9"/>
                </a:cxn>
                <a:cxn ang="0">
                  <a:pos x="90" y="61"/>
                </a:cxn>
                <a:cxn ang="0">
                  <a:pos x="36" y="68"/>
                </a:cxn>
                <a:cxn ang="0">
                  <a:pos x="54" y="84"/>
                </a:cxn>
                <a:cxn ang="0">
                  <a:pos x="63" y="68"/>
                </a:cxn>
                <a:cxn ang="0">
                  <a:pos x="7" y="55"/>
                </a:cxn>
                <a:cxn ang="0">
                  <a:pos x="14" y="91"/>
                </a:cxn>
                <a:cxn ang="0">
                  <a:pos x="20" y="60"/>
                </a:cxn>
                <a:cxn ang="0">
                  <a:pos x="31" y="91"/>
                </a:cxn>
                <a:cxn ang="0">
                  <a:pos x="28" y="33"/>
                </a:cxn>
                <a:cxn ang="0">
                  <a:pos x="55" y="24"/>
                </a:cxn>
                <a:cxn ang="0">
                  <a:pos x="20" y="23"/>
                </a:cxn>
                <a:cxn ang="0">
                  <a:pos x="19" y="27"/>
                </a:cxn>
                <a:cxn ang="0">
                  <a:pos x="18" y="47"/>
                </a:cxn>
                <a:cxn ang="0">
                  <a:pos x="18" y="47"/>
                </a:cxn>
                <a:cxn ang="0">
                  <a:pos x="18" y="47"/>
                </a:cxn>
                <a:cxn ang="0">
                  <a:pos x="16" y="27"/>
                </a:cxn>
                <a:cxn ang="0">
                  <a:pos x="16" y="23"/>
                </a:cxn>
                <a:cxn ang="0">
                  <a:pos x="0" y="50"/>
                </a:cxn>
              </a:cxnLst>
              <a:rect l="txL" t="txT" r="txR" b="tx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8" name="Freeform 47"/>
            <p:cNvSpPr>
              <a:spLocks noEditPoints="1"/>
            </p:cNvSpPr>
            <p:nvPr/>
          </p:nvSpPr>
          <p:spPr>
            <a:xfrm>
              <a:off x="3522665" y="4655289"/>
              <a:ext cx="382587" cy="445208"/>
            </a:xfrm>
            <a:custGeom>
              <a:avLst/>
              <a:gdLst>
                <a:gd name="txL" fmla="*/ 0 w 102"/>
                <a:gd name="txT" fmla="*/ 0 h 111"/>
                <a:gd name="txR" fmla="*/ 102 w 102"/>
                <a:gd name="txB" fmla="*/ 111 h 111"/>
              </a:gdLst>
              <a:ahLst/>
              <a:cxnLst>
                <a:cxn ang="0">
                  <a:pos x="52" y="0"/>
                </a:cxn>
                <a:cxn ang="0">
                  <a:pos x="41" y="11"/>
                </a:cxn>
                <a:cxn ang="0">
                  <a:pos x="52" y="22"/>
                </a:cxn>
                <a:cxn ang="0">
                  <a:pos x="63" y="11"/>
                </a:cxn>
                <a:cxn ang="0">
                  <a:pos x="52" y="0"/>
                </a:cxn>
                <a:cxn ang="0">
                  <a:pos x="6" y="81"/>
                </a:cxn>
                <a:cxn ang="0">
                  <a:pos x="14" y="77"/>
                </a:cxn>
                <a:cxn ang="0">
                  <a:pos x="36" y="88"/>
                </a:cxn>
                <a:cxn ang="0">
                  <a:pos x="31" y="92"/>
                </a:cxn>
                <a:cxn ang="0">
                  <a:pos x="31" y="93"/>
                </a:cxn>
                <a:cxn ang="0">
                  <a:pos x="13" y="101"/>
                </a:cxn>
                <a:cxn ang="0">
                  <a:pos x="6" y="98"/>
                </a:cxn>
                <a:cxn ang="0">
                  <a:pos x="0" y="111"/>
                </a:cxn>
                <a:cxn ang="0">
                  <a:pos x="33" y="111"/>
                </a:cxn>
                <a:cxn ang="0">
                  <a:pos x="24" y="106"/>
                </a:cxn>
                <a:cxn ang="0">
                  <a:pos x="41" y="98"/>
                </a:cxn>
                <a:cxn ang="0">
                  <a:pos x="52" y="99"/>
                </a:cxn>
                <a:cxn ang="0">
                  <a:pos x="60" y="98"/>
                </a:cxn>
                <a:cxn ang="0">
                  <a:pos x="77" y="106"/>
                </a:cxn>
                <a:cxn ang="0">
                  <a:pos x="67" y="111"/>
                </a:cxn>
                <a:cxn ang="0">
                  <a:pos x="101" y="111"/>
                </a:cxn>
                <a:cxn ang="0">
                  <a:pos x="94" y="98"/>
                </a:cxn>
                <a:cxn ang="0">
                  <a:pos x="87" y="101"/>
                </a:cxn>
                <a:cxn ang="0">
                  <a:pos x="71" y="94"/>
                </a:cxn>
                <a:cxn ang="0">
                  <a:pos x="72" y="92"/>
                </a:cxn>
                <a:cxn ang="0">
                  <a:pos x="66" y="87"/>
                </a:cxn>
                <a:cxn ang="0">
                  <a:pos x="88" y="77"/>
                </a:cxn>
                <a:cxn ang="0">
                  <a:pos x="96" y="81"/>
                </a:cxn>
                <a:cxn ang="0">
                  <a:pos x="102" y="67"/>
                </a:cxn>
                <a:cxn ang="0">
                  <a:pos x="68" y="67"/>
                </a:cxn>
                <a:cxn ang="0">
                  <a:pos x="78" y="72"/>
                </a:cxn>
                <a:cxn ang="0">
                  <a:pos x="65" y="79"/>
                </a:cxn>
                <a:cxn ang="0">
                  <a:pos x="64" y="58"/>
                </a:cxn>
                <a:cxn ang="0">
                  <a:pos x="71" y="53"/>
                </a:cxn>
                <a:cxn ang="0">
                  <a:pos x="65" y="24"/>
                </a:cxn>
                <a:cxn ang="0">
                  <a:pos x="53" y="24"/>
                </a:cxn>
                <a:cxn ang="0">
                  <a:pos x="54" y="26"/>
                </a:cxn>
                <a:cxn ang="0">
                  <a:pos x="53" y="28"/>
                </a:cxn>
                <a:cxn ang="0">
                  <a:pos x="56" y="46"/>
                </a:cxn>
                <a:cxn ang="0">
                  <a:pos x="52" y="50"/>
                </a:cxn>
                <a:cxn ang="0">
                  <a:pos x="52" y="50"/>
                </a:cxn>
                <a:cxn ang="0">
                  <a:pos x="52" y="50"/>
                </a:cxn>
                <a:cxn ang="0">
                  <a:pos x="52" y="50"/>
                </a:cxn>
                <a:cxn ang="0">
                  <a:pos x="52" y="50"/>
                </a:cxn>
                <a:cxn ang="0">
                  <a:pos x="48" y="46"/>
                </a:cxn>
                <a:cxn ang="0">
                  <a:pos x="50" y="28"/>
                </a:cxn>
                <a:cxn ang="0">
                  <a:pos x="49" y="26"/>
                </a:cxn>
                <a:cxn ang="0">
                  <a:pos x="50" y="24"/>
                </a:cxn>
                <a:cxn ang="0">
                  <a:pos x="38" y="24"/>
                </a:cxn>
                <a:cxn ang="0">
                  <a:pos x="33" y="53"/>
                </a:cxn>
                <a:cxn ang="0">
                  <a:pos x="40" y="58"/>
                </a:cxn>
                <a:cxn ang="0">
                  <a:pos x="39" y="79"/>
                </a:cxn>
                <a:cxn ang="0">
                  <a:pos x="24" y="72"/>
                </a:cxn>
                <a:cxn ang="0">
                  <a:pos x="34" y="67"/>
                </a:cxn>
                <a:cxn ang="0">
                  <a:pos x="0" y="67"/>
                </a:cxn>
                <a:cxn ang="0">
                  <a:pos x="6" y="81"/>
                </a:cxn>
                <a:cxn ang="0">
                  <a:pos x="52" y="85"/>
                </a:cxn>
                <a:cxn ang="0">
                  <a:pos x="48" y="85"/>
                </a:cxn>
                <a:cxn ang="0">
                  <a:pos x="50" y="64"/>
                </a:cxn>
                <a:cxn ang="0">
                  <a:pos x="54" y="64"/>
                </a:cxn>
                <a:cxn ang="0">
                  <a:pos x="55" y="85"/>
                </a:cxn>
                <a:cxn ang="0">
                  <a:pos x="52" y="85"/>
                </a:cxn>
              </a:cxnLst>
              <a:rect l="txL" t="txT" r="txR" b="txB"/>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49" name="Freeform 48"/>
            <p:cNvSpPr>
              <a:spLocks noEditPoints="1"/>
            </p:cNvSpPr>
            <p:nvPr/>
          </p:nvSpPr>
          <p:spPr>
            <a:xfrm>
              <a:off x="2840040" y="4218823"/>
              <a:ext cx="352425" cy="335175"/>
            </a:xfrm>
            <a:custGeom>
              <a:avLst/>
              <a:gdLst>
                <a:gd name="txL" fmla="*/ 0 w 94"/>
                <a:gd name="txT" fmla="*/ 0 h 84"/>
                <a:gd name="txR" fmla="*/ 94 w 94"/>
                <a:gd name="txB" fmla="*/ 84 h 84"/>
              </a:gdLst>
              <a:ahLst/>
              <a:cxnLst>
                <a:cxn ang="0">
                  <a:pos x="0" y="58"/>
                </a:cxn>
                <a:cxn ang="0">
                  <a:pos x="24" y="58"/>
                </a:cxn>
                <a:cxn ang="0">
                  <a:pos x="24" y="84"/>
                </a:cxn>
                <a:cxn ang="0">
                  <a:pos x="0" y="84"/>
                </a:cxn>
                <a:cxn ang="0">
                  <a:pos x="0" y="58"/>
                </a:cxn>
                <a:cxn ang="0">
                  <a:pos x="62" y="7"/>
                </a:cxn>
                <a:cxn ang="0">
                  <a:pos x="55" y="20"/>
                </a:cxn>
                <a:cxn ang="0">
                  <a:pos x="48" y="32"/>
                </a:cxn>
                <a:cxn ang="0">
                  <a:pos x="43" y="24"/>
                </a:cxn>
                <a:cxn ang="0">
                  <a:pos x="6" y="46"/>
                </a:cxn>
                <a:cxn ang="0">
                  <a:pos x="1" y="38"/>
                </a:cxn>
                <a:cxn ang="0">
                  <a:pos x="38" y="16"/>
                </a:cxn>
                <a:cxn ang="0">
                  <a:pos x="33" y="8"/>
                </a:cxn>
                <a:cxn ang="0">
                  <a:pos x="47" y="8"/>
                </a:cxn>
                <a:cxn ang="0">
                  <a:pos x="62" y="7"/>
                </a:cxn>
                <a:cxn ang="0">
                  <a:pos x="78" y="0"/>
                </a:cxn>
                <a:cxn ang="0">
                  <a:pos x="68" y="9"/>
                </a:cxn>
                <a:cxn ang="0">
                  <a:pos x="78" y="19"/>
                </a:cxn>
                <a:cxn ang="0">
                  <a:pos x="87" y="9"/>
                </a:cxn>
                <a:cxn ang="0">
                  <a:pos x="78" y="0"/>
                </a:cxn>
                <a:cxn ang="0">
                  <a:pos x="61" y="46"/>
                </a:cxn>
                <a:cxn ang="0">
                  <a:pos x="67" y="50"/>
                </a:cxn>
                <a:cxn ang="0">
                  <a:pos x="66" y="84"/>
                </a:cxn>
                <a:cxn ang="0">
                  <a:pos x="74" y="84"/>
                </a:cxn>
                <a:cxn ang="0">
                  <a:pos x="76" y="55"/>
                </a:cxn>
                <a:cxn ang="0">
                  <a:pos x="79" y="55"/>
                </a:cxn>
                <a:cxn ang="0">
                  <a:pos x="81" y="84"/>
                </a:cxn>
                <a:cxn ang="0">
                  <a:pos x="89" y="84"/>
                </a:cxn>
                <a:cxn ang="0">
                  <a:pos x="88" y="50"/>
                </a:cxn>
                <a:cxn ang="0">
                  <a:pos x="94" y="46"/>
                </a:cxn>
                <a:cxn ang="0">
                  <a:pos x="89" y="21"/>
                </a:cxn>
                <a:cxn ang="0">
                  <a:pos x="66" y="21"/>
                </a:cxn>
                <a:cxn ang="0">
                  <a:pos x="61" y="46"/>
                </a:cxn>
                <a:cxn ang="0">
                  <a:pos x="32" y="44"/>
                </a:cxn>
                <a:cxn ang="0">
                  <a:pos x="32" y="84"/>
                </a:cxn>
                <a:cxn ang="0">
                  <a:pos x="55" y="84"/>
                </a:cxn>
                <a:cxn ang="0">
                  <a:pos x="55" y="44"/>
                </a:cxn>
                <a:cxn ang="0">
                  <a:pos x="32" y="44"/>
                </a:cxn>
              </a:cxnLst>
              <a:rect l="txL" t="txT" r="txR" b="tx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0" name="Freeform 49"/>
            <p:cNvSpPr>
              <a:spLocks noEditPoints="1"/>
            </p:cNvSpPr>
            <p:nvPr/>
          </p:nvSpPr>
          <p:spPr>
            <a:xfrm>
              <a:off x="2763837" y="3090118"/>
              <a:ext cx="481012" cy="443514"/>
            </a:xfrm>
            <a:custGeom>
              <a:avLst/>
              <a:gdLst>
                <a:gd name="txL" fmla="*/ 0 w 128"/>
                <a:gd name="txT" fmla="*/ 0 h 111"/>
                <a:gd name="txR" fmla="*/ 128 w 128"/>
                <a:gd name="txB" fmla="*/ 111 h 111"/>
              </a:gdLst>
              <a:ahLst/>
              <a:cxnLst>
                <a:cxn ang="0">
                  <a:pos x="63" y="0"/>
                </a:cxn>
                <a:cxn ang="0">
                  <a:pos x="111" y="0"/>
                </a:cxn>
                <a:cxn ang="0">
                  <a:pos x="128" y="18"/>
                </a:cxn>
                <a:cxn ang="0">
                  <a:pos x="128" y="42"/>
                </a:cxn>
                <a:cxn ang="0">
                  <a:pos x="111" y="60"/>
                </a:cxn>
                <a:cxn ang="0">
                  <a:pos x="46" y="60"/>
                </a:cxn>
                <a:cxn ang="0">
                  <a:pos x="46" y="18"/>
                </a:cxn>
                <a:cxn ang="0">
                  <a:pos x="63" y="0"/>
                </a:cxn>
                <a:cxn ang="0">
                  <a:pos x="28" y="54"/>
                </a:cxn>
                <a:cxn ang="0">
                  <a:pos x="12" y="70"/>
                </a:cxn>
                <a:cxn ang="0">
                  <a:pos x="28" y="86"/>
                </a:cxn>
                <a:cxn ang="0">
                  <a:pos x="44" y="70"/>
                </a:cxn>
                <a:cxn ang="0">
                  <a:pos x="28" y="54"/>
                </a:cxn>
                <a:cxn ang="0">
                  <a:pos x="55" y="111"/>
                </a:cxn>
                <a:cxn ang="0">
                  <a:pos x="50" y="90"/>
                </a:cxn>
                <a:cxn ang="0">
                  <a:pos x="30" y="90"/>
                </a:cxn>
                <a:cxn ang="0">
                  <a:pos x="32" y="92"/>
                </a:cxn>
                <a:cxn ang="0">
                  <a:pos x="30" y="96"/>
                </a:cxn>
                <a:cxn ang="0">
                  <a:pos x="32" y="111"/>
                </a:cxn>
                <a:cxn ang="0">
                  <a:pos x="55" y="111"/>
                </a:cxn>
                <a:cxn ang="0">
                  <a:pos x="23" y="111"/>
                </a:cxn>
                <a:cxn ang="0">
                  <a:pos x="25" y="96"/>
                </a:cxn>
                <a:cxn ang="0">
                  <a:pos x="24" y="92"/>
                </a:cxn>
                <a:cxn ang="0">
                  <a:pos x="25" y="90"/>
                </a:cxn>
                <a:cxn ang="0">
                  <a:pos x="5" y="90"/>
                </a:cxn>
                <a:cxn ang="0">
                  <a:pos x="0" y="111"/>
                </a:cxn>
                <a:cxn ang="0">
                  <a:pos x="23" y="111"/>
                </a:cxn>
              </a:cxnLst>
              <a:rect l="txL" t="txT" r="txR" b="txB"/>
              <a:pathLst>
                <a:path w="128" h="111">
                  <a:moveTo>
                    <a:pt x="63" y="0"/>
                  </a:moveTo>
                  <a:cubicBezTo>
                    <a:pt x="111" y="0"/>
                    <a:pt x="111" y="0"/>
                    <a:pt x="111" y="0"/>
                  </a:cubicBezTo>
                  <a:cubicBezTo>
                    <a:pt x="120" y="0"/>
                    <a:pt x="128" y="8"/>
                    <a:pt x="128" y="18"/>
                  </a:cubicBezTo>
                  <a:cubicBezTo>
                    <a:pt x="128" y="42"/>
                    <a:pt x="128" y="42"/>
                    <a:pt x="128" y="42"/>
                  </a:cubicBezTo>
                  <a:cubicBezTo>
                    <a:pt x="128" y="52"/>
                    <a:pt x="120" y="60"/>
                    <a:pt x="111" y="60"/>
                  </a:cubicBezTo>
                  <a:cubicBezTo>
                    <a:pt x="89" y="60"/>
                    <a:pt x="67" y="60"/>
                    <a:pt x="46" y="60"/>
                  </a:cubicBezTo>
                  <a:cubicBezTo>
                    <a:pt x="46" y="46"/>
                    <a:pt x="46" y="32"/>
                    <a:pt x="46" y="18"/>
                  </a:cubicBezTo>
                  <a:cubicBezTo>
                    <a:pt x="46" y="8"/>
                    <a:pt x="53" y="0"/>
                    <a:pt x="63" y="0"/>
                  </a:cubicBezTo>
                  <a:close/>
                  <a:moveTo>
                    <a:pt x="28" y="54"/>
                  </a:moveTo>
                  <a:cubicBezTo>
                    <a:pt x="19" y="54"/>
                    <a:pt x="12" y="61"/>
                    <a:pt x="12" y="70"/>
                  </a:cubicBezTo>
                  <a:cubicBezTo>
                    <a:pt x="12" y="79"/>
                    <a:pt x="19" y="86"/>
                    <a:pt x="28" y="86"/>
                  </a:cubicBezTo>
                  <a:cubicBezTo>
                    <a:pt x="37" y="86"/>
                    <a:pt x="44" y="79"/>
                    <a:pt x="44" y="70"/>
                  </a:cubicBezTo>
                  <a:cubicBezTo>
                    <a:pt x="44" y="61"/>
                    <a:pt x="37" y="54"/>
                    <a:pt x="28" y="54"/>
                  </a:cubicBezTo>
                  <a:close/>
                  <a:moveTo>
                    <a:pt x="55" y="111"/>
                  </a:moveTo>
                  <a:cubicBezTo>
                    <a:pt x="50" y="90"/>
                    <a:pt x="50" y="90"/>
                    <a:pt x="50" y="90"/>
                  </a:cubicBezTo>
                  <a:cubicBezTo>
                    <a:pt x="30" y="90"/>
                    <a:pt x="30" y="90"/>
                    <a:pt x="30" y="90"/>
                  </a:cubicBezTo>
                  <a:cubicBezTo>
                    <a:pt x="32" y="92"/>
                    <a:pt x="32" y="92"/>
                    <a:pt x="32" y="92"/>
                  </a:cubicBezTo>
                  <a:cubicBezTo>
                    <a:pt x="30" y="96"/>
                    <a:pt x="30" y="96"/>
                    <a:pt x="30" y="96"/>
                  </a:cubicBezTo>
                  <a:cubicBezTo>
                    <a:pt x="32" y="111"/>
                    <a:pt x="32" y="111"/>
                    <a:pt x="32" y="111"/>
                  </a:cubicBezTo>
                  <a:cubicBezTo>
                    <a:pt x="55" y="111"/>
                    <a:pt x="55" y="111"/>
                    <a:pt x="55" y="111"/>
                  </a:cubicBezTo>
                  <a:close/>
                  <a:moveTo>
                    <a:pt x="23" y="111"/>
                  </a:moveTo>
                  <a:cubicBezTo>
                    <a:pt x="25" y="96"/>
                    <a:pt x="25" y="96"/>
                    <a:pt x="25" y="96"/>
                  </a:cubicBezTo>
                  <a:cubicBezTo>
                    <a:pt x="24" y="92"/>
                    <a:pt x="24" y="92"/>
                    <a:pt x="24" y="92"/>
                  </a:cubicBezTo>
                  <a:cubicBezTo>
                    <a:pt x="25" y="90"/>
                    <a:pt x="25" y="90"/>
                    <a:pt x="25" y="90"/>
                  </a:cubicBezTo>
                  <a:cubicBezTo>
                    <a:pt x="5" y="90"/>
                    <a:pt x="5" y="90"/>
                    <a:pt x="5" y="90"/>
                  </a:cubicBezTo>
                  <a:cubicBezTo>
                    <a:pt x="0" y="111"/>
                    <a:pt x="0" y="111"/>
                    <a:pt x="0" y="111"/>
                  </a:cubicBezTo>
                  <a:lnTo>
                    <a:pt x="23" y="11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1" name="Freeform 50"/>
            <p:cNvSpPr>
              <a:spLocks noEditPoints="1"/>
            </p:cNvSpPr>
            <p:nvPr/>
          </p:nvSpPr>
          <p:spPr>
            <a:xfrm>
              <a:off x="6275390" y="1564627"/>
              <a:ext cx="407987" cy="416430"/>
            </a:xfrm>
            <a:custGeom>
              <a:avLst/>
              <a:gdLst>
                <a:gd name="txL" fmla="*/ 0 w 109"/>
                <a:gd name="txT" fmla="*/ 0 h 104"/>
                <a:gd name="txR" fmla="*/ 109 w 109"/>
                <a:gd name="txB" fmla="*/ 104 h 104"/>
              </a:gdLst>
              <a:ahLst/>
              <a:cxnLst>
                <a:cxn ang="0">
                  <a:pos x="86" y="10"/>
                </a:cxn>
                <a:cxn ang="0">
                  <a:pos x="94" y="46"/>
                </a:cxn>
                <a:cxn ang="0">
                  <a:pos x="83" y="58"/>
                </a:cxn>
                <a:cxn ang="0">
                  <a:pos x="82" y="53"/>
                </a:cxn>
                <a:cxn ang="0">
                  <a:pos x="85" y="47"/>
                </a:cxn>
                <a:cxn ang="0">
                  <a:pos x="77" y="51"/>
                </a:cxn>
                <a:cxn ang="0">
                  <a:pos x="38" y="47"/>
                </a:cxn>
                <a:cxn ang="0">
                  <a:pos x="39" y="51"/>
                </a:cxn>
                <a:cxn ang="0">
                  <a:pos x="28" y="34"/>
                </a:cxn>
                <a:cxn ang="0">
                  <a:pos x="62" y="0"/>
                </a:cxn>
                <a:cxn ang="0">
                  <a:pos x="37" y="103"/>
                </a:cxn>
                <a:cxn ang="0">
                  <a:pos x="88" y="84"/>
                </a:cxn>
                <a:cxn ang="0">
                  <a:pos x="98" y="51"/>
                </a:cxn>
                <a:cxn ang="0">
                  <a:pos x="49" y="67"/>
                </a:cxn>
                <a:cxn ang="0">
                  <a:pos x="77" y="58"/>
                </a:cxn>
                <a:cxn ang="0">
                  <a:pos x="90" y="35"/>
                </a:cxn>
                <a:cxn ang="0">
                  <a:pos x="79" y="43"/>
                </a:cxn>
                <a:cxn ang="0">
                  <a:pos x="90" y="35"/>
                </a:cxn>
                <a:cxn ang="0">
                  <a:pos x="64" y="35"/>
                </a:cxn>
                <a:cxn ang="0">
                  <a:pos x="73" y="45"/>
                </a:cxn>
                <a:cxn ang="0">
                  <a:pos x="59" y="35"/>
                </a:cxn>
                <a:cxn ang="0">
                  <a:pos x="51" y="45"/>
                </a:cxn>
                <a:cxn ang="0">
                  <a:pos x="59" y="35"/>
                </a:cxn>
                <a:cxn ang="0">
                  <a:pos x="34" y="35"/>
                </a:cxn>
                <a:cxn ang="0">
                  <a:pos x="44" y="43"/>
                </a:cxn>
                <a:cxn ang="0">
                  <a:pos x="35" y="30"/>
                </a:cxn>
                <a:cxn ang="0">
                  <a:pos x="44" y="24"/>
                </a:cxn>
                <a:cxn ang="0">
                  <a:pos x="35" y="30"/>
                </a:cxn>
                <a:cxn ang="0">
                  <a:pos x="59" y="30"/>
                </a:cxn>
                <a:cxn ang="0">
                  <a:pos x="51" y="22"/>
                </a:cxn>
                <a:cxn ang="0">
                  <a:pos x="64" y="30"/>
                </a:cxn>
                <a:cxn ang="0">
                  <a:pos x="73" y="22"/>
                </a:cxn>
                <a:cxn ang="0">
                  <a:pos x="64" y="30"/>
                </a:cxn>
                <a:cxn ang="0">
                  <a:pos x="89" y="30"/>
                </a:cxn>
                <a:cxn ang="0">
                  <a:pos x="79" y="24"/>
                </a:cxn>
                <a:cxn ang="0">
                  <a:pos x="64" y="6"/>
                </a:cxn>
                <a:cxn ang="0">
                  <a:pos x="71" y="16"/>
                </a:cxn>
                <a:cxn ang="0">
                  <a:pos x="64" y="6"/>
                </a:cxn>
                <a:cxn ang="0">
                  <a:pos x="59" y="6"/>
                </a:cxn>
                <a:cxn ang="0">
                  <a:pos x="52" y="16"/>
                </a:cxn>
                <a:cxn ang="0">
                  <a:pos x="46" y="17"/>
                </a:cxn>
                <a:cxn ang="0">
                  <a:pos x="50" y="8"/>
                </a:cxn>
                <a:cxn ang="0">
                  <a:pos x="36" y="21"/>
                </a:cxn>
                <a:cxn ang="0">
                  <a:pos x="46" y="17"/>
                </a:cxn>
                <a:cxn ang="0">
                  <a:pos x="75" y="10"/>
                </a:cxn>
                <a:cxn ang="0">
                  <a:pos x="85" y="20"/>
                </a:cxn>
                <a:cxn ang="0">
                  <a:pos x="82" y="14"/>
                </a:cxn>
              </a:cxnLst>
              <a:rect l="txL" t="txT" r="txR" b="tx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2" name="Freeform 51"/>
            <p:cNvSpPr>
              <a:spLocks noEditPoints="1"/>
            </p:cNvSpPr>
            <p:nvPr/>
          </p:nvSpPr>
          <p:spPr>
            <a:xfrm>
              <a:off x="6334125" y="3122152"/>
              <a:ext cx="330200" cy="419815"/>
            </a:xfrm>
            <a:custGeom>
              <a:avLst/>
              <a:gdLst>
                <a:gd name="txL" fmla="*/ 0 w 88"/>
                <a:gd name="txT" fmla="*/ 0 h 105"/>
                <a:gd name="txR" fmla="*/ 88 w 88"/>
                <a:gd name="txB" fmla="*/ 105 h 105"/>
              </a:gdLst>
              <a:ahLst/>
              <a:cxnLst>
                <a:cxn ang="0">
                  <a:pos x="44" y="13"/>
                </a:cxn>
                <a:cxn ang="0">
                  <a:pos x="53" y="13"/>
                </a:cxn>
                <a:cxn ang="0">
                  <a:pos x="52" y="11"/>
                </a:cxn>
                <a:cxn ang="0">
                  <a:pos x="49" y="10"/>
                </a:cxn>
                <a:cxn ang="0">
                  <a:pos x="39" y="10"/>
                </a:cxn>
                <a:cxn ang="0">
                  <a:pos x="36" y="11"/>
                </a:cxn>
                <a:cxn ang="0">
                  <a:pos x="35" y="13"/>
                </a:cxn>
                <a:cxn ang="0">
                  <a:pos x="35" y="25"/>
                </a:cxn>
                <a:cxn ang="0">
                  <a:pos x="25" y="25"/>
                </a:cxn>
                <a:cxn ang="0">
                  <a:pos x="25" y="13"/>
                </a:cxn>
                <a:cxn ang="0">
                  <a:pos x="29" y="4"/>
                </a:cxn>
                <a:cxn ang="0">
                  <a:pos x="39" y="0"/>
                </a:cxn>
                <a:cxn ang="0">
                  <a:pos x="49" y="0"/>
                </a:cxn>
                <a:cxn ang="0">
                  <a:pos x="59" y="4"/>
                </a:cxn>
                <a:cxn ang="0">
                  <a:pos x="63" y="13"/>
                </a:cxn>
                <a:cxn ang="0">
                  <a:pos x="63" y="25"/>
                </a:cxn>
                <a:cxn ang="0">
                  <a:pos x="53" y="25"/>
                </a:cxn>
                <a:cxn ang="0">
                  <a:pos x="53" y="23"/>
                </a:cxn>
                <a:cxn ang="0">
                  <a:pos x="44" y="23"/>
                </a:cxn>
                <a:cxn ang="0">
                  <a:pos x="39" y="23"/>
                </a:cxn>
                <a:cxn ang="0">
                  <a:pos x="39" y="13"/>
                </a:cxn>
                <a:cxn ang="0">
                  <a:pos x="44" y="13"/>
                </a:cxn>
                <a:cxn ang="0">
                  <a:pos x="19" y="42"/>
                </a:cxn>
                <a:cxn ang="0">
                  <a:pos x="29" y="43"/>
                </a:cxn>
                <a:cxn ang="0">
                  <a:pos x="29" y="89"/>
                </a:cxn>
                <a:cxn ang="0">
                  <a:pos x="21" y="87"/>
                </a:cxn>
                <a:cxn ang="0">
                  <a:pos x="19" y="42"/>
                </a:cxn>
                <a:cxn ang="0">
                  <a:pos x="39" y="43"/>
                </a:cxn>
                <a:cxn ang="0">
                  <a:pos x="50" y="43"/>
                </a:cxn>
                <a:cxn ang="0">
                  <a:pos x="50" y="90"/>
                </a:cxn>
                <a:cxn ang="0">
                  <a:pos x="39" y="90"/>
                </a:cxn>
                <a:cxn ang="0">
                  <a:pos x="39" y="43"/>
                </a:cxn>
                <a:cxn ang="0">
                  <a:pos x="70" y="42"/>
                </a:cxn>
                <a:cxn ang="0">
                  <a:pos x="60" y="43"/>
                </a:cxn>
                <a:cxn ang="0">
                  <a:pos x="59" y="89"/>
                </a:cxn>
                <a:cxn ang="0">
                  <a:pos x="68" y="87"/>
                </a:cxn>
                <a:cxn ang="0">
                  <a:pos x="70" y="42"/>
                </a:cxn>
                <a:cxn ang="0">
                  <a:pos x="5" y="33"/>
                </a:cxn>
                <a:cxn ang="0">
                  <a:pos x="8" y="87"/>
                </a:cxn>
                <a:cxn ang="0">
                  <a:pos x="5" y="92"/>
                </a:cxn>
                <a:cxn ang="0">
                  <a:pos x="19" y="103"/>
                </a:cxn>
                <a:cxn ang="0">
                  <a:pos x="44" y="105"/>
                </a:cxn>
                <a:cxn ang="0">
                  <a:pos x="69" y="103"/>
                </a:cxn>
                <a:cxn ang="0">
                  <a:pos x="84" y="92"/>
                </a:cxn>
                <a:cxn ang="0">
                  <a:pos x="81" y="87"/>
                </a:cxn>
                <a:cxn ang="0">
                  <a:pos x="83" y="33"/>
                </a:cxn>
                <a:cxn ang="0">
                  <a:pos x="88" y="26"/>
                </a:cxn>
                <a:cxn ang="0">
                  <a:pos x="73" y="15"/>
                </a:cxn>
                <a:cxn ang="0">
                  <a:pos x="67" y="14"/>
                </a:cxn>
                <a:cxn ang="0">
                  <a:pos x="67" y="24"/>
                </a:cxn>
                <a:cxn ang="0">
                  <a:pos x="71" y="25"/>
                </a:cxn>
                <a:cxn ang="0">
                  <a:pos x="76" y="26"/>
                </a:cxn>
                <a:cxn ang="0">
                  <a:pos x="71" y="27"/>
                </a:cxn>
                <a:cxn ang="0">
                  <a:pos x="44" y="30"/>
                </a:cxn>
                <a:cxn ang="0">
                  <a:pos x="18" y="27"/>
                </a:cxn>
                <a:cxn ang="0">
                  <a:pos x="13" y="26"/>
                </a:cxn>
                <a:cxn ang="0">
                  <a:pos x="18" y="25"/>
                </a:cxn>
                <a:cxn ang="0">
                  <a:pos x="21" y="25"/>
                </a:cxn>
                <a:cxn ang="0">
                  <a:pos x="21" y="15"/>
                </a:cxn>
                <a:cxn ang="0">
                  <a:pos x="16" y="15"/>
                </a:cxn>
                <a:cxn ang="0">
                  <a:pos x="0" y="26"/>
                </a:cxn>
                <a:cxn ang="0">
                  <a:pos x="5" y="33"/>
                </a:cxn>
              </a:cxnLst>
              <a:rect l="txL" t="txT" r="txR" b="txB"/>
              <a:pathLst>
                <a:path w="88" h="105">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3" name="Freeform 52"/>
            <p:cNvSpPr>
              <a:spLocks noEditPoints="1"/>
            </p:cNvSpPr>
            <p:nvPr/>
          </p:nvSpPr>
          <p:spPr>
            <a:xfrm>
              <a:off x="3548065" y="2600845"/>
              <a:ext cx="319087" cy="423200"/>
            </a:xfrm>
            <a:custGeom>
              <a:avLst/>
              <a:gdLst>
                <a:gd name="txL" fmla="*/ 0 w 85"/>
                <a:gd name="txT" fmla="*/ 0 h 106"/>
                <a:gd name="txR" fmla="*/ 85 w 85"/>
                <a:gd name="txB" fmla="*/ 106 h 106"/>
              </a:gdLst>
              <a:ahLst/>
              <a:cxnLst>
                <a:cxn ang="0">
                  <a:pos x="36" y="62"/>
                </a:cxn>
                <a:cxn ang="0">
                  <a:pos x="27" y="105"/>
                </a:cxn>
                <a:cxn ang="0">
                  <a:pos x="21" y="69"/>
                </a:cxn>
                <a:cxn ang="0">
                  <a:pos x="8" y="105"/>
                </a:cxn>
                <a:cxn ang="0">
                  <a:pos x="0" y="56"/>
                </a:cxn>
                <a:cxn ang="0">
                  <a:pos x="13" y="26"/>
                </a:cxn>
                <a:cxn ang="0">
                  <a:pos x="20" y="27"/>
                </a:cxn>
                <a:cxn ang="0">
                  <a:pos x="20" y="25"/>
                </a:cxn>
                <a:cxn ang="0">
                  <a:pos x="24" y="27"/>
                </a:cxn>
                <a:cxn ang="0">
                  <a:pos x="25" y="36"/>
                </a:cxn>
                <a:cxn ang="0">
                  <a:pos x="36" y="26"/>
                </a:cxn>
                <a:cxn ang="0">
                  <a:pos x="55" y="21"/>
                </a:cxn>
                <a:cxn ang="0">
                  <a:pos x="62" y="23"/>
                </a:cxn>
                <a:cxn ang="0">
                  <a:pos x="59" y="12"/>
                </a:cxn>
                <a:cxn ang="0">
                  <a:pos x="70" y="20"/>
                </a:cxn>
                <a:cxn ang="0">
                  <a:pos x="74" y="23"/>
                </a:cxn>
                <a:cxn ang="0">
                  <a:pos x="72" y="6"/>
                </a:cxn>
                <a:cxn ang="0">
                  <a:pos x="55" y="21"/>
                </a:cxn>
                <a:cxn ang="0">
                  <a:pos x="52" y="68"/>
                </a:cxn>
                <a:cxn ang="0">
                  <a:pos x="58" y="86"/>
                </a:cxn>
                <a:cxn ang="0">
                  <a:pos x="66" y="106"/>
                </a:cxn>
                <a:cxn ang="0">
                  <a:pos x="67" y="86"/>
                </a:cxn>
                <a:cxn ang="0">
                  <a:pos x="72" y="106"/>
                </a:cxn>
                <a:cxn ang="0">
                  <a:pos x="78" y="86"/>
                </a:cxn>
                <a:cxn ang="0">
                  <a:pos x="76" y="54"/>
                </a:cxn>
                <a:cxn ang="0">
                  <a:pos x="85" y="59"/>
                </a:cxn>
                <a:cxn ang="0">
                  <a:pos x="77" y="27"/>
                </a:cxn>
                <a:cxn ang="0">
                  <a:pos x="73" y="27"/>
                </a:cxn>
                <a:cxn ang="0">
                  <a:pos x="58" y="27"/>
                </a:cxn>
                <a:cxn ang="0">
                  <a:pos x="54" y="27"/>
                </a:cxn>
                <a:cxn ang="0">
                  <a:pos x="47" y="62"/>
                </a:cxn>
                <a:cxn ang="0">
                  <a:pos x="55" y="55"/>
                </a:cxn>
                <a:cxn ang="0">
                  <a:pos x="15" y="8"/>
                </a:cxn>
                <a:cxn ang="0">
                  <a:pos x="28" y="16"/>
                </a:cxn>
                <a:cxn ang="0">
                  <a:pos x="14" y="4"/>
                </a:cxn>
              </a:cxnLst>
              <a:rect l="txL" t="txT" r="txR" b="txB"/>
              <a:pathLst>
                <a:path w="85" h="106">
                  <a:moveTo>
                    <a:pt x="44" y="54"/>
                  </a:moveTo>
                  <a:cubicBezTo>
                    <a:pt x="41" y="56"/>
                    <a:pt x="38" y="59"/>
                    <a:pt x="36" y="62"/>
                  </a:cubicBezTo>
                  <a:cubicBezTo>
                    <a:pt x="36" y="77"/>
                    <a:pt x="35" y="91"/>
                    <a:pt x="36" y="105"/>
                  </a:cubicBezTo>
                  <a:cubicBezTo>
                    <a:pt x="32" y="105"/>
                    <a:pt x="30" y="105"/>
                    <a:pt x="27" y="105"/>
                  </a:cubicBezTo>
                  <a:cubicBezTo>
                    <a:pt x="26" y="93"/>
                    <a:pt x="24" y="81"/>
                    <a:pt x="23" y="69"/>
                  </a:cubicBezTo>
                  <a:cubicBezTo>
                    <a:pt x="22" y="69"/>
                    <a:pt x="23" y="69"/>
                    <a:pt x="21" y="69"/>
                  </a:cubicBezTo>
                  <a:cubicBezTo>
                    <a:pt x="20" y="81"/>
                    <a:pt x="18" y="93"/>
                    <a:pt x="17" y="105"/>
                  </a:cubicBezTo>
                  <a:cubicBezTo>
                    <a:pt x="13" y="105"/>
                    <a:pt x="12" y="105"/>
                    <a:pt x="8" y="105"/>
                  </a:cubicBezTo>
                  <a:cubicBezTo>
                    <a:pt x="9" y="91"/>
                    <a:pt x="7" y="77"/>
                    <a:pt x="8" y="62"/>
                  </a:cubicBezTo>
                  <a:cubicBezTo>
                    <a:pt x="5" y="60"/>
                    <a:pt x="3" y="58"/>
                    <a:pt x="0" y="56"/>
                  </a:cubicBezTo>
                  <a:cubicBezTo>
                    <a:pt x="1" y="46"/>
                    <a:pt x="3" y="36"/>
                    <a:pt x="6" y="26"/>
                  </a:cubicBezTo>
                  <a:cubicBezTo>
                    <a:pt x="8" y="26"/>
                    <a:pt x="11" y="26"/>
                    <a:pt x="13" y="26"/>
                  </a:cubicBezTo>
                  <a:cubicBezTo>
                    <a:pt x="19" y="36"/>
                    <a:pt x="19" y="36"/>
                    <a:pt x="19" y="36"/>
                  </a:cubicBezTo>
                  <a:cubicBezTo>
                    <a:pt x="20" y="27"/>
                    <a:pt x="20" y="27"/>
                    <a:pt x="20" y="27"/>
                  </a:cubicBezTo>
                  <a:cubicBezTo>
                    <a:pt x="20" y="27"/>
                    <a:pt x="20" y="27"/>
                    <a:pt x="20" y="27"/>
                  </a:cubicBezTo>
                  <a:cubicBezTo>
                    <a:pt x="20" y="25"/>
                    <a:pt x="20" y="25"/>
                    <a:pt x="20" y="25"/>
                  </a:cubicBezTo>
                  <a:cubicBezTo>
                    <a:pt x="24" y="25"/>
                    <a:pt x="24" y="25"/>
                    <a:pt x="24" y="25"/>
                  </a:cubicBezTo>
                  <a:cubicBezTo>
                    <a:pt x="24" y="27"/>
                    <a:pt x="24" y="27"/>
                    <a:pt x="24" y="27"/>
                  </a:cubicBezTo>
                  <a:cubicBezTo>
                    <a:pt x="23" y="27"/>
                    <a:pt x="23" y="27"/>
                    <a:pt x="23" y="27"/>
                  </a:cubicBezTo>
                  <a:cubicBezTo>
                    <a:pt x="25" y="36"/>
                    <a:pt x="25" y="36"/>
                    <a:pt x="25" y="36"/>
                  </a:cubicBezTo>
                  <a:cubicBezTo>
                    <a:pt x="31" y="26"/>
                    <a:pt x="31" y="26"/>
                    <a:pt x="31" y="26"/>
                  </a:cubicBezTo>
                  <a:cubicBezTo>
                    <a:pt x="32" y="26"/>
                    <a:pt x="34" y="26"/>
                    <a:pt x="36" y="26"/>
                  </a:cubicBezTo>
                  <a:cubicBezTo>
                    <a:pt x="40" y="35"/>
                    <a:pt x="42" y="44"/>
                    <a:pt x="44" y="54"/>
                  </a:cubicBezTo>
                  <a:close/>
                  <a:moveTo>
                    <a:pt x="55" y="21"/>
                  </a:moveTo>
                  <a:cubicBezTo>
                    <a:pt x="55" y="21"/>
                    <a:pt x="56" y="23"/>
                    <a:pt x="57" y="23"/>
                  </a:cubicBezTo>
                  <a:cubicBezTo>
                    <a:pt x="59" y="24"/>
                    <a:pt x="62" y="23"/>
                    <a:pt x="62" y="23"/>
                  </a:cubicBezTo>
                  <a:cubicBezTo>
                    <a:pt x="61" y="22"/>
                    <a:pt x="60" y="21"/>
                    <a:pt x="60" y="20"/>
                  </a:cubicBezTo>
                  <a:cubicBezTo>
                    <a:pt x="59" y="17"/>
                    <a:pt x="59" y="14"/>
                    <a:pt x="59" y="12"/>
                  </a:cubicBezTo>
                  <a:cubicBezTo>
                    <a:pt x="62" y="17"/>
                    <a:pt x="67" y="12"/>
                    <a:pt x="71" y="12"/>
                  </a:cubicBezTo>
                  <a:cubicBezTo>
                    <a:pt x="71" y="14"/>
                    <a:pt x="71" y="17"/>
                    <a:pt x="70" y="20"/>
                  </a:cubicBezTo>
                  <a:cubicBezTo>
                    <a:pt x="70" y="21"/>
                    <a:pt x="69" y="22"/>
                    <a:pt x="68" y="23"/>
                  </a:cubicBezTo>
                  <a:cubicBezTo>
                    <a:pt x="69" y="24"/>
                    <a:pt x="72" y="24"/>
                    <a:pt x="74" y="23"/>
                  </a:cubicBezTo>
                  <a:cubicBezTo>
                    <a:pt x="75" y="22"/>
                    <a:pt x="75" y="14"/>
                    <a:pt x="75" y="13"/>
                  </a:cubicBezTo>
                  <a:cubicBezTo>
                    <a:pt x="74" y="10"/>
                    <a:pt x="74" y="7"/>
                    <a:pt x="72" y="6"/>
                  </a:cubicBezTo>
                  <a:cubicBezTo>
                    <a:pt x="68" y="3"/>
                    <a:pt x="62" y="3"/>
                    <a:pt x="58" y="6"/>
                  </a:cubicBezTo>
                  <a:cubicBezTo>
                    <a:pt x="56" y="8"/>
                    <a:pt x="54" y="16"/>
                    <a:pt x="55" y="21"/>
                  </a:cubicBezTo>
                  <a:close/>
                  <a:moveTo>
                    <a:pt x="55" y="55"/>
                  </a:moveTo>
                  <a:cubicBezTo>
                    <a:pt x="52" y="68"/>
                    <a:pt x="52" y="68"/>
                    <a:pt x="52" y="68"/>
                  </a:cubicBezTo>
                  <a:cubicBezTo>
                    <a:pt x="55" y="86"/>
                    <a:pt x="55" y="86"/>
                    <a:pt x="55" y="86"/>
                  </a:cubicBezTo>
                  <a:cubicBezTo>
                    <a:pt x="58" y="86"/>
                    <a:pt x="58" y="86"/>
                    <a:pt x="58" y="86"/>
                  </a:cubicBezTo>
                  <a:cubicBezTo>
                    <a:pt x="61" y="106"/>
                    <a:pt x="61" y="106"/>
                    <a:pt x="61" y="106"/>
                  </a:cubicBezTo>
                  <a:cubicBezTo>
                    <a:pt x="66" y="106"/>
                    <a:pt x="66" y="106"/>
                    <a:pt x="66" y="106"/>
                  </a:cubicBezTo>
                  <a:cubicBezTo>
                    <a:pt x="65" y="86"/>
                    <a:pt x="65" y="86"/>
                    <a:pt x="65" y="86"/>
                  </a:cubicBezTo>
                  <a:cubicBezTo>
                    <a:pt x="67" y="86"/>
                    <a:pt x="67" y="86"/>
                    <a:pt x="67" y="86"/>
                  </a:cubicBezTo>
                  <a:cubicBezTo>
                    <a:pt x="68" y="106"/>
                    <a:pt x="68" y="106"/>
                    <a:pt x="68" y="106"/>
                  </a:cubicBezTo>
                  <a:cubicBezTo>
                    <a:pt x="72" y="106"/>
                    <a:pt x="72" y="106"/>
                    <a:pt x="72" y="106"/>
                  </a:cubicBezTo>
                  <a:cubicBezTo>
                    <a:pt x="75" y="86"/>
                    <a:pt x="75" y="86"/>
                    <a:pt x="75" y="86"/>
                  </a:cubicBezTo>
                  <a:cubicBezTo>
                    <a:pt x="78" y="86"/>
                    <a:pt x="78" y="86"/>
                    <a:pt x="78" y="86"/>
                  </a:cubicBezTo>
                  <a:cubicBezTo>
                    <a:pt x="80" y="68"/>
                    <a:pt x="80" y="68"/>
                    <a:pt x="80" y="68"/>
                  </a:cubicBezTo>
                  <a:cubicBezTo>
                    <a:pt x="76" y="54"/>
                    <a:pt x="76" y="54"/>
                    <a:pt x="76" y="54"/>
                  </a:cubicBezTo>
                  <a:cubicBezTo>
                    <a:pt x="81" y="61"/>
                    <a:pt x="81" y="61"/>
                    <a:pt x="81" y="61"/>
                  </a:cubicBezTo>
                  <a:cubicBezTo>
                    <a:pt x="85" y="59"/>
                    <a:pt x="85" y="59"/>
                    <a:pt x="85" y="59"/>
                  </a:cubicBezTo>
                  <a:cubicBezTo>
                    <a:pt x="78" y="27"/>
                    <a:pt x="78" y="27"/>
                    <a:pt x="78" y="27"/>
                  </a:cubicBezTo>
                  <a:cubicBezTo>
                    <a:pt x="77" y="27"/>
                    <a:pt x="77" y="27"/>
                    <a:pt x="77" y="27"/>
                  </a:cubicBezTo>
                  <a:cubicBezTo>
                    <a:pt x="74" y="27"/>
                    <a:pt x="74" y="27"/>
                    <a:pt x="74" y="27"/>
                  </a:cubicBezTo>
                  <a:cubicBezTo>
                    <a:pt x="73" y="27"/>
                    <a:pt x="73" y="27"/>
                    <a:pt x="73" y="27"/>
                  </a:cubicBezTo>
                  <a:cubicBezTo>
                    <a:pt x="71" y="30"/>
                    <a:pt x="69" y="32"/>
                    <a:pt x="65" y="32"/>
                  </a:cubicBezTo>
                  <a:cubicBezTo>
                    <a:pt x="62" y="32"/>
                    <a:pt x="59" y="30"/>
                    <a:pt x="58" y="27"/>
                  </a:cubicBezTo>
                  <a:cubicBezTo>
                    <a:pt x="57" y="27"/>
                    <a:pt x="57" y="27"/>
                    <a:pt x="57" y="27"/>
                  </a:cubicBezTo>
                  <a:cubicBezTo>
                    <a:pt x="54" y="27"/>
                    <a:pt x="54" y="27"/>
                    <a:pt x="54" y="27"/>
                  </a:cubicBezTo>
                  <a:cubicBezTo>
                    <a:pt x="53" y="27"/>
                    <a:pt x="53" y="27"/>
                    <a:pt x="53" y="27"/>
                  </a:cubicBezTo>
                  <a:cubicBezTo>
                    <a:pt x="47" y="62"/>
                    <a:pt x="47" y="62"/>
                    <a:pt x="47" y="62"/>
                  </a:cubicBezTo>
                  <a:cubicBezTo>
                    <a:pt x="51" y="64"/>
                    <a:pt x="51" y="64"/>
                    <a:pt x="51" y="64"/>
                  </a:cubicBezTo>
                  <a:cubicBezTo>
                    <a:pt x="55" y="55"/>
                    <a:pt x="55" y="55"/>
                    <a:pt x="55" y="55"/>
                  </a:cubicBezTo>
                  <a:close/>
                  <a:moveTo>
                    <a:pt x="15" y="16"/>
                  </a:moveTo>
                  <a:cubicBezTo>
                    <a:pt x="14" y="13"/>
                    <a:pt x="14" y="11"/>
                    <a:pt x="15" y="8"/>
                  </a:cubicBezTo>
                  <a:cubicBezTo>
                    <a:pt x="19" y="13"/>
                    <a:pt x="24" y="9"/>
                    <a:pt x="28" y="8"/>
                  </a:cubicBezTo>
                  <a:cubicBezTo>
                    <a:pt x="28" y="11"/>
                    <a:pt x="28" y="13"/>
                    <a:pt x="28" y="16"/>
                  </a:cubicBezTo>
                  <a:cubicBezTo>
                    <a:pt x="31" y="14"/>
                    <a:pt x="31" y="7"/>
                    <a:pt x="30" y="4"/>
                  </a:cubicBezTo>
                  <a:cubicBezTo>
                    <a:pt x="27" y="0"/>
                    <a:pt x="17" y="0"/>
                    <a:pt x="14" y="4"/>
                  </a:cubicBezTo>
                  <a:cubicBezTo>
                    <a:pt x="13" y="5"/>
                    <a:pt x="11" y="14"/>
                    <a:pt x="15" y="1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4" name="Freeform 53"/>
            <p:cNvSpPr>
              <a:spLocks noEditPoints="1"/>
            </p:cNvSpPr>
            <p:nvPr/>
          </p:nvSpPr>
          <p:spPr>
            <a:xfrm>
              <a:off x="6278562" y="2588564"/>
              <a:ext cx="385762" cy="416430"/>
            </a:xfrm>
            <a:custGeom>
              <a:avLst/>
              <a:gdLst>
                <a:gd name="txL" fmla="*/ 0 w 103"/>
                <a:gd name="txT" fmla="*/ 0 h 104"/>
                <a:gd name="txR" fmla="*/ 103 w 103"/>
                <a:gd name="txB" fmla="*/ 104 h 104"/>
              </a:gdLst>
              <a:ahLst/>
              <a:cxnLst>
                <a:cxn ang="0">
                  <a:pos x="35" y="39"/>
                </a:cxn>
                <a:cxn ang="0">
                  <a:pos x="37" y="19"/>
                </a:cxn>
                <a:cxn ang="0">
                  <a:pos x="68" y="20"/>
                </a:cxn>
                <a:cxn ang="0">
                  <a:pos x="69" y="39"/>
                </a:cxn>
                <a:cxn ang="0">
                  <a:pos x="72" y="10"/>
                </a:cxn>
                <a:cxn ang="0">
                  <a:pos x="33" y="8"/>
                </a:cxn>
                <a:cxn ang="0">
                  <a:pos x="35" y="39"/>
                </a:cxn>
                <a:cxn ang="0">
                  <a:pos x="5" y="67"/>
                </a:cxn>
                <a:cxn ang="0">
                  <a:pos x="28" y="59"/>
                </a:cxn>
                <a:cxn ang="0">
                  <a:pos x="27" y="76"/>
                </a:cxn>
                <a:cxn ang="0">
                  <a:pos x="31" y="75"/>
                </a:cxn>
                <a:cxn ang="0">
                  <a:pos x="28" y="78"/>
                </a:cxn>
                <a:cxn ang="0">
                  <a:pos x="28" y="79"/>
                </a:cxn>
                <a:cxn ang="0">
                  <a:pos x="40" y="100"/>
                </a:cxn>
                <a:cxn ang="0">
                  <a:pos x="43" y="102"/>
                </a:cxn>
                <a:cxn ang="0">
                  <a:pos x="30" y="79"/>
                </a:cxn>
                <a:cxn ang="0">
                  <a:pos x="35" y="74"/>
                </a:cxn>
                <a:cxn ang="0">
                  <a:pos x="34" y="73"/>
                </a:cxn>
                <a:cxn ang="0">
                  <a:pos x="29" y="73"/>
                </a:cxn>
                <a:cxn ang="0">
                  <a:pos x="29" y="59"/>
                </a:cxn>
                <a:cxn ang="0">
                  <a:pos x="39" y="53"/>
                </a:cxn>
                <a:cxn ang="0">
                  <a:pos x="40" y="53"/>
                </a:cxn>
                <a:cxn ang="0">
                  <a:pos x="40" y="67"/>
                </a:cxn>
                <a:cxn ang="0">
                  <a:pos x="46" y="83"/>
                </a:cxn>
                <a:cxn ang="0">
                  <a:pos x="50" y="67"/>
                </a:cxn>
                <a:cxn ang="0">
                  <a:pos x="48" y="64"/>
                </a:cxn>
                <a:cxn ang="0">
                  <a:pos x="49" y="60"/>
                </a:cxn>
                <a:cxn ang="0">
                  <a:pos x="56" y="60"/>
                </a:cxn>
                <a:cxn ang="0">
                  <a:pos x="58" y="64"/>
                </a:cxn>
                <a:cxn ang="0">
                  <a:pos x="56" y="67"/>
                </a:cxn>
                <a:cxn ang="0">
                  <a:pos x="59" y="83"/>
                </a:cxn>
                <a:cxn ang="0">
                  <a:pos x="65" y="68"/>
                </a:cxn>
                <a:cxn ang="0">
                  <a:pos x="66" y="54"/>
                </a:cxn>
                <a:cxn ang="0">
                  <a:pos x="74" y="59"/>
                </a:cxn>
                <a:cxn ang="0">
                  <a:pos x="75" y="73"/>
                </a:cxn>
                <a:cxn ang="0">
                  <a:pos x="70" y="73"/>
                </a:cxn>
                <a:cxn ang="0">
                  <a:pos x="69" y="74"/>
                </a:cxn>
                <a:cxn ang="0">
                  <a:pos x="74" y="79"/>
                </a:cxn>
                <a:cxn ang="0">
                  <a:pos x="63" y="98"/>
                </a:cxn>
                <a:cxn ang="0">
                  <a:pos x="63" y="98"/>
                </a:cxn>
                <a:cxn ang="0">
                  <a:pos x="63" y="98"/>
                </a:cxn>
                <a:cxn ang="0">
                  <a:pos x="61" y="102"/>
                </a:cxn>
                <a:cxn ang="0">
                  <a:pos x="63" y="100"/>
                </a:cxn>
                <a:cxn ang="0">
                  <a:pos x="76" y="79"/>
                </a:cxn>
                <a:cxn ang="0">
                  <a:pos x="76" y="78"/>
                </a:cxn>
                <a:cxn ang="0">
                  <a:pos x="72" y="75"/>
                </a:cxn>
                <a:cxn ang="0">
                  <a:pos x="77" y="76"/>
                </a:cxn>
                <a:cxn ang="0">
                  <a:pos x="75" y="59"/>
                </a:cxn>
                <a:cxn ang="0">
                  <a:pos x="98" y="67"/>
                </a:cxn>
                <a:cxn ang="0">
                  <a:pos x="103" y="104"/>
                </a:cxn>
                <a:cxn ang="0">
                  <a:pos x="85" y="104"/>
                </a:cxn>
                <a:cxn ang="0">
                  <a:pos x="85" y="91"/>
                </a:cxn>
                <a:cxn ang="0">
                  <a:pos x="84" y="92"/>
                </a:cxn>
                <a:cxn ang="0">
                  <a:pos x="80" y="104"/>
                </a:cxn>
                <a:cxn ang="0">
                  <a:pos x="56" y="104"/>
                </a:cxn>
                <a:cxn ang="0">
                  <a:pos x="50" y="104"/>
                </a:cxn>
                <a:cxn ang="0">
                  <a:pos x="25" y="104"/>
                </a:cxn>
                <a:cxn ang="0">
                  <a:pos x="21" y="92"/>
                </a:cxn>
                <a:cxn ang="0">
                  <a:pos x="20" y="91"/>
                </a:cxn>
                <a:cxn ang="0">
                  <a:pos x="20" y="104"/>
                </a:cxn>
                <a:cxn ang="0">
                  <a:pos x="0" y="104"/>
                </a:cxn>
                <a:cxn ang="0">
                  <a:pos x="5" y="67"/>
                </a:cxn>
              </a:cxnLst>
              <a:rect l="txL" t="txT" r="txR" b="tx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5" name="Freeform 54"/>
            <p:cNvSpPr>
              <a:spLocks noEditPoints="1"/>
            </p:cNvSpPr>
            <p:nvPr/>
          </p:nvSpPr>
          <p:spPr>
            <a:xfrm>
              <a:off x="4887915" y="3104277"/>
              <a:ext cx="382587" cy="451978"/>
            </a:xfrm>
            <a:custGeom>
              <a:avLst/>
              <a:gdLst>
                <a:gd name="txL" fmla="*/ 0 w 102"/>
                <a:gd name="txT" fmla="*/ 0 h 113"/>
                <a:gd name="txR" fmla="*/ 102 w 102"/>
                <a:gd name="txB" fmla="*/ 113 h 113"/>
              </a:gdLst>
              <a:ahLst/>
              <a:cxnLst>
                <a:cxn ang="0">
                  <a:pos x="102" y="31"/>
                </a:cxn>
                <a:cxn ang="0">
                  <a:pos x="53" y="28"/>
                </a:cxn>
                <a:cxn ang="0">
                  <a:pos x="52" y="57"/>
                </a:cxn>
                <a:cxn ang="0">
                  <a:pos x="41" y="62"/>
                </a:cxn>
                <a:cxn ang="0">
                  <a:pos x="39" y="42"/>
                </a:cxn>
                <a:cxn ang="0">
                  <a:pos x="34" y="45"/>
                </a:cxn>
                <a:cxn ang="0">
                  <a:pos x="18" y="62"/>
                </a:cxn>
                <a:cxn ang="0">
                  <a:pos x="20" y="55"/>
                </a:cxn>
                <a:cxn ang="0">
                  <a:pos x="18" y="53"/>
                </a:cxn>
                <a:cxn ang="0">
                  <a:pos x="16" y="56"/>
                </a:cxn>
                <a:cxn ang="0">
                  <a:pos x="13" y="62"/>
                </a:cxn>
                <a:cxn ang="0">
                  <a:pos x="27" y="43"/>
                </a:cxn>
                <a:cxn ang="0">
                  <a:pos x="30" y="41"/>
                </a:cxn>
                <a:cxn ang="0">
                  <a:pos x="25" y="40"/>
                </a:cxn>
                <a:cxn ang="0">
                  <a:pos x="12" y="46"/>
                </a:cxn>
                <a:cxn ang="0">
                  <a:pos x="2" y="62"/>
                </a:cxn>
                <a:cxn ang="0">
                  <a:pos x="8" y="81"/>
                </a:cxn>
                <a:cxn ang="0">
                  <a:pos x="11" y="72"/>
                </a:cxn>
                <a:cxn ang="0">
                  <a:pos x="11" y="74"/>
                </a:cxn>
                <a:cxn ang="0">
                  <a:pos x="61" y="113"/>
                </a:cxn>
                <a:cxn ang="0">
                  <a:pos x="62" y="75"/>
                </a:cxn>
                <a:cxn ang="0">
                  <a:pos x="71" y="66"/>
                </a:cxn>
                <a:cxn ang="0">
                  <a:pos x="61" y="55"/>
                </a:cxn>
                <a:cxn ang="0">
                  <a:pos x="58" y="45"/>
                </a:cxn>
                <a:cxn ang="0">
                  <a:pos x="42" y="38"/>
                </a:cxn>
                <a:cxn ang="0">
                  <a:pos x="44" y="43"/>
                </a:cxn>
                <a:cxn ang="0">
                  <a:pos x="58" y="55"/>
                </a:cxn>
                <a:cxn ang="0">
                  <a:pos x="54" y="57"/>
                </a:cxn>
                <a:cxn ang="0">
                  <a:pos x="52" y="54"/>
                </a:cxn>
                <a:cxn ang="0">
                  <a:pos x="47" y="53"/>
                </a:cxn>
                <a:cxn ang="0">
                  <a:pos x="26" y="28"/>
                </a:cxn>
                <a:cxn ang="0">
                  <a:pos x="44" y="20"/>
                </a:cxn>
                <a:cxn ang="0">
                  <a:pos x="46" y="14"/>
                </a:cxn>
                <a:cxn ang="0">
                  <a:pos x="24" y="26"/>
                </a:cxn>
                <a:cxn ang="0">
                  <a:pos x="59" y="8"/>
                </a:cxn>
                <a:cxn ang="0">
                  <a:pos x="59" y="6"/>
                </a:cxn>
                <a:cxn ang="0">
                  <a:pos x="86" y="22"/>
                </a:cxn>
                <a:cxn ang="0">
                  <a:pos x="83" y="20"/>
                </a:cxn>
                <a:cxn ang="0">
                  <a:pos x="83" y="22"/>
                </a:cxn>
                <a:cxn ang="0">
                  <a:pos x="59" y="13"/>
                </a:cxn>
                <a:cxn ang="0">
                  <a:pos x="76" y="13"/>
                </a:cxn>
                <a:cxn ang="0">
                  <a:pos x="79" y="15"/>
                </a:cxn>
                <a:cxn ang="0">
                  <a:pos x="98" y="13"/>
                </a:cxn>
                <a:cxn ang="0">
                  <a:pos x="98" y="15"/>
                </a:cxn>
                <a:cxn ang="0">
                  <a:pos x="80" y="8"/>
                </a:cxn>
                <a:cxn ang="0">
                  <a:pos x="80" y="6"/>
                </a:cxn>
                <a:cxn ang="0">
                  <a:pos x="78" y="8"/>
                </a:cxn>
              </a:cxnLst>
              <a:rect l="txL" t="txT" r="txR" b="txB"/>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6" name="Freeform 55"/>
            <p:cNvSpPr>
              <a:spLocks noEditPoints="1"/>
            </p:cNvSpPr>
            <p:nvPr/>
          </p:nvSpPr>
          <p:spPr>
            <a:xfrm>
              <a:off x="4260850" y="3141031"/>
              <a:ext cx="322262" cy="384266"/>
            </a:xfrm>
            <a:custGeom>
              <a:avLst/>
              <a:gdLst>
                <a:gd name="txL" fmla="*/ 0 w 86"/>
                <a:gd name="txT" fmla="*/ 0 h 96"/>
                <a:gd name="txR" fmla="*/ 86 w 86"/>
                <a:gd name="txB" fmla="*/ 96 h 96"/>
              </a:gdLst>
              <a:ahLst/>
              <a:cxnLst>
                <a:cxn ang="0">
                  <a:pos x="0" y="41"/>
                </a:cxn>
                <a:cxn ang="0">
                  <a:pos x="13" y="62"/>
                </a:cxn>
                <a:cxn ang="0">
                  <a:pos x="27" y="51"/>
                </a:cxn>
                <a:cxn ang="0">
                  <a:pos x="27" y="51"/>
                </a:cxn>
                <a:cxn ang="0">
                  <a:pos x="27" y="51"/>
                </a:cxn>
                <a:cxn ang="0">
                  <a:pos x="27" y="51"/>
                </a:cxn>
                <a:cxn ang="0">
                  <a:pos x="27" y="51"/>
                </a:cxn>
                <a:cxn ang="0">
                  <a:pos x="27" y="51"/>
                </a:cxn>
                <a:cxn ang="0">
                  <a:pos x="27" y="51"/>
                </a:cxn>
                <a:cxn ang="0">
                  <a:pos x="27" y="51"/>
                </a:cxn>
                <a:cxn ang="0">
                  <a:pos x="27" y="51"/>
                </a:cxn>
                <a:cxn ang="0">
                  <a:pos x="27" y="50"/>
                </a:cxn>
                <a:cxn ang="0">
                  <a:pos x="27" y="50"/>
                </a:cxn>
                <a:cxn ang="0">
                  <a:pos x="27" y="50"/>
                </a:cxn>
                <a:cxn ang="0">
                  <a:pos x="28" y="50"/>
                </a:cxn>
                <a:cxn ang="0">
                  <a:pos x="28" y="50"/>
                </a:cxn>
                <a:cxn ang="0">
                  <a:pos x="28" y="50"/>
                </a:cxn>
                <a:cxn ang="0">
                  <a:pos x="28" y="50"/>
                </a:cxn>
                <a:cxn ang="0">
                  <a:pos x="28" y="50"/>
                </a:cxn>
                <a:cxn ang="0">
                  <a:pos x="28" y="50"/>
                </a:cxn>
                <a:cxn ang="0">
                  <a:pos x="28" y="50"/>
                </a:cxn>
                <a:cxn ang="0">
                  <a:pos x="28" y="50"/>
                </a:cxn>
                <a:cxn ang="0">
                  <a:pos x="28" y="50"/>
                </a:cxn>
                <a:cxn ang="0">
                  <a:pos x="28" y="50"/>
                </a:cxn>
                <a:cxn ang="0">
                  <a:pos x="29" y="50"/>
                </a:cxn>
                <a:cxn ang="0">
                  <a:pos x="36" y="32"/>
                </a:cxn>
                <a:cxn ang="0">
                  <a:pos x="75" y="50"/>
                </a:cxn>
                <a:cxn ang="0">
                  <a:pos x="82" y="30"/>
                </a:cxn>
                <a:cxn ang="0">
                  <a:pos x="53" y="13"/>
                </a:cxn>
                <a:cxn ang="0">
                  <a:pos x="35" y="3"/>
                </a:cxn>
                <a:cxn ang="0">
                  <a:pos x="2" y="0"/>
                </a:cxn>
                <a:cxn ang="0">
                  <a:pos x="9" y="30"/>
                </a:cxn>
                <a:cxn ang="0">
                  <a:pos x="23" y="36"/>
                </a:cxn>
                <a:cxn ang="0">
                  <a:pos x="72" y="45"/>
                </a:cxn>
                <a:cxn ang="0">
                  <a:pos x="41" y="36"/>
                </a:cxn>
                <a:cxn ang="0">
                  <a:pos x="41" y="39"/>
                </a:cxn>
                <a:cxn ang="0">
                  <a:pos x="50" y="26"/>
                </a:cxn>
                <a:cxn ang="0">
                  <a:pos x="31" y="26"/>
                </a:cxn>
                <a:cxn ang="0">
                  <a:pos x="50" y="23"/>
                </a:cxn>
                <a:cxn ang="0">
                  <a:pos x="30" y="18"/>
                </a:cxn>
                <a:cxn ang="0">
                  <a:pos x="30" y="20"/>
                </a:cxn>
                <a:cxn ang="0">
                  <a:pos x="6" y="96"/>
                </a:cxn>
                <a:cxn ang="0">
                  <a:pos x="28" y="55"/>
                </a:cxn>
                <a:cxn ang="0">
                  <a:pos x="86" y="57"/>
                </a:cxn>
                <a:cxn ang="0">
                  <a:pos x="74" y="96"/>
                </a:cxn>
                <a:cxn ang="0">
                  <a:pos x="27" y="29"/>
                </a:cxn>
                <a:cxn ang="0">
                  <a:pos x="54" y="29"/>
                </a:cxn>
                <a:cxn ang="0">
                  <a:pos x="33" y="31"/>
                </a:cxn>
                <a:cxn ang="0">
                  <a:pos x="12" y="29"/>
                </a:cxn>
                <a:cxn ang="0">
                  <a:pos x="30" y="3"/>
                </a:cxn>
                <a:cxn ang="0">
                  <a:pos x="23" y="12"/>
                </a:cxn>
              </a:cxnLst>
              <a:rect l="txL" t="txT" r="txR" b="tx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7" name="Freeform 56"/>
            <p:cNvSpPr>
              <a:spLocks noEditPoints="1"/>
            </p:cNvSpPr>
            <p:nvPr/>
          </p:nvSpPr>
          <p:spPr>
            <a:xfrm>
              <a:off x="3487740" y="4232683"/>
              <a:ext cx="420687" cy="316554"/>
            </a:xfrm>
            <a:custGeom>
              <a:avLst/>
              <a:gdLst>
                <a:gd name="txL" fmla="*/ 0 w 112"/>
                <a:gd name="txT" fmla="*/ 0 h 79"/>
                <a:gd name="txR" fmla="*/ 112 w 112"/>
                <a:gd name="txB" fmla="*/ 79 h 79"/>
              </a:gdLst>
              <a:ahLst/>
              <a:cxnLst>
                <a:cxn ang="0">
                  <a:pos x="12" y="27"/>
                </a:cxn>
                <a:cxn ang="0">
                  <a:pos x="10" y="17"/>
                </a:cxn>
                <a:cxn ang="0">
                  <a:pos x="15" y="15"/>
                </a:cxn>
                <a:cxn ang="0">
                  <a:pos x="16" y="11"/>
                </a:cxn>
                <a:cxn ang="0">
                  <a:pos x="15" y="0"/>
                </a:cxn>
                <a:cxn ang="0">
                  <a:pos x="17" y="0"/>
                </a:cxn>
                <a:cxn ang="0">
                  <a:pos x="19" y="0"/>
                </a:cxn>
                <a:cxn ang="0">
                  <a:pos x="18" y="15"/>
                </a:cxn>
                <a:cxn ang="0">
                  <a:pos x="19" y="9"/>
                </a:cxn>
                <a:cxn ang="0">
                  <a:pos x="20" y="15"/>
                </a:cxn>
                <a:cxn ang="0">
                  <a:pos x="24" y="17"/>
                </a:cxn>
                <a:cxn ang="0">
                  <a:pos x="22" y="27"/>
                </a:cxn>
                <a:cxn ang="0">
                  <a:pos x="65" y="25"/>
                </a:cxn>
                <a:cxn ang="0">
                  <a:pos x="72" y="22"/>
                </a:cxn>
                <a:cxn ang="0">
                  <a:pos x="57" y="22"/>
                </a:cxn>
                <a:cxn ang="0">
                  <a:pos x="57" y="2"/>
                </a:cxn>
                <a:cxn ang="0">
                  <a:pos x="58" y="1"/>
                </a:cxn>
                <a:cxn ang="0">
                  <a:pos x="93" y="1"/>
                </a:cxn>
                <a:cxn ang="0">
                  <a:pos x="93" y="21"/>
                </a:cxn>
                <a:cxn ang="0">
                  <a:pos x="92" y="22"/>
                </a:cxn>
                <a:cxn ang="0">
                  <a:pos x="78" y="23"/>
                </a:cxn>
                <a:cxn ang="0">
                  <a:pos x="85" y="27"/>
                </a:cxn>
                <a:cxn ang="0">
                  <a:pos x="112" y="33"/>
                </a:cxn>
                <a:cxn ang="0">
                  <a:pos x="107" y="79"/>
                </a:cxn>
                <a:cxn ang="0">
                  <a:pos x="100" y="33"/>
                </a:cxn>
                <a:cxn ang="0">
                  <a:pos x="12" y="79"/>
                </a:cxn>
                <a:cxn ang="0">
                  <a:pos x="6" y="33"/>
                </a:cxn>
                <a:cxn ang="0">
                  <a:pos x="0" y="27"/>
                </a:cxn>
                <a:cxn ang="0">
                  <a:pos x="14" y="25"/>
                </a:cxn>
                <a:cxn ang="0">
                  <a:pos x="15" y="17"/>
                </a:cxn>
                <a:cxn ang="0">
                  <a:pos x="89" y="5"/>
                </a:cxn>
                <a:cxn ang="0">
                  <a:pos x="61" y="18"/>
                </a:cxn>
                <a:cxn ang="0">
                  <a:pos x="89" y="5"/>
                </a:cxn>
                <a:cxn ang="0">
                  <a:pos x="71" y="77"/>
                </a:cxn>
                <a:cxn ang="0">
                  <a:pos x="97" y="36"/>
                </a:cxn>
                <a:cxn ang="0">
                  <a:pos x="16" y="56"/>
                </a:cxn>
                <a:cxn ang="0">
                  <a:pos x="42" y="71"/>
                </a:cxn>
                <a:cxn ang="0">
                  <a:pos x="16" y="56"/>
                </a:cxn>
                <a:cxn ang="0">
                  <a:pos x="16" y="52"/>
                </a:cxn>
                <a:cxn ang="0">
                  <a:pos x="42" y="38"/>
                </a:cxn>
              </a:cxnLst>
              <a:rect l="txL" t="txT" r="txR" b="txB"/>
              <a:pathLst>
                <a:path w="112" h="79">
                  <a:moveTo>
                    <a:pt x="0" y="27"/>
                  </a:moveTo>
                  <a:cubicBezTo>
                    <a:pt x="12" y="27"/>
                    <a:pt x="12" y="27"/>
                    <a:pt x="12" y="27"/>
                  </a:cubicBezTo>
                  <a:cubicBezTo>
                    <a:pt x="11" y="17"/>
                    <a:pt x="11" y="17"/>
                    <a:pt x="11" y="17"/>
                  </a:cubicBezTo>
                  <a:cubicBezTo>
                    <a:pt x="10" y="17"/>
                    <a:pt x="10" y="17"/>
                    <a:pt x="10" y="17"/>
                  </a:cubicBezTo>
                  <a:cubicBezTo>
                    <a:pt x="10" y="15"/>
                    <a:pt x="10" y="15"/>
                    <a:pt x="10" y="15"/>
                  </a:cubicBezTo>
                  <a:cubicBezTo>
                    <a:pt x="15" y="15"/>
                    <a:pt x="15" y="15"/>
                    <a:pt x="15" y="15"/>
                  </a:cubicBezTo>
                  <a:cubicBezTo>
                    <a:pt x="11" y="14"/>
                    <a:pt x="8" y="12"/>
                    <a:pt x="9" y="8"/>
                  </a:cubicBezTo>
                  <a:cubicBezTo>
                    <a:pt x="12" y="7"/>
                    <a:pt x="15" y="9"/>
                    <a:pt x="16" y="11"/>
                  </a:cubicBezTo>
                  <a:cubicBezTo>
                    <a:pt x="16" y="8"/>
                    <a:pt x="16" y="8"/>
                    <a:pt x="16" y="8"/>
                  </a:cubicBezTo>
                  <a:cubicBezTo>
                    <a:pt x="12" y="7"/>
                    <a:pt x="11" y="2"/>
                    <a:pt x="15" y="0"/>
                  </a:cubicBezTo>
                  <a:cubicBezTo>
                    <a:pt x="15" y="2"/>
                    <a:pt x="15" y="2"/>
                    <a:pt x="15" y="2"/>
                  </a:cubicBezTo>
                  <a:cubicBezTo>
                    <a:pt x="17" y="0"/>
                    <a:pt x="17" y="0"/>
                    <a:pt x="17" y="0"/>
                  </a:cubicBezTo>
                  <a:cubicBezTo>
                    <a:pt x="18" y="2"/>
                    <a:pt x="18" y="2"/>
                    <a:pt x="18" y="2"/>
                  </a:cubicBezTo>
                  <a:cubicBezTo>
                    <a:pt x="19" y="0"/>
                    <a:pt x="19" y="0"/>
                    <a:pt x="19" y="0"/>
                  </a:cubicBezTo>
                  <a:cubicBezTo>
                    <a:pt x="22" y="2"/>
                    <a:pt x="21" y="7"/>
                    <a:pt x="18" y="8"/>
                  </a:cubicBezTo>
                  <a:cubicBezTo>
                    <a:pt x="18" y="15"/>
                    <a:pt x="18" y="15"/>
                    <a:pt x="18" y="15"/>
                  </a:cubicBezTo>
                  <a:cubicBezTo>
                    <a:pt x="19" y="15"/>
                    <a:pt x="19" y="15"/>
                    <a:pt x="19" y="15"/>
                  </a:cubicBezTo>
                  <a:cubicBezTo>
                    <a:pt x="19" y="9"/>
                    <a:pt x="19" y="9"/>
                    <a:pt x="19" y="9"/>
                  </a:cubicBezTo>
                  <a:cubicBezTo>
                    <a:pt x="20" y="8"/>
                    <a:pt x="22" y="8"/>
                    <a:pt x="24" y="8"/>
                  </a:cubicBezTo>
                  <a:cubicBezTo>
                    <a:pt x="25" y="11"/>
                    <a:pt x="22" y="14"/>
                    <a:pt x="20" y="15"/>
                  </a:cubicBezTo>
                  <a:cubicBezTo>
                    <a:pt x="24" y="15"/>
                    <a:pt x="24" y="15"/>
                    <a:pt x="24" y="15"/>
                  </a:cubicBezTo>
                  <a:cubicBezTo>
                    <a:pt x="24" y="17"/>
                    <a:pt x="24" y="17"/>
                    <a:pt x="24" y="17"/>
                  </a:cubicBezTo>
                  <a:cubicBezTo>
                    <a:pt x="24" y="17"/>
                    <a:pt x="24" y="17"/>
                    <a:pt x="24" y="17"/>
                  </a:cubicBezTo>
                  <a:cubicBezTo>
                    <a:pt x="22" y="27"/>
                    <a:pt x="22" y="27"/>
                    <a:pt x="22" y="27"/>
                  </a:cubicBezTo>
                  <a:cubicBezTo>
                    <a:pt x="65" y="27"/>
                    <a:pt x="65" y="27"/>
                    <a:pt x="65" y="27"/>
                  </a:cubicBezTo>
                  <a:cubicBezTo>
                    <a:pt x="65" y="25"/>
                    <a:pt x="65" y="25"/>
                    <a:pt x="65" y="25"/>
                  </a:cubicBezTo>
                  <a:cubicBezTo>
                    <a:pt x="67" y="24"/>
                    <a:pt x="69" y="23"/>
                    <a:pt x="72" y="23"/>
                  </a:cubicBezTo>
                  <a:cubicBezTo>
                    <a:pt x="72" y="22"/>
                    <a:pt x="72" y="22"/>
                    <a:pt x="72" y="22"/>
                  </a:cubicBezTo>
                  <a:cubicBezTo>
                    <a:pt x="58" y="22"/>
                    <a:pt x="58" y="22"/>
                    <a:pt x="58" y="22"/>
                  </a:cubicBezTo>
                  <a:cubicBezTo>
                    <a:pt x="57" y="22"/>
                    <a:pt x="57" y="22"/>
                    <a:pt x="57" y="22"/>
                  </a:cubicBezTo>
                  <a:cubicBezTo>
                    <a:pt x="57" y="21"/>
                    <a:pt x="57" y="21"/>
                    <a:pt x="57" y="21"/>
                  </a:cubicBezTo>
                  <a:cubicBezTo>
                    <a:pt x="57" y="2"/>
                    <a:pt x="57" y="2"/>
                    <a:pt x="57" y="2"/>
                  </a:cubicBezTo>
                  <a:cubicBezTo>
                    <a:pt x="57" y="1"/>
                    <a:pt x="57" y="1"/>
                    <a:pt x="57" y="1"/>
                  </a:cubicBezTo>
                  <a:cubicBezTo>
                    <a:pt x="58" y="1"/>
                    <a:pt x="58" y="1"/>
                    <a:pt x="58" y="1"/>
                  </a:cubicBezTo>
                  <a:cubicBezTo>
                    <a:pt x="92" y="1"/>
                    <a:pt x="92" y="1"/>
                    <a:pt x="92" y="1"/>
                  </a:cubicBezTo>
                  <a:cubicBezTo>
                    <a:pt x="93" y="1"/>
                    <a:pt x="93" y="1"/>
                    <a:pt x="93" y="1"/>
                  </a:cubicBezTo>
                  <a:cubicBezTo>
                    <a:pt x="93" y="2"/>
                    <a:pt x="93" y="2"/>
                    <a:pt x="93" y="2"/>
                  </a:cubicBezTo>
                  <a:cubicBezTo>
                    <a:pt x="93" y="21"/>
                    <a:pt x="93" y="21"/>
                    <a:pt x="93" y="21"/>
                  </a:cubicBezTo>
                  <a:cubicBezTo>
                    <a:pt x="93" y="22"/>
                    <a:pt x="93" y="22"/>
                    <a:pt x="93" y="22"/>
                  </a:cubicBezTo>
                  <a:cubicBezTo>
                    <a:pt x="92" y="22"/>
                    <a:pt x="92" y="22"/>
                    <a:pt x="92" y="22"/>
                  </a:cubicBezTo>
                  <a:cubicBezTo>
                    <a:pt x="78" y="22"/>
                    <a:pt x="78" y="22"/>
                    <a:pt x="78" y="22"/>
                  </a:cubicBezTo>
                  <a:cubicBezTo>
                    <a:pt x="78" y="23"/>
                    <a:pt x="78" y="23"/>
                    <a:pt x="78" y="23"/>
                  </a:cubicBezTo>
                  <a:cubicBezTo>
                    <a:pt x="80" y="23"/>
                    <a:pt x="83" y="24"/>
                    <a:pt x="85" y="25"/>
                  </a:cubicBezTo>
                  <a:cubicBezTo>
                    <a:pt x="85" y="27"/>
                    <a:pt x="85" y="27"/>
                    <a:pt x="85" y="27"/>
                  </a:cubicBezTo>
                  <a:cubicBezTo>
                    <a:pt x="112" y="27"/>
                    <a:pt x="112" y="27"/>
                    <a:pt x="112" y="27"/>
                  </a:cubicBezTo>
                  <a:cubicBezTo>
                    <a:pt x="112" y="33"/>
                    <a:pt x="112" y="33"/>
                    <a:pt x="112" y="33"/>
                  </a:cubicBezTo>
                  <a:cubicBezTo>
                    <a:pt x="107" y="33"/>
                    <a:pt x="107" y="33"/>
                    <a:pt x="107" y="33"/>
                  </a:cubicBezTo>
                  <a:cubicBezTo>
                    <a:pt x="107" y="79"/>
                    <a:pt x="107" y="79"/>
                    <a:pt x="107" y="79"/>
                  </a:cubicBezTo>
                  <a:cubicBezTo>
                    <a:pt x="100" y="79"/>
                    <a:pt x="100" y="79"/>
                    <a:pt x="100" y="79"/>
                  </a:cubicBezTo>
                  <a:cubicBezTo>
                    <a:pt x="100" y="33"/>
                    <a:pt x="100" y="33"/>
                    <a:pt x="100" y="33"/>
                  </a:cubicBezTo>
                  <a:cubicBezTo>
                    <a:pt x="12" y="33"/>
                    <a:pt x="12" y="33"/>
                    <a:pt x="12" y="33"/>
                  </a:cubicBezTo>
                  <a:cubicBezTo>
                    <a:pt x="12" y="79"/>
                    <a:pt x="12" y="79"/>
                    <a:pt x="12" y="79"/>
                  </a:cubicBezTo>
                  <a:cubicBezTo>
                    <a:pt x="6" y="79"/>
                    <a:pt x="6" y="79"/>
                    <a:pt x="6" y="79"/>
                  </a:cubicBezTo>
                  <a:cubicBezTo>
                    <a:pt x="6" y="33"/>
                    <a:pt x="6" y="33"/>
                    <a:pt x="6" y="33"/>
                  </a:cubicBezTo>
                  <a:cubicBezTo>
                    <a:pt x="0" y="33"/>
                    <a:pt x="0" y="33"/>
                    <a:pt x="0" y="33"/>
                  </a:cubicBezTo>
                  <a:cubicBezTo>
                    <a:pt x="0" y="27"/>
                    <a:pt x="0" y="27"/>
                    <a:pt x="0" y="27"/>
                  </a:cubicBezTo>
                  <a:close/>
                  <a:moveTo>
                    <a:pt x="13" y="17"/>
                  </a:moveTo>
                  <a:cubicBezTo>
                    <a:pt x="14" y="25"/>
                    <a:pt x="14" y="25"/>
                    <a:pt x="14" y="25"/>
                  </a:cubicBezTo>
                  <a:cubicBezTo>
                    <a:pt x="16" y="25"/>
                    <a:pt x="16" y="25"/>
                    <a:pt x="16" y="25"/>
                  </a:cubicBezTo>
                  <a:cubicBezTo>
                    <a:pt x="15" y="17"/>
                    <a:pt x="15" y="17"/>
                    <a:pt x="15" y="17"/>
                  </a:cubicBezTo>
                  <a:cubicBezTo>
                    <a:pt x="13" y="17"/>
                    <a:pt x="13" y="17"/>
                    <a:pt x="13" y="17"/>
                  </a:cubicBezTo>
                  <a:close/>
                  <a:moveTo>
                    <a:pt x="89" y="5"/>
                  </a:moveTo>
                  <a:cubicBezTo>
                    <a:pt x="61" y="5"/>
                    <a:pt x="61" y="5"/>
                    <a:pt x="61" y="5"/>
                  </a:cubicBezTo>
                  <a:cubicBezTo>
                    <a:pt x="61" y="18"/>
                    <a:pt x="61" y="18"/>
                    <a:pt x="61" y="18"/>
                  </a:cubicBezTo>
                  <a:cubicBezTo>
                    <a:pt x="89" y="18"/>
                    <a:pt x="89" y="18"/>
                    <a:pt x="89" y="18"/>
                  </a:cubicBezTo>
                  <a:cubicBezTo>
                    <a:pt x="89" y="5"/>
                    <a:pt x="89" y="5"/>
                    <a:pt x="89" y="5"/>
                  </a:cubicBezTo>
                  <a:close/>
                  <a:moveTo>
                    <a:pt x="71" y="36"/>
                  </a:moveTo>
                  <a:cubicBezTo>
                    <a:pt x="71" y="77"/>
                    <a:pt x="71" y="77"/>
                    <a:pt x="71" y="77"/>
                  </a:cubicBezTo>
                  <a:cubicBezTo>
                    <a:pt x="97" y="77"/>
                    <a:pt x="97" y="77"/>
                    <a:pt x="97" y="77"/>
                  </a:cubicBezTo>
                  <a:cubicBezTo>
                    <a:pt x="97" y="36"/>
                    <a:pt x="97" y="36"/>
                    <a:pt x="97" y="36"/>
                  </a:cubicBezTo>
                  <a:cubicBezTo>
                    <a:pt x="71" y="36"/>
                    <a:pt x="71" y="36"/>
                    <a:pt x="71" y="36"/>
                  </a:cubicBezTo>
                  <a:close/>
                  <a:moveTo>
                    <a:pt x="16" y="56"/>
                  </a:moveTo>
                  <a:cubicBezTo>
                    <a:pt x="16" y="71"/>
                    <a:pt x="16" y="71"/>
                    <a:pt x="16" y="71"/>
                  </a:cubicBezTo>
                  <a:cubicBezTo>
                    <a:pt x="42" y="71"/>
                    <a:pt x="42" y="71"/>
                    <a:pt x="42" y="71"/>
                  </a:cubicBezTo>
                  <a:cubicBezTo>
                    <a:pt x="42" y="56"/>
                    <a:pt x="42" y="56"/>
                    <a:pt x="42" y="56"/>
                  </a:cubicBezTo>
                  <a:cubicBezTo>
                    <a:pt x="16" y="56"/>
                    <a:pt x="16" y="56"/>
                    <a:pt x="16" y="56"/>
                  </a:cubicBezTo>
                  <a:close/>
                  <a:moveTo>
                    <a:pt x="16" y="38"/>
                  </a:moveTo>
                  <a:cubicBezTo>
                    <a:pt x="16" y="52"/>
                    <a:pt x="16" y="52"/>
                    <a:pt x="16" y="52"/>
                  </a:cubicBezTo>
                  <a:cubicBezTo>
                    <a:pt x="42" y="52"/>
                    <a:pt x="42" y="52"/>
                    <a:pt x="42" y="52"/>
                  </a:cubicBezTo>
                  <a:cubicBezTo>
                    <a:pt x="42" y="38"/>
                    <a:pt x="42" y="38"/>
                    <a:pt x="42" y="38"/>
                  </a:cubicBezTo>
                  <a:lnTo>
                    <a:pt x="16" y="38"/>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8" name="Freeform 57"/>
            <p:cNvSpPr>
              <a:spLocks noEditPoints="1"/>
            </p:cNvSpPr>
            <p:nvPr/>
          </p:nvSpPr>
          <p:spPr>
            <a:xfrm>
              <a:off x="2798762" y="4751778"/>
              <a:ext cx="412750" cy="348717"/>
            </a:xfrm>
            <a:custGeom>
              <a:avLst/>
              <a:gdLst>
                <a:gd name="txL" fmla="*/ 0 w 260"/>
                <a:gd name="txT" fmla="*/ 0 h 206"/>
                <a:gd name="txR" fmla="*/ 260 w 260"/>
                <a:gd name="txB" fmla="*/ 206 h 206"/>
              </a:gdLst>
              <a:ahLst/>
              <a:cxnLst>
                <a:cxn ang="0">
                  <a:pos x="250" y="33"/>
                </a:cxn>
                <a:cxn ang="0">
                  <a:pos x="260" y="146"/>
                </a:cxn>
                <a:cxn ang="0">
                  <a:pos x="97" y="156"/>
                </a:cxn>
                <a:cxn ang="0">
                  <a:pos x="87" y="45"/>
                </a:cxn>
                <a:cxn ang="0">
                  <a:pos x="68" y="40"/>
                </a:cxn>
                <a:cxn ang="0">
                  <a:pos x="210" y="26"/>
                </a:cxn>
                <a:cxn ang="0">
                  <a:pos x="212" y="33"/>
                </a:cxn>
                <a:cxn ang="0">
                  <a:pos x="49" y="71"/>
                </a:cxn>
                <a:cxn ang="0">
                  <a:pos x="4" y="85"/>
                </a:cxn>
                <a:cxn ang="0">
                  <a:pos x="0" y="71"/>
                </a:cxn>
                <a:cxn ang="0">
                  <a:pos x="2" y="128"/>
                </a:cxn>
                <a:cxn ang="0">
                  <a:pos x="75" y="118"/>
                </a:cxn>
                <a:cxn ang="0">
                  <a:pos x="0" y="118"/>
                </a:cxn>
                <a:cxn ang="0">
                  <a:pos x="156" y="198"/>
                </a:cxn>
                <a:cxn ang="0">
                  <a:pos x="82" y="206"/>
                </a:cxn>
                <a:cxn ang="0">
                  <a:pos x="80" y="198"/>
                </a:cxn>
                <a:cxn ang="0">
                  <a:pos x="151" y="175"/>
                </a:cxn>
                <a:cxn ang="0">
                  <a:pos x="9" y="189"/>
                </a:cxn>
                <a:cxn ang="0">
                  <a:pos x="7" y="175"/>
                </a:cxn>
                <a:cxn ang="0">
                  <a:pos x="156" y="0"/>
                </a:cxn>
                <a:cxn ang="0">
                  <a:pos x="14" y="17"/>
                </a:cxn>
                <a:cxn ang="0">
                  <a:pos x="9" y="0"/>
                </a:cxn>
                <a:cxn ang="0">
                  <a:pos x="189" y="109"/>
                </a:cxn>
                <a:cxn ang="0">
                  <a:pos x="172" y="120"/>
                </a:cxn>
                <a:cxn ang="0">
                  <a:pos x="158" y="109"/>
                </a:cxn>
                <a:cxn ang="0">
                  <a:pos x="222" y="135"/>
                </a:cxn>
                <a:cxn ang="0">
                  <a:pos x="106" y="125"/>
                </a:cxn>
                <a:cxn ang="0">
                  <a:pos x="106" y="66"/>
                </a:cxn>
                <a:cxn ang="0">
                  <a:pos x="106" y="125"/>
                </a:cxn>
                <a:cxn ang="0">
                  <a:pos x="172" y="95"/>
                </a:cxn>
                <a:cxn ang="0">
                  <a:pos x="123" y="54"/>
                </a:cxn>
                <a:cxn ang="0">
                  <a:pos x="238" y="66"/>
                </a:cxn>
                <a:cxn ang="0">
                  <a:pos x="238" y="125"/>
                </a:cxn>
              </a:cxnLst>
              <a:rect l="txL" t="txT" r="txR" b="txB"/>
              <a:pathLst>
                <a:path w="260" h="206">
                  <a:moveTo>
                    <a:pt x="212" y="33"/>
                  </a:moveTo>
                  <a:lnTo>
                    <a:pt x="250" y="33"/>
                  </a:lnTo>
                  <a:lnTo>
                    <a:pt x="260" y="45"/>
                  </a:lnTo>
                  <a:lnTo>
                    <a:pt x="260" y="146"/>
                  </a:lnTo>
                  <a:lnTo>
                    <a:pt x="250" y="156"/>
                  </a:lnTo>
                  <a:lnTo>
                    <a:pt x="97" y="156"/>
                  </a:lnTo>
                  <a:lnTo>
                    <a:pt x="87" y="146"/>
                  </a:lnTo>
                  <a:lnTo>
                    <a:pt x="87" y="45"/>
                  </a:lnTo>
                  <a:lnTo>
                    <a:pt x="89" y="40"/>
                  </a:lnTo>
                  <a:lnTo>
                    <a:pt x="68" y="40"/>
                  </a:lnTo>
                  <a:lnTo>
                    <a:pt x="63" y="26"/>
                  </a:lnTo>
                  <a:lnTo>
                    <a:pt x="210" y="26"/>
                  </a:lnTo>
                  <a:lnTo>
                    <a:pt x="212" y="33"/>
                  </a:lnTo>
                  <a:lnTo>
                    <a:pt x="212" y="33"/>
                  </a:lnTo>
                  <a:close/>
                  <a:moveTo>
                    <a:pt x="0" y="71"/>
                  </a:moveTo>
                  <a:lnTo>
                    <a:pt x="49" y="71"/>
                  </a:lnTo>
                  <a:lnTo>
                    <a:pt x="54" y="85"/>
                  </a:lnTo>
                  <a:lnTo>
                    <a:pt x="4" y="85"/>
                  </a:lnTo>
                  <a:lnTo>
                    <a:pt x="0" y="71"/>
                  </a:lnTo>
                  <a:lnTo>
                    <a:pt x="0" y="71"/>
                  </a:lnTo>
                  <a:close/>
                  <a:moveTo>
                    <a:pt x="0" y="118"/>
                  </a:moveTo>
                  <a:lnTo>
                    <a:pt x="2" y="128"/>
                  </a:lnTo>
                  <a:lnTo>
                    <a:pt x="78" y="128"/>
                  </a:lnTo>
                  <a:lnTo>
                    <a:pt x="75" y="118"/>
                  </a:lnTo>
                  <a:lnTo>
                    <a:pt x="0" y="118"/>
                  </a:lnTo>
                  <a:lnTo>
                    <a:pt x="0" y="118"/>
                  </a:lnTo>
                  <a:close/>
                  <a:moveTo>
                    <a:pt x="80" y="198"/>
                  </a:moveTo>
                  <a:lnTo>
                    <a:pt x="156" y="198"/>
                  </a:lnTo>
                  <a:lnTo>
                    <a:pt x="158" y="206"/>
                  </a:lnTo>
                  <a:lnTo>
                    <a:pt x="82" y="206"/>
                  </a:lnTo>
                  <a:lnTo>
                    <a:pt x="80" y="198"/>
                  </a:lnTo>
                  <a:lnTo>
                    <a:pt x="80" y="198"/>
                  </a:lnTo>
                  <a:close/>
                  <a:moveTo>
                    <a:pt x="7" y="175"/>
                  </a:moveTo>
                  <a:lnTo>
                    <a:pt x="151" y="175"/>
                  </a:lnTo>
                  <a:lnTo>
                    <a:pt x="156" y="189"/>
                  </a:lnTo>
                  <a:lnTo>
                    <a:pt x="9" y="189"/>
                  </a:lnTo>
                  <a:lnTo>
                    <a:pt x="7" y="175"/>
                  </a:lnTo>
                  <a:lnTo>
                    <a:pt x="7" y="175"/>
                  </a:lnTo>
                  <a:close/>
                  <a:moveTo>
                    <a:pt x="9" y="0"/>
                  </a:moveTo>
                  <a:lnTo>
                    <a:pt x="156" y="0"/>
                  </a:lnTo>
                  <a:lnTo>
                    <a:pt x="160" y="17"/>
                  </a:lnTo>
                  <a:lnTo>
                    <a:pt x="14" y="17"/>
                  </a:lnTo>
                  <a:lnTo>
                    <a:pt x="9" y="0"/>
                  </a:lnTo>
                  <a:lnTo>
                    <a:pt x="9" y="0"/>
                  </a:lnTo>
                  <a:close/>
                  <a:moveTo>
                    <a:pt x="222" y="135"/>
                  </a:moveTo>
                  <a:lnTo>
                    <a:pt x="189" y="109"/>
                  </a:lnTo>
                  <a:lnTo>
                    <a:pt x="179" y="116"/>
                  </a:lnTo>
                  <a:lnTo>
                    <a:pt x="172" y="120"/>
                  </a:lnTo>
                  <a:lnTo>
                    <a:pt x="167" y="116"/>
                  </a:lnTo>
                  <a:lnTo>
                    <a:pt x="158" y="109"/>
                  </a:lnTo>
                  <a:lnTo>
                    <a:pt x="123" y="135"/>
                  </a:lnTo>
                  <a:lnTo>
                    <a:pt x="222" y="135"/>
                  </a:lnTo>
                  <a:lnTo>
                    <a:pt x="222" y="135"/>
                  </a:lnTo>
                  <a:close/>
                  <a:moveTo>
                    <a:pt x="106" y="125"/>
                  </a:moveTo>
                  <a:lnTo>
                    <a:pt x="141" y="95"/>
                  </a:lnTo>
                  <a:lnTo>
                    <a:pt x="106" y="66"/>
                  </a:lnTo>
                  <a:lnTo>
                    <a:pt x="106" y="125"/>
                  </a:lnTo>
                  <a:lnTo>
                    <a:pt x="106" y="125"/>
                  </a:lnTo>
                  <a:close/>
                  <a:moveTo>
                    <a:pt x="123" y="54"/>
                  </a:moveTo>
                  <a:lnTo>
                    <a:pt x="172" y="95"/>
                  </a:lnTo>
                  <a:lnTo>
                    <a:pt x="222" y="54"/>
                  </a:lnTo>
                  <a:lnTo>
                    <a:pt x="123" y="54"/>
                  </a:lnTo>
                  <a:lnTo>
                    <a:pt x="123" y="54"/>
                  </a:lnTo>
                  <a:close/>
                  <a:moveTo>
                    <a:pt x="238" y="66"/>
                  </a:moveTo>
                  <a:lnTo>
                    <a:pt x="203" y="95"/>
                  </a:lnTo>
                  <a:lnTo>
                    <a:pt x="238" y="125"/>
                  </a:lnTo>
                  <a:lnTo>
                    <a:pt x="238" y="6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59" name="Freeform 58"/>
            <p:cNvSpPr>
              <a:spLocks noEditPoints="1"/>
            </p:cNvSpPr>
            <p:nvPr/>
          </p:nvSpPr>
          <p:spPr>
            <a:xfrm>
              <a:off x="2146303" y="4680623"/>
              <a:ext cx="344487" cy="407966"/>
            </a:xfrm>
            <a:custGeom>
              <a:avLst/>
              <a:gdLst>
                <a:gd name="txL" fmla="*/ 0 w 92"/>
                <a:gd name="txT" fmla="*/ 0 h 102"/>
                <a:gd name="txR" fmla="*/ 92 w 92"/>
                <a:gd name="txB" fmla="*/ 102 h 102"/>
              </a:gdLst>
              <a:ahLst/>
              <a:cxnLst>
                <a:cxn ang="0">
                  <a:pos x="30" y="63"/>
                </a:cxn>
                <a:cxn ang="0">
                  <a:pos x="37" y="60"/>
                </a:cxn>
                <a:cxn ang="0">
                  <a:pos x="38" y="57"/>
                </a:cxn>
                <a:cxn ang="0">
                  <a:pos x="37" y="56"/>
                </a:cxn>
                <a:cxn ang="0">
                  <a:pos x="30" y="30"/>
                </a:cxn>
                <a:cxn ang="0">
                  <a:pos x="63" y="30"/>
                </a:cxn>
                <a:cxn ang="0">
                  <a:pos x="55" y="57"/>
                </a:cxn>
                <a:cxn ang="0">
                  <a:pos x="55" y="57"/>
                </a:cxn>
                <a:cxn ang="0">
                  <a:pos x="56" y="60"/>
                </a:cxn>
                <a:cxn ang="0">
                  <a:pos x="62" y="63"/>
                </a:cxn>
                <a:cxn ang="0">
                  <a:pos x="50" y="85"/>
                </a:cxn>
                <a:cxn ang="0">
                  <a:pos x="50" y="77"/>
                </a:cxn>
                <a:cxn ang="0">
                  <a:pos x="48" y="77"/>
                </a:cxn>
                <a:cxn ang="0">
                  <a:pos x="47" y="79"/>
                </a:cxn>
                <a:cxn ang="0">
                  <a:pos x="45" y="77"/>
                </a:cxn>
                <a:cxn ang="0">
                  <a:pos x="44" y="77"/>
                </a:cxn>
                <a:cxn ang="0">
                  <a:pos x="44" y="86"/>
                </a:cxn>
                <a:cxn ang="0">
                  <a:pos x="30" y="63"/>
                </a:cxn>
                <a:cxn ang="0">
                  <a:pos x="75" y="65"/>
                </a:cxn>
                <a:cxn ang="0">
                  <a:pos x="74" y="54"/>
                </a:cxn>
                <a:cxn ang="0">
                  <a:pos x="73" y="36"/>
                </a:cxn>
                <a:cxn ang="0">
                  <a:pos x="72" y="20"/>
                </a:cxn>
                <a:cxn ang="0">
                  <a:pos x="63" y="4"/>
                </a:cxn>
                <a:cxn ang="0">
                  <a:pos x="36" y="2"/>
                </a:cxn>
                <a:cxn ang="0">
                  <a:pos x="22" y="14"/>
                </a:cxn>
                <a:cxn ang="0">
                  <a:pos x="19" y="25"/>
                </a:cxn>
                <a:cxn ang="0">
                  <a:pos x="18" y="32"/>
                </a:cxn>
                <a:cxn ang="0">
                  <a:pos x="21" y="47"/>
                </a:cxn>
                <a:cxn ang="0">
                  <a:pos x="16" y="66"/>
                </a:cxn>
                <a:cxn ang="0">
                  <a:pos x="4" y="71"/>
                </a:cxn>
                <a:cxn ang="0">
                  <a:pos x="0" y="102"/>
                </a:cxn>
                <a:cxn ang="0">
                  <a:pos x="91" y="102"/>
                </a:cxn>
                <a:cxn ang="0">
                  <a:pos x="87" y="68"/>
                </a:cxn>
                <a:cxn ang="0">
                  <a:pos x="75" y="65"/>
                </a:cxn>
              </a:cxnLst>
              <a:rect l="txL" t="txT" r="txR" b="txB"/>
              <a:pathLst>
                <a:path w="92" h="102">
                  <a:moveTo>
                    <a:pt x="30" y="63"/>
                  </a:moveTo>
                  <a:cubicBezTo>
                    <a:pt x="32" y="62"/>
                    <a:pt x="35" y="61"/>
                    <a:pt x="37" y="60"/>
                  </a:cubicBezTo>
                  <a:cubicBezTo>
                    <a:pt x="37" y="59"/>
                    <a:pt x="38" y="58"/>
                    <a:pt x="38" y="57"/>
                  </a:cubicBezTo>
                  <a:cubicBezTo>
                    <a:pt x="38" y="57"/>
                    <a:pt x="37" y="56"/>
                    <a:pt x="37" y="56"/>
                  </a:cubicBezTo>
                  <a:cubicBezTo>
                    <a:pt x="31" y="50"/>
                    <a:pt x="30" y="41"/>
                    <a:pt x="30" y="30"/>
                  </a:cubicBezTo>
                  <a:cubicBezTo>
                    <a:pt x="31" y="30"/>
                    <a:pt x="61" y="30"/>
                    <a:pt x="63" y="30"/>
                  </a:cubicBezTo>
                  <a:cubicBezTo>
                    <a:pt x="63" y="42"/>
                    <a:pt x="62" y="50"/>
                    <a:pt x="55" y="57"/>
                  </a:cubicBezTo>
                  <a:cubicBezTo>
                    <a:pt x="55" y="57"/>
                    <a:pt x="55" y="57"/>
                    <a:pt x="55" y="57"/>
                  </a:cubicBezTo>
                  <a:cubicBezTo>
                    <a:pt x="55" y="58"/>
                    <a:pt x="55" y="59"/>
                    <a:pt x="56" y="60"/>
                  </a:cubicBezTo>
                  <a:cubicBezTo>
                    <a:pt x="58" y="61"/>
                    <a:pt x="60" y="62"/>
                    <a:pt x="62" y="63"/>
                  </a:cubicBezTo>
                  <a:cubicBezTo>
                    <a:pt x="58" y="76"/>
                    <a:pt x="54" y="83"/>
                    <a:pt x="50" y="85"/>
                  </a:cubicBezTo>
                  <a:cubicBezTo>
                    <a:pt x="49" y="83"/>
                    <a:pt x="49" y="80"/>
                    <a:pt x="50" y="77"/>
                  </a:cubicBezTo>
                  <a:cubicBezTo>
                    <a:pt x="49" y="77"/>
                    <a:pt x="49" y="77"/>
                    <a:pt x="48" y="77"/>
                  </a:cubicBezTo>
                  <a:cubicBezTo>
                    <a:pt x="48" y="77"/>
                    <a:pt x="47" y="78"/>
                    <a:pt x="47" y="79"/>
                  </a:cubicBezTo>
                  <a:cubicBezTo>
                    <a:pt x="46" y="78"/>
                    <a:pt x="46" y="77"/>
                    <a:pt x="45" y="77"/>
                  </a:cubicBezTo>
                  <a:cubicBezTo>
                    <a:pt x="45" y="77"/>
                    <a:pt x="44" y="77"/>
                    <a:pt x="44" y="77"/>
                  </a:cubicBezTo>
                  <a:cubicBezTo>
                    <a:pt x="44" y="81"/>
                    <a:pt x="44" y="83"/>
                    <a:pt x="44" y="86"/>
                  </a:cubicBezTo>
                  <a:cubicBezTo>
                    <a:pt x="39" y="84"/>
                    <a:pt x="34" y="76"/>
                    <a:pt x="30" y="63"/>
                  </a:cubicBezTo>
                  <a:close/>
                  <a:moveTo>
                    <a:pt x="75" y="65"/>
                  </a:moveTo>
                  <a:cubicBezTo>
                    <a:pt x="74" y="62"/>
                    <a:pt x="73" y="58"/>
                    <a:pt x="74" y="54"/>
                  </a:cubicBezTo>
                  <a:cubicBezTo>
                    <a:pt x="76" y="46"/>
                    <a:pt x="74" y="38"/>
                    <a:pt x="73" y="36"/>
                  </a:cubicBezTo>
                  <a:cubicBezTo>
                    <a:pt x="71" y="30"/>
                    <a:pt x="74" y="24"/>
                    <a:pt x="72" y="20"/>
                  </a:cubicBezTo>
                  <a:cubicBezTo>
                    <a:pt x="71" y="13"/>
                    <a:pt x="68" y="8"/>
                    <a:pt x="63" y="4"/>
                  </a:cubicBezTo>
                  <a:cubicBezTo>
                    <a:pt x="56" y="0"/>
                    <a:pt x="45" y="0"/>
                    <a:pt x="36" y="2"/>
                  </a:cubicBezTo>
                  <a:cubicBezTo>
                    <a:pt x="29" y="4"/>
                    <a:pt x="21" y="8"/>
                    <a:pt x="22" y="14"/>
                  </a:cubicBezTo>
                  <a:cubicBezTo>
                    <a:pt x="22" y="19"/>
                    <a:pt x="21" y="22"/>
                    <a:pt x="19" y="25"/>
                  </a:cubicBezTo>
                  <a:cubicBezTo>
                    <a:pt x="18" y="27"/>
                    <a:pt x="18" y="29"/>
                    <a:pt x="18" y="32"/>
                  </a:cubicBezTo>
                  <a:cubicBezTo>
                    <a:pt x="19" y="38"/>
                    <a:pt x="23" y="41"/>
                    <a:pt x="21" y="47"/>
                  </a:cubicBezTo>
                  <a:cubicBezTo>
                    <a:pt x="19" y="53"/>
                    <a:pt x="16" y="61"/>
                    <a:pt x="16" y="66"/>
                  </a:cubicBezTo>
                  <a:cubicBezTo>
                    <a:pt x="12" y="68"/>
                    <a:pt x="8" y="69"/>
                    <a:pt x="4" y="71"/>
                  </a:cubicBezTo>
                  <a:cubicBezTo>
                    <a:pt x="1" y="77"/>
                    <a:pt x="0" y="85"/>
                    <a:pt x="0" y="102"/>
                  </a:cubicBezTo>
                  <a:cubicBezTo>
                    <a:pt x="31" y="102"/>
                    <a:pt x="61" y="102"/>
                    <a:pt x="91" y="102"/>
                  </a:cubicBezTo>
                  <a:cubicBezTo>
                    <a:pt x="92" y="89"/>
                    <a:pt x="91" y="76"/>
                    <a:pt x="87" y="68"/>
                  </a:cubicBezTo>
                  <a:cubicBezTo>
                    <a:pt x="83" y="67"/>
                    <a:pt x="79" y="66"/>
                    <a:pt x="75" y="6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0" name="Freeform 59"/>
            <p:cNvSpPr>
              <a:spLocks noEditPoints="1"/>
            </p:cNvSpPr>
            <p:nvPr/>
          </p:nvSpPr>
          <p:spPr>
            <a:xfrm>
              <a:off x="2146300" y="4167149"/>
              <a:ext cx="336550" cy="413044"/>
            </a:xfrm>
            <a:custGeom>
              <a:avLst/>
              <a:gdLst>
                <a:gd name="txL" fmla="*/ 0 w 90"/>
                <a:gd name="txT" fmla="*/ 0 h 103"/>
                <a:gd name="txR" fmla="*/ 90 w 90"/>
                <a:gd name="txB" fmla="*/ 103 h 103"/>
              </a:gdLst>
              <a:ahLst/>
              <a:cxnLst>
                <a:cxn ang="0">
                  <a:pos x="5" y="65"/>
                </a:cxn>
                <a:cxn ang="0">
                  <a:pos x="27" y="56"/>
                </a:cxn>
                <a:cxn ang="0">
                  <a:pos x="32" y="53"/>
                </a:cxn>
                <a:cxn ang="0">
                  <a:pos x="33" y="52"/>
                </a:cxn>
                <a:cxn ang="0">
                  <a:pos x="35" y="58"/>
                </a:cxn>
                <a:cxn ang="0">
                  <a:pos x="30" y="61"/>
                </a:cxn>
                <a:cxn ang="0">
                  <a:pos x="30" y="61"/>
                </a:cxn>
                <a:cxn ang="0">
                  <a:pos x="29" y="62"/>
                </a:cxn>
                <a:cxn ang="0">
                  <a:pos x="8" y="70"/>
                </a:cxn>
                <a:cxn ang="0">
                  <a:pos x="6" y="80"/>
                </a:cxn>
                <a:cxn ang="0">
                  <a:pos x="6" y="98"/>
                </a:cxn>
                <a:cxn ang="0">
                  <a:pos x="39" y="98"/>
                </a:cxn>
                <a:cxn ang="0">
                  <a:pos x="35" y="95"/>
                </a:cxn>
                <a:cxn ang="0">
                  <a:pos x="42" y="65"/>
                </a:cxn>
                <a:cxn ang="0">
                  <a:pos x="39" y="65"/>
                </a:cxn>
                <a:cxn ang="0">
                  <a:pos x="39" y="59"/>
                </a:cxn>
                <a:cxn ang="0">
                  <a:pos x="50" y="59"/>
                </a:cxn>
                <a:cxn ang="0">
                  <a:pos x="50" y="65"/>
                </a:cxn>
                <a:cxn ang="0">
                  <a:pos x="47" y="65"/>
                </a:cxn>
                <a:cxn ang="0">
                  <a:pos x="54" y="95"/>
                </a:cxn>
                <a:cxn ang="0">
                  <a:pos x="51" y="98"/>
                </a:cxn>
                <a:cxn ang="0">
                  <a:pos x="85" y="98"/>
                </a:cxn>
                <a:cxn ang="0">
                  <a:pos x="84" y="83"/>
                </a:cxn>
                <a:cxn ang="0">
                  <a:pos x="81" y="70"/>
                </a:cxn>
                <a:cxn ang="0">
                  <a:pos x="60" y="62"/>
                </a:cxn>
                <a:cxn ang="0">
                  <a:pos x="60" y="61"/>
                </a:cxn>
                <a:cxn ang="0">
                  <a:pos x="59" y="61"/>
                </a:cxn>
                <a:cxn ang="0">
                  <a:pos x="54" y="58"/>
                </a:cxn>
                <a:cxn ang="0">
                  <a:pos x="56" y="52"/>
                </a:cxn>
                <a:cxn ang="0">
                  <a:pos x="57" y="53"/>
                </a:cxn>
                <a:cxn ang="0">
                  <a:pos x="62" y="56"/>
                </a:cxn>
                <a:cxn ang="0">
                  <a:pos x="84" y="65"/>
                </a:cxn>
                <a:cxn ang="0">
                  <a:pos x="85" y="65"/>
                </a:cxn>
                <a:cxn ang="0">
                  <a:pos x="86" y="66"/>
                </a:cxn>
                <a:cxn ang="0">
                  <a:pos x="90" y="82"/>
                </a:cxn>
                <a:cxn ang="0">
                  <a:pos x="90" y="101"/>
                </a:cxn>
                <a:cxn ang="0">
                  <a:pos x="90" y="103"/>
                </a:cxn>
                <a:cxn ang="0">
                  <a:pos x="88" y="103"/>
                </a:cxn>
                <a:cxn ang="0">
                  <a:pos x="3" y="103"/>
                </a:cxn>
                <a:cxn ang="0">
                  <a:pos x="0" y="103"/>
                </a:cxn>
                <a:cxn ang="0">
                  <a:pos x="0" y="101"/>
                </a:cxn>
                <a:cxn ang="0">
                  <a:pos x="0" y="80"/>
                </a:cxn>
                <a:cxn ang="0">
                  <a:pos x="4" y="66"/>
                </a:cxn>
                <a:cxn ang="0">
                  <a:pos x="4" y="65"/>
                </a:cxn>
                <a:cxn ang="0">
                  <a:pos x="5" y="65"/>
                </a:cxn>
                <a:cxn ang="0">
                  <a:pos x="29" y="35"/>
                </a:cxn>
                <a:cxn ang="0">
                  <a:pos x="30" y="18"/>
                </a:cxn>
                <a:cxn ang="0">
                  <a:pos x="49" y="18"/>
                </a:cxn>
                <a:cxn ang="0">
                  <a:pos x="60" y="21"/>
                </a:cxn>
                <a:cxn ang="0">
                  <a:pos x="61" y="35"/>
                </a:cxn>
                <a:cxn ang="0">
                  <a:pos x="66" y="28"/>
                </a:cxn>
                <a:cxn ang="0">
                  <a:pos x="64" y="9"/>
                </a:cxn>
                <a:cxn ang="0">
                  <a:pos x="49" y="3"/>
                </a:cxn>
                <a:cxn ang="0">
                  <a:pos x="26" y="8"/>
                </a:cxn>
                <a:cxn ang="0">
                  <a:pos x="24" y="31"/>
                </a:cxn>
                <a:cxn ang="0">
                  <a:pos x="29" y="35"/>
                </a:cxn>
              </a:cxnLst>
              <a:rect l="txL" t="txT" r="txR" b="txB"/>
              <a:pathLst>
                <a:path w="90" h="103">
                  <a:moveTo>
                    <a:pt x="5" y="65"/>
                  </a:moveTo>
                  <a:cubicBezTo>
                    <a:pt x="27" y="56"/>
                    <a:pt x="27" y="56"/>
                    <a:pt x="27" y="56"/>
                  </a:cubicBezTo>
                  <a:cubicBezTo>
                    <a:pt x="32" y="53"/>
                    <a:pt x="32" y="53"/>
                    <a:pt x="32" y="53"/>
                  </a:cubicBezTo>
                  <a:cubicBezTo>
                    <a:pt x="33" y="52"/>
                    <a:pt x="33" y="52"/>
                    <a:pt x="33" y="52"/>
                  </a:cubicBezTo>
                  <a:cubicBezTo>
                    <a:pt x="35" y="58"/>
                    <a:pt x="35" y="58"/>
                    <a:pt x="35" y="58"/>
                  </a:cubicBezTo>
                  <a:cubicBezTo>
                    <a:pt x="30" y="61"/>
                    <a:pt x="30" y="61"/>
                    <a:pt x="30" y="61"/>
                  </a:cubicBezTo>
                  <a:cubicBezTo>
                    <a:pt x="30" y="61"/>
                    <a:pt x="30" y="61"/>
                    <a:pt x="30" y="61"/>
                  </a:cubicBezTo>
                  <a:cubicBezTo>
                    <a:pt x="29" y="62"/>
                    <a:pt x="29" y="62"/>
                    <a:pt x="29" y="62"/>
                  </a:cubicBezTo>
                  <a:cubicBezTo>
                    <a:pt x="8" y="70"/>
                    <a:pt x="8" y="70"/>
                    <a:pt x="8" y="70"/>
                  </a:cubicBezTo>
                  <a:cubicBezTo>
                    <a:pt x="7" y="72"/>
                    <a:pt x="7" y="76"/>
                    <a:pt x="6" y="80"/>
                  </a:cubicBezTo>
                  <a:cubicBezTo>
                    <a:pt x="6" y="85"/>
                    <a:pt x="5" y="91"/>
                    <a:pt x="6" y="98"/>
                  </a:cubicBezTo>
                  <a:cubicBezTo>
                    <a:pt x="39" y="98"/>
                    <a:pt x="39" y="98"/>
                    <a:pt x="39" y="98"/>
                  </a:cubicBezTo>
                  <a:cubicBezTo>
                    <a:pt x="35" y="95"/>
                    <a:pt x="35" y="95"/>
                    <a:pt x="35" y="95"/>
                  </a:cubicBezTo>
                  <a:cubicBezTo>
                    <a:pt x="42" y="65"/>
                    <a:pt x="42" y="65"/>
                    <a:pt x="42" y="65"/>
                  </a:cubicBezTo>
                  <a:cubicBezTo>
                    <a:pt x="39" y="65"/>
                    <a:pt x="39" y="65"/>
                    <a:pt x="39" y="65"/>
                  </a:cubicBezTo>
                  <a:cubicBezTo>
                    <a:pt x="39" y="59"/>
                    <a:pt x="39" y="59"/>
                    <a:pt x="39" y="59"/>
                  </a:cubicBezTo>
                  <a:cubicBezTo>
                    <a:pt x="50" y="59"/>
                    <a:pt x="50" y="59"/>
                    <a:pt x="50" y="59"/>
                  </a:cubicBezTo>
                  <a:cubicBezTo>
                    <a:pt x="50" y="65"/>
                    <a:pt x="50" y="65"/>
                    <a:pt x="50" y="65"/>
                  </a:cubicBezTo>
                  <a:cubicBezTo>
                    <a:pt x="47" y="65"/>
                    <a:pt x="47" y="65"/>
                    <a:pt x="47" y="65"/>
                  </a:cubicBezTo>
                  <a:cubicBezTo>
                    <a:pt x="54" y="95"/>
                    <a:pt x="54" y="95"/>
                    <a:pt x="54" y="95"/>
                  </a:cubicBezTo>
                  <a:cubicBezTo>
                    <a:pt x="51" y="98"/>
                    <a:pt x="51" y="98"/>
                    <a:pt x="51" y="98"/>
                  </a:cubicBezTo>
                  <a:cubicBezTo>
                    <a:pt x="85" y="98"/>
                    <a:pt x="85" y="98"/>
                    <a:pt x="85" y="98"/>
                  </a:cubicBezTo>
                  <a:cubicBezTo>
                    <a:pt x="85" y="92"/>
                    <a:pt x="85" y="87"/>
                    <a:pt x="84" y="83"/>
                  </a:cubicBezTo>
                  <a:cubicBezTo>
                    <a:pt x="84" y="78"/>
                    <a:pt x="83" y="73"/>
                    <a:pt x="81" y="70"/>
                  </a:cubicBezTo>
                  <a:cubicBezTo>
                    <a:pt x="60" y="62"/>
                    <a:pt x="60" y="62"/>
                    <a:pt x="60" y="62"/>
                  </a:cubicBezTo>
                  <a:cubicBezTo>
                    <a:pt x="60" y="61"/>
                    <a:pt x="60" y="61"/>
                    <a:pt x="60" y="61"/>
                  </a:cubicBezTo>
                  <a:cubicBezTo>
                    <a:pt x="59" y="61"/>
                    <a:pt x="59" y="61"/>
                    <a:pt x="59" y="61"/>
                  </a:cubicBezTo>
                  <a:cubicBezTo>
                    <a:pt x="54" y="58"/>
                    <a:pt x="54" y="58"/>
                    <a:pt x="54" y="58"/>
                  </a:cubicBezTo>
                  <a:cubicBezTo>
                    <a:pt x="56" y="52"/>
                    <a:pt x="56" y="52"/>
                    <a:pt x="56" y="52"/>
                  </a:cubicBezTo>
                  <a:cubicBezTo>
                    <a:pt x="57" y="53"/>
                    <a:pt x="57" y="53"/>
                    <a:pt x="57" y="53"/>
                  </a:cubicBezTo>
                  <a:cubicBezTo>
                    <a:pt x="62" y="56"/>
                    <a:pt x="62" y="56"/>
                    <a:pt x="62" y="56"/>
                  </a:cubicBezTo>
                  <a:cubicBezTo>
                    <a:pt x="84" y="65"/>
                    <a:pt x="84" y="65"/>
                    <a:pt x="84" y="65"/>
                  </a:cubicBezTo>
                  <a:cubicBezTo>
                    <a:pt x="85" y="65"/>
                    <a:pt x="85" y="65"/>
                    <a:pt x="85" y="65"/>
                  </a:cubicBezTo>
                  <a:cubicBezTo>
                    <a:pt x="86" y="66"/>
                    <a:pt x="86" y="66"/>
                    <a:pt x="86" y="66"/>
                  </a:cubicBezTo>
                  <a:cubicBezTo>
                    <a:pt x="88" y="71"/>
                    <a:pt x="89" y="76"/>
                    <a:pt x="90" y="82"/>
                  </a:cubicBezTo>
                  <a:cubicBezTo>
                    <a:pt x="90" y="88"/>
                    <a:pt x="90" y="94"/>
                    <a:pt x="90" y="101"/>
                  </a:cubicBezTo>
                  <a:cubicBezTo>
                    <a:pt x="90" y="103"/>
                    <a:pt x="90" y="103"/>
                    <a:pt x="90" y="103"/>
                  </a:cubicBezTo>
                  <a:cubicBezTo>
                    <a:pt x="88" y="103"/>
                    <a:pt x="88" y="103"/>
                    <a:pt x="88" y="103"/>
                  </a:cubicBezTo>
                  <a:cubicBezTo>
                    <a:pt x="3" y="103"/>
                    <a:pt x="3" y="103"/>
                    <a:pt x="3" y="103"/>
                  </a:cubicBezTo>
                  <a:cubicBezTo>
                    <a:pt x="0" y="103"/>
                    <a:pt x="0" y="103"/>
                    <a:pt x="0" y="103"/>
                  </a:cubicBezTo>
                  <a:cubicBezTo>
                    <a:pt x="0" y="101"/>
                    <a:pt x="0" y="101"/>
                    <a:pt x="0" y="101"/>
                  </a:cubicBezTo>
                  <a:cubicBezTo>
                    <a:pt x="0" y="92"/>
                    <a:pt x="0" y="86"/>
                    <a:pt x="0" y="80"/>
                  </a:cubicBezTo>
                  <a:cubicBezTo>
                    <a:pt x="1" y="74"/>
                    <a:pt x="2" y="69"/>
                    <a:pt x="4" y="66"/>
                  </a:cubicBezTo>
                  <a:cubicBezTo>
                    <a:pt x="4" y="65"/>
                    <a:pt x="4" y="65"/>
                    <a:pt x="4" y="65"/>
                  </a:cubicBezTo>
                  <a:cubicBezTo>
                    <a:pt x="5" y="65"/>
                    <a:pt x="5" y="65"/>
                    <a:pt x="5" y="65"/>
                  </a:cubicBezTo>
                  <a:close/>
                  <a:moveTo>
                    <a:pt x="29" y="35"/>
                  </a:moveTo>
                  <a:cubicBezTo>
                    <a:pt x="28" y="28"/>
                    <a:pt x="28" y="25"/>
                    <a:pt x="30" y="18"/>
                  </a:cubicBezTo>
                  <a:cubicBezTo>
                    <a:pt x="34" y="21"/>
                    <a:pt x="45" y="20"/>
                    <a:pt x="49" y="18"/>
                  </a:cubicBezTo>
                  <a:cubicBezTo>
                    <a:pt x="52" y="21"/>
                    <a:pt x="56" y="22"/>
                    <a:pt x="60" y="21"/>
                  </a:cubicBezTo>
                  <a:cubicBezTo>
                    <a:pt x="61" y="27"/>
                    <a:pt x="61" y="27"/>
                    <a:pt x="61" y="35"/>
                  </a:cubicBezTo>
                  <a:cubicBezTo>
                    <a:pt x="61" y="35"/>
                    <a:pt x="65" y="31"/>
                    <a:pt x="66" y="28"/>
                  </a:cubicBezTo>
                  <a:cubicBezTo>
                    <a:pt x="67" y="25"/>
                    <a:pt x="65" y="12"/>
                    <a:pt x="64" y="9"/>
                  </a:cubicBezTo>
                  <a:cubicBezTo>
                    <a:pt x="62" y="5"/>
                    <a:pt x="57" y="2"/>
                    <a:pt x="49" y="3"/>
                  </a:cubicBezTo>
                  <a:cubicBezTo>
                    <a:pt x="40" y="0"/>
                    <a:pt x="30" y="3"/>
                    <a:pt x="26" y="8"/>
                  </a:cubicBezTo>
                  <a:cubicBezTo>
                    <a:pt x="25" y="10"/>
                    <a:pt x="22" y="28"/>
                    <a:pt x="24" y="31"/>
                  </a:cubicBezTo>
                  <a:cubicBezTo>
                    <a:pt x="26" y="34"/>
                    <a:pt x="29" y="35"/>
                    <a:pt x="29" y="3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1" name="Freeform 60"/>
            <p:cNvSpPr>
              <a:spLocks noEditPoints="1"/>
            </p:cNvSpPr>
            <p:nvPr/>
          </p:nvSpPr>
          <p:spPr>
            <a:xfrm>
              <a:off x="2122490" y="3703469"/>
              <a:ext cx="382587" cy="338560"/>
            </a:xfrm>
            <a:custGeom>
              <a:avLst/>
              <a:gdLst>
                <a:gd name="txL" fmla="*/ 0 w 102"/>
                <a:gd name="txT" fmla="*/ 0 h 85"/>
                <a:gd name="txR" fmla="*/ 102 w 102"/>
                <a:gd name="txB" fmla="*/ 85 h 85"/>
              </a:gdLst>
              <a:ahLst/>
              <a:cxnLst>
                <a:cxn ang="0">
                  <a:pos x="19" y="33"/>
                </a:cxn>
                <a:cxn ang="0">
                  <a:pos x="9" y="32"/>
                </a:cxn>
                <a:cxn ang="0">
                  <a:pos x="18" y="35"/>
                </a:cxn>
                <a:cxn ang="0">
                  <a:pos x="28" y="37"/>
                </a:cxn>
                <a:cxn ang="0">
                  <a:pos x="88" y="51"/>
                </a:cxn>
                <a:cxn ang="0">
                  <a:pos x="102" y="47"/>
                </a:cxn>
                <a:cxn ang="0">
                  <a:pos x="88" y="85"/>
                </a:cxn>
                <a:cxn ang="0">
                  <a:pos x="70" y="72"/>
                </a:cxn>
                <a:cxn ang="0">
                  <a:pos x="3" y="65"/>
                </a:cxn>
                <a:cxn ang="0">
                  <a:pos x="0" y="58"/>
                </a:cxn>
                <a:cxn ang="0">
                  <a:pos x="0" y="51"/>
                </a:cxn>
                <a:cxn ang="0">
                  <a:pos x="31" y="53"/>
                </a:cxn>
                <a:cxn ang="0">
                  <a:pos x="54" y="45"/>
                </a:cxn>
                <a:cxn ang="0">
                  <a:pos x="40" y="37"/>
                </a:cxn>
                <a:cxn ang="0">
                  <a:pos x="86" y="50"/>
                </a:cxn>
                <a:cxn ang="0">
                  <a:pos x="19" y="32"/>
                </a:cxn>
                <a:cxn ang="0">
                  <a:pos x="31" y="37"/>
                </a:cxn>
                <a:cxn ang="0">
                  <a:pos x="30" y="43"/>
                </a:cxn>
                <a:cxn ang="0">
                  <a:pos x="5" y="38"/>
                </a:cxn>
                <a:cxn ang="0">
                  <a:pos x="6" y="31"/>
                </a:cxn>
                <a:cxn ang="0">
                  <a:pos x="11" y="30"/>
                </a:cxn>
                <a:cxn ang="0">
                  <a:pos x="38" y="27"/>
                </a:cxn>
                <a:cxn ang="0">
                  <a:pos x="31" y="13"/>
                </a:cxn>
                <a:cxn ang="0">
                  <a:pos x="30" y="14"/>
                </a:cxn>
                <a:cxn ang="0">
                  <a:pos x="37" y="28"/>
                </a:cxn>
                <a:cxn ang="0">
                  <a:pos x="38" y="27"/>
                </a:cxn>
                <a:cxn ang="0">
                  <a:pos x="40" y="27"/>
                </a:cxn>
                <a:cxn ang="0">
                  <a:pos x="40" y="32"/>
                </a:cxn>
                <a:cxn ang="0">
                  <a:pos x="34" y="35"/>
                </a:cxn>
                <a:cxn ang="0">
                  <a:pos x="23" y="12"/>
                </a:cxn>
                <a:cxn ang="0">
                  <a:pos x="29" y="9"/>
                </a:cxn>
                <a:cxn ang="0">
                  <a:pos x="37" y="19"/>
                </a:cxn>
                <a:cxn ang="0">
                  <a:pos x="45" y="11"/>
                </a:cxn>
                <a:cxn ang="0">
                  <a:pos x="43" y="19"/>
                </a:cxn>
                <a:cxn ang="0">
                  <a:pos x="47" y="12"/>
                </a:cxn>
                <a:cxn ang="0">
                  <a:pos x="49" y="3"/>
                </a:cxn>
                <a:cxn ang="0">
                  <a:pos x="43" y="10"/>
                </a:cxn>
                <a:cxn ang="0">
                  <a:pos x="41" y="21"/>
                </a:cxn>
                <a:cxn ang="0">
                  <a:pos x="46" y="24"/>
                </a:cxn>
                <a:cxn ang="0">
                  <a:pos x="56" y="3"/>
                </a:cxn>
                <a:cxn ang="0">
                  <a:pos x="50" y="0"/>
                </a:cxn>
                <a:cxn ang="0">
                  <a:pos x="47" y="3"/>
                </a:cxn>
              </a:cxnLst>
              <a:rect l="txL" t="txT" r="txR" b="tx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2" name="Freeform 61"/>
            <p:cNvSpPr>
              <a:spLocks noEditPoints="1"/>
            </p:cNvSpPr>
            <p:nvPr/>
          </p:nvSpPr>
          <p:spPr>
            <a:xfrm>
              <a:off x="2870203" y="3630401"/>
              <a:ext cx="325437" cy="460442"/>
            </a:xfrm>
            <a:custGeom>
              <a:avLst/>
              <a:gdLst>
                <a:gd name="txL" fmla="*/ 0 w 87"/>
                <a:gd name="txT" fmla="*/ 0 h 115"/>
                <a:gd name="txR" fmla="*/ 87 w 87"/>
                <a:gd name="txB" fmla="*/ 115 h 115"/>
              </a:gdLst>
              <a:ahLst/>
              <a:cxnLst>
                <a:cxn ang="0">
                  <a:pos x="53" y="66"/>
                </a:cxn>
                <a:cxn ang="0">
                  <a:pos x="57" y="107"/>
                </a:cxn>
                <a:cxn ang="0">
                  <a:pos x="44" y="115"/>
                </a:cxn>
                <a:cxn ang="0">
                  <a:pos x="32" y="107"/>
                </a:cxn>
                <a:cxn ang="0">
                  <a:pos x="42" y="11"/>
                </a:cxn>
                <a:cxn ang="0">
                  <a:pos x="25" y="14"/>
                </a:cxn>
                <a:cxn ang="0">
                  <a:pos x="26" y="0"/>
                </a:cxn>
                <a:cxn ang="0">
                  <a:pos x="40" y="51"/>
                </a:cxn>
                <a:cxn ang="0">
                  <a:pos x="55" y="60"/>
                </a:cxn>
                <a:cxn ang="0">
                  <a:pos x="58" y="45"/>
                </a:cxn>
                <a:cxn ang="0">
                  <a:pos x="46" y="62"/>
                </a:cxn>
                <a:cxn ang="0">
                  <a:pos x="37" y="56"/>
                </a:cxn>
                <a:cxn ang="0">
                  <a:pos x="26" y="49"/>
                </a:cxn>
                <a:cxn ang="0">
                  <a:pos x="20" y="25"/>
                </a:cxn>
                <a:cxn ang="0">
                  <a:pos x="13" y="35"/>
                </a:cxn>
                <a:cxn ang="0">
                  <a:pos x="39" y="62"/>
                </a:cxn>
                <a:cxn ang="0">
                  <a:pos x="46" y="62"/>
                </a:cxn>
                <a:cxn ang="0">
                  <a:pos x="35" y="16"/>
                </a:cxn>
                <a:cxn ang="0">
                  <a:pos x="39" y="29"/>
                </a:cxn>
                <a:cxn ang="0">
                  <a:pos x="48" y="32"/>
                </a:cxn>
                <a:cxn ang="0">
                  <a:pos x="52" y="22"/>
                </a:cxn>
                <a:cxn ang="0">
                  <a:pos x="47" y="2"/>
                </a:cxn>
                <a:cxn ang="0">
                  <a:pos x="45" y="8"/>
                </a:cxn>
                <a:cxn ang="0">
                  <a:pos x="49" y="9"/>
                </a:cxn>
                <a:cxn ang="0">
                  <a:pos x="54" y="10"/>
                </a:cxn>
                <a:cxn ang="0">
                  <a:pos x="64" y="20"/>
                </a:cxn>
                <a:cxn ang="0">
                  <a:pos x="67" y="27"/>
                </a:cxn>
                <a:cxn ang="0">
                  <a:pos x="67" y="35"/>
                </a:cxn>
                <a:cxn ang="0">
                  <a:pos x="73" y="32"/>
                </a:cxn>
                <a:cxn ang="0">
                  <a:pos x="73" y="26"/>
                </a:cxn>
                <a:cxn ang="0">
                  <a:pos x="57" y="5"/>
                </a:cxn>
                <a:cxn ang="0">
                  <a:pos x="47" y="2"/>
                </a:cxn>
                <a:cxn ang="0">
                  <a:pos x="57" y="18"/>
                </a:cxn>
                <a:cxn ang="0">
                  <a:pos x="58" y="18"/>
                </a:cxn>
                <a:cxn ang="0">
                  <a:pos x="66" y="31"/>
                </a:cxn>
                <a:cxn ang="0">
                  <a:pos x="59" y="31"/>
                </a:cxn>
                <a:cxn ang="0">
                  <a:pos x="26" y="33"/>
                </a:cxn>
                <a:cxn ang="0">
                  <a:pos x="29" y="46"/>
                </a:cxn>
                <a:cxn ang="0">
                  <a:pos x="28" y="46"/>
                </a:cxn>
                <a:cxn ang="0">
                  <a:pos x="39" y="74"/>
                </a:cxn>
                <a:cxn ang="0">
                  <a:pos x="42" y="80"/>
                </a:cxn>
                <a:cxn ang="0">
                  <a:pos x="53" y="105"/>
                </a:cxn>
                <a:cxn ang="0">
                  <a:pos x="47" y="79"/>
                </a:cxn>
                <a:cxn ang="0">
                  <a:pos x="41" y="71"/>
                </a:cxn>
              </a:cxnLst>
              <a:rect l="txL" t="txT" r="txR" b="txB"/>
              <a:pathLst>
                <a:path w="87" h="115">
                  <a:moveTo>
                    <a:pt x="0" y="79"/>
                  </a:moveTo>
                  <a:cubicBezTo>
                    <a:pt x="8" y="69"/>
                    <a:pt x="24" y="74"/>
                    <a:pt x="35" y="66"/>
                  </a:cubicBezTo>
                  <a:cubicBezTo>
                    <a:pt x="41" y="66"/>
                    <a:pt x="47" y="66"/>
                    <a:pt x="53" y="66"/>
                  </a:cubicBezTo>
                  <a:cubicBezTo>
                    <a:pt x="64" y="74"/>
                    <a:pt x="80" y="69"/>
                    <a:pt x="87" y="79"/>
                  </a:cubicBezTo>
                  <a:cubicBezTo>
                    <a:pt x="87" y="84"/>
                    <a:pt x="87" y="99"/>
                    <a:pt x="87" y="104"/>
                  </a:cubicBezTo>
                  <a:cubicBezTo>
                    <a:pt x="80" y="105"/>
                    <a:pt x="69" y="106"/>
                    <a:pt x="57" y="107"/>
                  </a:cubicBezTo>
                  <a:cubicBezTo>
                    <a:pt x="56" y="108"/>
                    <a:pt x="56" y="108"/>
                    <a:pt x="56" y="108"/>
                  </a:cubicBezTo>
                  <a:cubicBezTo>
                    <a:pt x="46" y="114"/>
                    <a:pt x="46" y="114"/>
                    <a:pt x="46" y="114"/>
                  </a:cubicBezTo>
                  <a:cubicBezTo>
                    <a:pt x="44" y="115"/>
                    <a:pt x="44" y="115"/>
                    <a:pt x="44" y="115"/>
                  </a:cubicBezTo>
                  <a:cubicBezTo>
                    <a:pt x="43" y="114"/>
                    <a:pt x="43" y="114"/>
                    <a:pt x="43" y="114"/>
                  </a:cubicBezTo>
                  <a:cubicBezTo>
                    <a:pt x="33" y="108"/>
                    <a:pt x="33" y="108"/>
                    <a:pt x="33" y="108"/>
                  </a:cubicBezTo>
                  <a:cubicBezTo>
                    <a:pt x="32" y="107"/>
                    <a:pt x="32" y="107"/>
                    <a:pt x="32" y="107"/>
                  </a:cubicBezTo>
                  <a:cubicBezTo>
                    <a:pt x="20" y="107"/>
                    <a:pt x="9" y="105"/>
                    <a:pt x="0" y="104"/>
                  </a:cubicBezTo>
                  <a:cubicBezTo>
                    <a:pt x="0" y="99"/>
                    <a:pt x="0" y="84"/>
                    <a:pt x="0" y="79"/>
                  </a:cubicBezTo>
                  <a:close/>
                  <a:moveTo>
                    <a:pt x="42" y="11"/>
                  </a:moveTo>
                  <a:cubicBezTo>
                    <a:pt x="34" y="15"/>
                    <a:pt x="34" y="15"/>
                    <a:pt x="34" y="15"/>
                  </a:cubicBezTo>
                  <a:cubicBezTo>
                    <a:pt x="25" y="19"/>
                    <a:pt x="25" y="19"/>
                    <a:pt x="25" y="19"/>
                  </a:cubicBezTo>
                  <a:cubicBezTo>
                    <a:pt x="25" y="14"/>
                    <a:pt x="25" y="14"/>
                    <a:pt x="25" y="14"/>
                  </a:cubicBezTo>
                  <a:cubicBezTo>
                    <a:pt x="15" y="16"/>
                    <a:pt x="8" y="23"/>
                    <a:pt x="9" y="36"/>
                  </a:cubicBezTo>
                  <a:cubicBezTo>
                    <a:pt x="7" y="20"/>
                    <a:pt x="12" y="7"/>
                    <a:pt x="26" y="4"/>
                  </a:cubicBezTo>
                  <a:cubicBezTo>
                    <a:pt x="26" y="0"/>
                    <a:pt x="26" y="0"/>
                    <a:pt x="26" y="0"/>
                  </a:cubicBezTo>
                  <a:cubicBezTo>
                    <a:pt x="34" y="5"/>
                    <a:pt x="34" y="5"/>
                    <a:pt x="34" y="5"/>
                  </a:cubicBezTo>
                  <a:cubicBezTo>
                    <a:pt x="42" y="11"/>
                    <a:pt x="42" y="11"/>
                    <a:pt x="42" y="11"/>
                  </a:cubicBezTo>
                  <a:close/>
                  <a:moveTo>
                    <a:pt x="40" y="51"/>
                  </a:moveTo>
                  <a:cubicBezTo>
                    <a:pt x="47" y="57"/>
                    <a:pt x="47" y="57"/>
                    <a:pt x="47" y="57"/>
                  </a:cubicBezTo>
                  <a:cubicBezTo>
                    <a:pt x="54" y="64"/>
                    <a:pt x="54" y="64"/>
                    <a:pt x="54" y="64"/>
                  </a:cubicBezTo>
                  <a:cubicBezTo>
                    <a:pt x="55" y="60"/>
                    <a:pt x="55" y="60"/>
                    <a:pt x="55" y="60"/>
                  </a:cubicBezTo>
                  <a:cubicBezTo>
                    <a:pt x="69" y="60"/>
                    <a:pt x="77" y="48"/>
                    <a:pt x="77" y="32"/>
                  </a:cubicBezTo>
                  <a:cubicBezTo>
                    <a:pt x="76" y="45"/>
                    <a:pt x="67" y="50"/>
                    <a:pt x="57" y="50"/>
                  </a:cubicBezTo>
                  <a:cubicBezTo>
                    <a:pt x="58" y="45"/>
                    <a:pt x="58" y="45"/>
                    <a:pt x="58" y="45"/>
                  </a:cubicBezTo>
                  <a:cubicBezTo>
                    <a:pt x="49" y="48"/>
                    <a:pt x="49" y="48"/>
                    <a:pt x="49" y="48"/>
                  </a:cubicBezTo>
                  <a:cubicBezTo>
                    <a:pt x="40" y="51"/>
                    <a:pt x="40" y="51"/>
                    <a:pt x="40" y="51"/>
                  </a:cubicBezTo>
                  <a:close/>
                  <a:moveTo>
                    <a:pt x="46" y="62"/>
                  </a:moveTo>
                  <a:cubicBezTo>
                    <a:pt x="40" y="56"/>
                    <a:pt x="40" y="56"/>
                    <a:pt x="40" y="56"/>
                  </a:cubicBezTo>
                  <a:cubicBezTo>
                    <a:pt x="40" y="56"/>
                    <a:pt x="40" y="56"/>
                    <a:pt x="40" y="56"/>
                  </a:cubicBezTo>
                  <a:cubicBezTo>
                    <a:pt x="39" y="56"/>
                    <a:pt x="38" y="56"/>
                    <a:pt x="37" y="56"/>
                  </a:cubicBezTo>
                  <a:cubicBezTo>
                    <a:pt x="36" y="55"/>
                    <a:pt x="35" y="55"/>
                    <a:pt x="34" y="55"/>
                  </a:cubicBezTo>
                  <a:cubicBezTo>
                    <a:pt x="34" y="55"/>
                    <a:pt x="34" y="55"/>
                    <a:pt x="34" y="55"/>
                  </a:cubicBezTo>
                  <a:cubicBezTo>
                    <a:pt x="31" y="53"/>
                    <a:pt x="28" y="52"/>
                    <a:pt x="26" y="49"/>
                  </a:cubicBezTo>
                  <a:cubicBezTo>
                    <a:pt x="21" y="45"/>
                    <a:pt x="19" y="39"/>
                    <a:pt x="19" y="32"/>
                  </a:cubicBezTo>
                  <a:cubicBezTo>
                    <a:pt x="19" y="30"/>
                    <a:pt x="19" y="27"/>
                    <a:pt x="20" y="25"/>
                  </a:cubicBezTo>
                  <a:cubicBezTo>
                    <a:pt x="20" y="25"/>
                    <a:pt x="20" y="25"/>
                    <a:pt x="20" y="25"/>
                  </a:cubicBezTo>
                  <a:cubicBezTo>
                    <a:pt x="20" y="24"/>
                    <a:pt x="20" y="23"/>
                    <a:pt x="21" y="22"/>
                  </a:cubicBezTo>
                  <a:cubicBezTo>
                    <a:pt x="21" y="20"/>
                    <a:pt x="21" y="20"/>
                    <a:pt x="21" y="20"/>
                  </a:cubicBezTo>
                  <a:cubicBezTo>
                    <a:pt x="15" y="22"/>
                    <a:pt x="12" y="28"/>
                    <a:pt x="13" y="35"/>
                  </a:cubicBezTo>
                  <a:cubicBezTo>
                    <a:pt x="13" y="38"/>
                    <a:pt x="13" y="38"/>
                    <a:pt x="13" y="38"/>
                  </a:cubicBezTo>
                  <a:cubicBezTo>
                    <a:pt x="15" y="44"/>
                    <a:pt x="17" y="49"/>
                    <a:pt x="22" y="53"/>
                  </a:cubicBezTo>
                  <a:cubicBezTo>
                    <a:pt x="26" y="58"/>
                    <a:pt x="32" y="61"/>
                    <a:pt x="39" y="62"/>
                  </a:cubicBezTo>
                  <a:cubicBezTo>
                    <a:pt x="39" y="62"/>
                    <a:pt x="39" y="62"/>
                    <a:pt x="39" y="62"/>
                  </a:cubicBezTo>
                  <a:cubicBezTo>
                    <a:pt x="39" y="62"/>
                    <a:pt x="39" y="62"/>
                    <a:pt x="39" y="62"/>
                  </a:cubicBezTo>
                  <a:cubicBezTo>
                    <a:pt x="42" y="62"/>
                    <a:pt x="44" y="62"/>
                    <a:pt x="46" y="62"/>
                  </a:cubicBezTo>
                  <a:close/>
                  <a:moveTo>
                    <a:pt x="43" y="27"/>
                  </a:moveTo>
                  <a:cubicBezTo>
                    <a:pt x="43" y="27"/>
                    <a:pt x="42" y="27"/>
                    <a:pt x="42" y="27"/>
                  </a:cubicBezTo>
                  <a:cubicBezTo>
                    <a:pt x="39" y="22"/>
                    <a:pt x="39" y="21"/>
                    <a:pt x="35" y="16"/>
                  </a:cubicBezTo>
                  <a:cubicBezTo>
                    <a:pt x="35" y="16"/>
                    <a:pt x="35" y="16"/>
                    <a:pt x="35" y="16"/>
                  </a:cubicBezTo>
                  <a:cubicBezTo>
                    <a:pt x="33" y="18"/>
                    <a:pt x="33" y="18"/>
                    <a:pt x="33" y="18"/>
                  </a:cubicBezTo>
                  <a:cubicBezTo>
                    <a:pt x="35" y="23"/>
                    <a:pt x="36" y="25"/>
                    <a:pt x="39" y="29"/>
                  </a:cubicBezTo>
                  <a:cubicBezTo>
                    <a:pt x="39" y="30"/>
                    <a:pt x="39" y="31"/>
                    <a:pt x="39" y="32"/>
                  </a:cubicBezTo>
                  <a:cubicBezTo>
                    <a:pt x="39" y="35"/>
                    <a:pt x="41" y="37"/>
                    <a:pt x="43" y="37"/>
                  </a:cubicBezTo>
                  <a:cubicBezTo>
                    <a:pt x="46" y="37"/>
                    <a:pt x="48" y="35"/>
                    <a:pt x="48" y="32"/>
                  </a:cubicBezTo>
                  <a:cubicBezTo>
                    <a:pt x="48" y="32"/>
                    <a:pt x="48" y="31"/>
                    <a:pt x="48" y="31"/>
                  </a:cubicBezTo>
                  <a:cubicBezTo>
                    <a:pt x="51" y="28"/>
                    <a:pt x="51" y="28"/>
                    <a:pt x="54" y="24"/>
                  </a:cubicBezTo>
                  <a:cubicBezTo>
                    <a:pt x="53" y="23"/>
                    <a:pt x="52" y="23"/>
                    <a:pt x="52" y="22"/>
                  </a:cubicBezTo>
                  <a:cubicBezTo>
                    <a:pt x="49" y="24"/>
                    <a:pt x="48" y="25"/>
                    <a:pt x="45" y="28"/>
                  </a:cubicBezTo>
                  <a:cubicBezTo>
                    <a:pt x="45" y="27"/>
                    <a:pt x="44" y="27"/>
                    <a:pt x="43" y="27"/>
                  </a:cubicBezTo>
                  <a:close/>
                  <a:moveTo>
                    <a:pt x="47" y="2"/>
                  </a:moveTo>
                  <a:cubicBezTo>
                    <a:pt x="44" y="1"/>
                    <a:pt x="40" y="2"/>
                    <a:pt x="37" y="2"/>
                  </a:cubicBezTo>
                  <a:cubicBezTo>
                    <a:pt x="37" y="2"/>
                    <a:pt x="37" y="2"/>
                    <a:pt x="37" y="2"/>
                  </a:cubicBezTo>
                  <a:cubicBezTo>
                    <a:pt x="45" y="8"/>
                    <a:pt x="45" y="8"/>
                    <a:pt x="45" y="8"/>
                  </a:cubicBezTo>
                  <a:cubicBezTo>
                    <a:pt x="45" y="8"/>
                    <a:pt x="46" y="8"/>
                    <a:pt x="46" y="8"/>
                  </a:cubicBezTo>
                  <a:cubicBezTo>
                    <a:pt x="46" y="8"/>
                    <a:pt x="46" y="8"/>
                    <a:pt x="46" y="8"/>
                  </a:cubicBezTo>
                  <a:cubicBezTo>
                    <a:pt x="47" y="8"/>
                    <a:pt x="48" y="8"/>
                    <a:pt x="49" y="9"/>
                  </a:cubicBezTo>
                  <a:cubicBezTo>
                    <a:pt x="51" y="9"/>
                    <a:pt x="53" y="10"/>
                    <a:pt x="54" y="10"/>
                  </a:cubicBezTo>
                  <a:cubicBezTo>
                    <a:pt x="54" y="10"/>
                    <a:pt x="54" y="10"/>
                    <a:pt x="54" y="10"/>
                  </a:cubicBezTo>
                  <a:cubicBezTo>
                    <a:pt x="54" y="10"/>
                    <a:pt x="54" y="10"/>
                    <a:pt x="54" y="10"/>
                  </a:cubicBezTo>
                  <a:cubicBezTo>
                    <a:pt x="57" y="12"/>
                    <a:pt x="59" y="13"/>
                    <a:pt x="60" y="15"/>
                  </a:cubicBezTo>
                  <a:cubicBezTo>
                    <a:pt x="61" y="16"/>
                    <a:pt x="62" y="16"/>
                    <a:pt x="62" y="17"/>
                  </a:cubicBezTo>
                  <a:cubicBezTo>
                    <a:pt x="63" y="18"/>
                    <a:pt x="64" y="19"/>
                    <a:pt x="64" y="20"/>
                  </a:cubicBezTo>
                  <a:cubicBezTo>
                    <a:pt x="65" y="22"/>
                    <a:pt x="66" y="24"/>
                    <a:pt x="67" y="27"/>
                  </a:cubicBezTo>
                  <a:cubicBezTo>
                    <a:pt x="67" y="27"/>
                    <a:pt x="67" y="27"/>
                    <a:pt x="67" y="27"/>
                  </a:cubicBezTo>
                  <a:cubicBezTo>
                    <a:pt x="67" y="27"/>
                    <a:pt x="67" y="27"/>
                    <a:pt x="67" y="27"/>
                  </a:cubicBezTo>
                  <a:cubicBezTo>
                    <a:pt x="67" y="29"/>
                    <a:pt x="67" y="30"/>
                    <a:pt x="67" y="32"/>
                  </a:cubicBezTo>
                  <a:cubicBezTo>
                    <a:pt x="67" y="33"/>
                    <a:pt x="67" y="34"/>
                    <a:pt x="67" y="35"/>
                  </a:cubicBezTo>
                  <a:cubicBezTo>
                    <a:pt x="67" y="35"/>
                    <a:pt x="67" y="35"/>
                    <a:pt x="67" y="35"/>
                  </a:cubicBezTo>
                  <a:cubicBezTo>
                    <a:pt x="67" y="36"/>
                    <a:pt x="67" y="37"/>
                    <a:pt x="67" y="38"/>
                  </a:cubicBezTo>
                  <a:cubicBezTo>
                    <a:pt x="66" y="41"/>
                    <a:pt x="65" y="43"/>
                    <a:pt x="64" y="45"/>
                  </a:cubicBezTo>
                  <a:cubicBezTo>
                    <a:pt x="69" y="43"/>
                    <a:pt x="72" y="39"/>
                    <a:pt x="73" y="32"/>
                  </a:cubicBezTo>
                  <a:cubicBezTo>
                    <a:pt x="73" y="29"/>
                    <a:pt x="73" y="29"/>
                    <a:pt x="73" y="29"/>
                  </a:cubicBezTo>
                  <a:cubicBezTo>
                    <a:pt x="73" y="28"/>
                    <a:pt x="73" y="27"/>
                    <a:pt x="73" y="26"/>
                  </a:cubicBezTo>
                  <a:cubicBezTo>
                    <a:pt x="73" y="26"/>
                    <a:pt x="73" y="26"/>
                    <a:pt x="73" y="26"/>
                  </a:cubicBezTo>
                  <a:cubicBezTo>
                    <a:pt x="73" y="26"/>
                    <a:pt x="73" y="26"/>
                    <a:pt x="73" y="26"/>
                  </a:cubicBezTo>
                  <a:cubicBezTo>
                    <a:pt x="72" y="21"/>
                    <a:pt x="70" y="17"/>
                    <a:pt x="67" y="14"/>
                  </a:cubicBezTo>
                  <a:cubicBezTo>
                    <a:pt x="64" y="10"/>
                    <a:pt x="61" y="7"/>
                    <a:pt x="57" y="5"/>
                  </a:cubicBezTo>
                  <a:cubicBezTo>
                    <a:pt x="57" y="5"/>
                    <a:pt x="57" y="5"/>
                    <a:pt x="57" y="5"/>
                  </a:cubicBezTo>
                  <a:cubicBezTo>
                    <a:pt x="57" y="5"/>
                    <a:pt x="57" y="5"/>
                    <a:pt x="57" y="5"/>
                  </a:cubicBezTo>
                  <a:cubicBezTo>
                    <a:pt x="54" y="3"/>
                    <a:pt x="51" y="2"/>
                    <a:pt x="47" y="2"/>
                  </a:cubicBezTo>
                  <a:cubicBezTo>
                    <a:pt x="47" y="2"/>
                    <a:pt x="47" y="2"/>
                    <a:pt x="47" y="2"/>
                  </a:cubicBezTo>
                  <a:cubicBezTo>
                    <a:pt x="47" y="2"/>
                    <a:pt x="47" y="2"/>
                    <a:pt x="47" y="2"/>
                  </a:cubicBezTo>
                  <a:close/>
                  <a:moveTo>
                    <a:pt x="57" y="18"/>
                  </a:moveTo>
                  <a:cubicBezTo>
                    <a:pt x="59" y="16"/>
                    <a:pt x="59" y="16"/>
                    <a:pt x="59" y="16"/>
                  </a:cubicBezTo>
                  <a:cubicBezTo>
                    <a:pt x="60" y="16"/>
                    <a:pt x="60" y="16"/>
                    <a:pt x="60" y="16"/>
                  </a:cubicBezTo>
                  <a:cubicBezTo>
                    <a:pt x="58" y="18"/>
                    <a:pt x="58" y="18"/>
                    <a:pt x="58" y="18"/>
                  </a:cubicBezTo>
                  <a:cubicBezTo>
                    <a:pt x="57" y="18"/>
                    <a:pt x="57" y="18"/>
                    <a:pt x="57" y="18"/>
                  </a:cubicBezTo>
                  <a:close/>
                  <a:moveTo>
                    <a:pt x="59" y="31"/>
                  </a:moveTo>
                  <a:cubicBezTo>
                    <a:pt x="66" y="31"/>
                    <a:pt x="66" y="31"/>
                    <a:pt x="66" y="31"/>
                  </a:cubicBezTo>
                  <a:cubicBezTo>
                    <a:pt x="66" y="33"/>
                    <a:pt x="66" y="33"/>
                    <a:pt x="66" y="33"/>
                  </a:cubicBezTo>
                  <a:cubicBezTo>
                    <a:pt x="59" y="33"/>
                    <a:pt x="59" y="33"/>
                    <a:pt x="59" y="33"/>
                  </a:cubicBezTo>
                  <a:cubicBezTo>
                    <a:pt x="59" y="31"/>
                    <a:pt x="59" y="31"/>
                    <a:pt x="59" y="31"/>
                  </a:cubicBezTo>
                  <a:close/>
                  <a:moveTo>
                    <a:pt x="20" y="31"/>
                  </a:moveTo>
                  <a:cubicBezTo>
                    <a:pt x="20" y="33"/>
                    <a:pt x="20" y="33"/>
                    <a:pt x="20" y="33"/>
                  </a:cubicBezTo>
                  <a:cubicBezTo>
                    <a:pt x="26" y="33"/>
                    <a:pt x="26" y="33"/>
                    <a:pt x="26" y="33"/>
                  </a:cubicBezTo>
                  <a:cubicBezTo>
                    <a:pt x="26" y="31"/>
                    <a:pt x="26" y="31"/>
                    <a:pt x="26" y="31"/>
                  </a:cubicBezTo>
                  <a:cubicBezTo>
                    <a:pt x="20" y="31"/>
                    <a:pt x="20" y="31"/>
                    <a:pt x="20" y="31"/>
                  </a:cubicBezTo>
                  <a:close/>
                  <a:moveTo>
                    <a:pt x="29" y="46"/>
                  </a:moveTo>
                  <a:cubicBezTo>
                    <a:pt x="27" y="48"/>
                    <a:pt x="27" y="48"/>
                    <a:pt x="27" y="48"/>
                  </a:cubicBezTo>
                  <a:cubicBezTo>
                    <a:pt x="26" y="48"/>
                    <a:pt x="26" y="48"/>
                    <a:pt x="26" y="48"/>
                  </a:cubicBezTo>
                  <a:cubicBezTo>
                    <a:pt x="28" y="46"/>
                    <a:pt x="28" y="46"/>
                    <a:pt x="28" y="46"/>
                  </a:cubicBezTo>
                  <a:cubicBezTo>
                    <a:pt x="29" y="46"/>
                    <a:pt x="29" y="46"/>
                    <a:pt x="29" y="46"/>
                  </a:cubicBezTo>
                  <a:close/>
                  <a:moveTo>
                    <a:pt x="41" y="71"/>
                  </a:moveTo>
                  <a:cubicBezTo>
                    <a:pt x="39" y="74"/>
                    <a:pt x="39" y="74"/>
                    <a:pt x="39" y="74"/>
                  </a:cubicBezTo>
                  <a:cubicBezTo>
                    <a:pt x="42" y="79"/>
                    <a:pt x="42" y="79"/>
                    <a:pt x="42" y="79"/>
                  </a:cubicBezTo>
                  <a:cubicBezTo>
                    <a:pt x="42" y="79"/>
                    <a:pt x="42" y="79"/>
                    <a:pt x="42" y="79"/>
                  </a:cubicBezTo>
                  <a:cubicBezTo>
                    <a:pt x="42" y="80"/>
                    <a:pt x="42" y="80"/>
                    <a:pt x="42" y="80"/>
                  </a:cubicBezTo>
                  <a:cubicBezTo>
                    <a:pt x="37" y="105"/>
                    <a:pt x="37" y="105"/>
                    <a:pt x="37" y="105"/>
                  </a:cubicBezTo>
                  <a:cubicBezTo>
                    <a:pt x="44" y="110"/>
                    <a:pt x="44" y="110"/>
                    <a:pt x="44" y="110"/>
                  </a:cubicBezTo>
                  <a:cubicBezTo>
                    <a:pt x="53" y="105"/>
                    <a:pt x="53" y="105"/>
                    <a:pt x="53" y="105"/>
                  </a:cubicBezTo>
                  <a:cubicBezTo>
                    <a:pt x="47" y="80"/>
                    <a:pt x="47" y="80"/>
                    <a:pt x="47" y="80"/>
                  </a:cubicBezTo>
                  <a:cubicBezTo>
                    <a:pt x="46" y="79"/>
                    <a:pt x="46" y="79"/>
                    <a:pt x="46" y="79"/>
                  </a:cubicBezTo>
                  <a:cubicBezTo>
                    <a:pt x="47" y="79"/>
                    <a:pt x="47" y="79"/>
                    <a:pt x="47" y="79"/>
                  </a:cubicBezTo>
                  <a:cubicBezTo>
                    <a:pt x="50" y="74"/>
                    <a:pt x="50" y="74"/>
                    <a:pt x="50" y="74"/>
                  </a:cubicBezTo>
                  <a:cubicBezTo>
                    <a:pt x="48" y="71"/>
                    <a:pt x="48" y="71"/>
                    <a:pt x="48" y="71"/>
                  </a:cubicBezTo>
                  <a:lnTo>
                    <a:pt x="41" y="7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3" name="Freeform 62"/>
            <p:cNvSpPr>
              <a:spLocks noEditPoints="1"/>
            </p:cNvSpPr>
            <p:nvPr/>
          </p:nvSpPr>
          <p:spPr>
            <a:xfrm>
              <a:off x="4216403" y="4703446"/>
              <a:ext cx="358775" cy="379188"/>
            </a:xfrm>
            <a:custGeom>
              <a:avLst/>
              <a:gdLst>
                <a:gd name="txL" fmla="*/ 0 w 96"/>
                <a:gd name="txT" fmla="*/ 0 h 95"/>
                <a:gd name="txR" fmla="*/ 96 w 96"/>
                <a:gd name="txB" fmla="*/ 95 h 95"/>
              </a:gdLst>
              <a:ahLst/>
              <a:cxnLst>
                <a:cxn ang="0">
                  <a:pos x="41" y="67"/>
                </a:cxn>
                <a:cxn ang="0">
                  <a:pos x="49" y="80"/>
                </a:cxn>
                <a:cxn ang="0">
                  <a:pos x="43" y="91"/>
                </a:cxn>
                <a:cxn ang="0">
                  <a:pos x="5" y="91"/>
                </a:cxn>
                <a:cxn ang="0">
                  <a:pos x="9" y="78"/>
                </a:cxn>
                <a:cxn ang="0">
                  <a:pos x="1" y="68"/>
                </a:cxn>
                <a:cxn ang="0">
                  <a:pos x="9" y="55"/>
                </a:cxn>
                <a:cxn ang="0">
                  <a:pos x="7" y="43"/>
                </a:cxn>
                <a:cxn ang="0">
                  <a:pos x="1" y="29"/>
                </a:cxn>
                <a:cxn ang="0">
                  <a:pos x="39" y="29"/>
                </a:cxn>
                <a:cxn ang="0">
                  <a:pos x="41" y="41"/>
                </a:cxn>
                <a:cxn ang="0">
                  <a:pos x="47" y="56"/>
                </a:cxn>
                <a:cxn ang="0">
                  <a:pos x="60" y="1"/>
                </a:cxn>
                <a:cxn ang="0">
                  <a:pos x="54" y="15"/>
                </a:cxn>
                <a:cxn ang="0">
                  <a:pos x="47" y="20"/>
                </a:cxn>
                <a:cxn ang="0">
                  <a:pos x="55" y="33"/>
                </a:cxn>
                <a:cxn ang="0">
                  <a:pos x="54" y="45"/>
                </a:cxn>
                <a:cxn ang="0">
                  <a:pos x="54" y="58"/>
                </a:cxn>
                <a:cxn ang="0">
                  <a:pos x="57" y="64"/>
                </a:cxn>
                <a:cxn ang="0">
                  <a:pos x="55" y="77"/>
                </a:cxn>
                <a:cxn ang="0">
                  <a:pos x="61" y="92"/>
                </a:cxn>
                <a:cxn ang="0">
                  <a:pos x="94" y="88"/>
                </a:cxn>
                <a:cxn ang="0">
                  <a:pos x="95" y="75"/>
                </a:cxn>
                <a:cxn ang="0">
                  <a:pos x="91" y="61"/>
                </a:cxn>
                <a:cxn ang="0">
                  <a:pos x="93" y="48"/>
                </a:cxn>
                <a:cxn ang="0">
                  <a:pos x="93" y="35"/>
                </a:cxn>
                <a:cxn ang="0">
                  <a:pos x="86" y="30"/>
                </a:cxn>
                <a:cxn ang="0">
                  <a:pos x="85" y="18"/>
                </a:cxn>
                <a:cxn ang="0">
                  <a:pos x="93" y="5"/>
                </a:cxn>
                <a:cxn ang="0">
                  <a:pos x="78" y="18"/>
                </a:cxn>
                <a:cxn ang="0">
                  <a:pos x="67" y="21"/>
                </a:cxn>
                <a:cxn ang="0">
                  <a:pos x="63" y="18"/>
                </a:cxn>
                <a:cxn ang="0">
                  <a:pos x="88" y="5"/>
                </a:cxn>
                <a:cxn ang="0">
                  <a:pos x="58" y="5"/>
                </a:cxn>
                <a:cxn ang="0">
                  <a:pos x="78" y="33"/>
                </a:cxn>
                <a:cxn ang="0">
                  <a:pos x="73" y="36"/>
                </a:cxn>
                <a:cxn ang="0">
                  <a:pos x="63" y="33"/>
                </a:cxn>
                <a:cxn ang="0">
                  <a:pos x="86" y="48"/>
                </a:cxn>
                <a:cxn ang="0">
                  <a:pos x="62" y="50"/>
                </a:cxn>
                <a:cxn ang="0">
                  <a:pos x="73" y="48"/>
                </a:cxn>
                <a:cxn ang="0">
                  <a:pos x="92" y="64"/>
                </a:cxn>
                <a:cxn ang="0">
                  <a:pos x="62" y="64"/>
                </a:cxn>
                <a:cxn ang="0">
                  <a:pos x="83" y="63"/>
                </a:cxn>
                <a:cxn ang="0">
                  <a:pos x="86" y="79"/>
                </a:cxn>
                <a:cxn ang="0">
                  <a:pos x="62" y="78"/>
                </a:cxn>
                <a:cxn ang="0">
                  <a:pos x="9" y="81"/>
                </a:cxn>
                <a:cxn ang="0">
                  <a:pos x="40" y="70"/>
                </a:cxn>
                <a:cxn ang="0">
                  <a:pos x="41" y="71"/>
                </a:cxn>
                <a:cxn ang="0">
                  <a:pos x="33" y="43"/>
                </a:cxn>
                <a:cxn ang="0">
                  <a:pos x="13" y="45"/>
                </a:cxn>
                <a:cxn ang="0">
                  <a:pos x="43" y="45"/>
                </a:cxn>
                <a:cxn ang="0">
                  <a:pos x="20" y="29"/>
                </a:cxn>
                <a:cxn ang="0">
                  <a:pos x="20" y="32"/>
                </a:cxn>
                <a:cxn ang="0">
                  <a:pos x="34" y="59"/>
                </a:cxn>
                <a:cxn ang="0">
                  <a:pos x="9" y="58"/>
                </a:cxn>
                <a:cxn ang="0">
                  <a:pos x="33" y="60"/>
                </a:cxn>
              </a:cxnLst>
              <a:rect l="txL" t="txT" r="txR" b="tx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4" name="Freeform 63"/>
            <p:cNvSpPr>
              <a:spLocks noEditPoints="1"/>
            </p:cNvSpPr>
            <p:nvPr/>
          </p:nvSpPr>
          <p:spPr>
            <a:xfrm>
              <a:off x="4879975" y="4744950"/>
              <a:ext cx="423862" cy="343639"/>
            </a:xfrm>
            <a:custGeom>
              <a:avLst/>
              <a:gdLst>
                <a:gd name="txL" fmla="*/ 0 w 113"/>
                <a:gd name="txT" fmla="*/ 0 h 86"/>
                <a:gd name="txR" fmla="*/ 113 w 113"/>
                <a:gd name="txB" fmla="*/ 86 h 86"/>
              </a:gdLst>
              <a:ahLst/>
              <a:cxnLst>
                <a:cxn ang="0">
                  <a:pos x="36" y="11"/>
                </a:cxn>
                <a:cxn ang="0">
                  <a:pos x="106" y="32"/>
                </a:cxn>
                <a:cxn ang="0">
                  <a:pos x="102" y="35"/>
                </a:cxn>
                <a:cxn ang="0">
                  <a:pos x="99" y="39"/>
                </a:cxn>
                <a:cxn ang="0">
                  <a:pos x="95" y="43"/>
                </a:cxn>
                <a:cxn ang="0">
                  <a:pos x="91" y="86"/>
                </a:cxn>
                <a:cxn ang="0">
                  <a:pos x="91" y="47"/>
                </a:cxn>
                <a:cxn ang="0">
                  <a:pos x="81" y="86"/>
                </a:cxn>
                <a:cxn ang="0">
                  <a:pos x="77" y="59"/>
                </a:cxn>
                <a:cxn ang="0">
                  <a:pos x="74" y="56"/>
                </a:cxn>
                <a:cxn ang="0">
                  <a:pos x="70" y="86"/>
                </a:cxn>
                <a:cxn ang="0">
                  <a:pos x="70" y="54"/>
                </a:cxn>
                <a:cxn ang="0">
                  <a:pos x="59" y="86"/>
                </a:cxn>
                <a:cxn ang="0">
                  <a:pos x="56" y="65"/>
                </a:cxn>
                <a:cxn ang="0">
                  <a:pos x="52" y="68"/>
                </a:cxn>
                <a:cxn ang="0">
                  <a:pos x="48" y="86"/>
                </a:cxn>
                <a:cxn ang="0">
                  <a:pos x="48" y="71"/>
                </a:cxn>
                <a:cxn ang="0">
                  <a:pos x="38" y="86"/>
                </a:cxn>
                <a:cxn ang="0">
                  <a:pos x="34" y="70"/>
                </a:cxn>
                <a:cxn ang="0">
                  <a:pos x="31" y="67"/>
                </a:cxn>
                <a:cxn ang="0">
                  <a:pos x="27" y="86"/>
                </a:cxn>
                <a:cxn ang="0">
                  <a:pos x="27" y="67"/>
                </a:cxn>
                <a:cxn ang="0">
                  <a:pos x="16" y="86"/>
                </a:cxn>
                <a:cxn ang="0">
                  <a:pos x="5" y="79"/>
                </a:cxn>
                <a:cxn ang="0">
                  <a:pos x="2" y="76"/>
                </a:cxn>
                <a:cxn ang="0">
                  <a:pos x="0" y="58"/>
                </a:cxn>
                <a:cxn ang="0">
                  <a:pos x="38" y="64"/>
                </a:cxn>
                <a:cxn ang="0">
                  <a:pos x="70" y="45"/>
                </a:cxn>
                <a:cxn ang="0">
                  <a:pos x="82" y="46"/>
                </a:cxn>
                <a:cxn ang="0">
                  <a:pos x="111" y="13"/>
                </a:cxn>
                <a:cxn ang="0">
                  <a:pos x="89" y="10"/>
                </a:cxn>
                <a:cxn ang="0">
                  <a:pos x="74" y="31"/>
                </a:cxn>
                <a:cxn ang="0">
                  <a:pos x="42" y="49"/>
                </a:cxn>
                <a:cxn ang="0">
                  <a:pos x="25" y="43"/>
                </a:cxn>
                <a:cxn ang="0">
                  <a:pos x="13" y="86"/>
                </a:cxn>
                <a:cxn ang="0">
                  <a:pos x="13" y="75"/>
                </a:cxn>
                <a:cxn ang="0">
                  <a:pos x="31" y="12"/>
                </a:cxn>
                <a:cxn ang="0">
                  <a:pos x="49" y="19"/>
                </a:cxn>
                <a:cxn ang="0">
                  <a:pos x="39" y="19"/>
                </a:cxn>
                <a:cxn ang="0">
                  <a:pos x="43" y="44"/>
                </a:cxn>
                <a:cxn ang="0">
                  <a:pos x="34" y="31"/>
                </a:cxn>
                <a:cxn ang="0">
                  <a:pos x="20" y="38"/>
                </a:cxn>
                <a:cxn ang="0">
                  <a:pos x="30" y="17"/>
                </a:cxn>
                <a:cxn ang="0">
                  <a:pos x="21" y="22"/>
                </a:cxn>
              </a:cxnLst>
              <a:rect l="txL" t="txT" r="txR" b="tx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5" name="Freeform 64"/>
            <p:cNvSpPr>
              <a:spLocks noEditPoints="1"/>
            </p:cNvSpPr>
            <p:nvPr/>
          </p:nvSpPr>
          <p:spPr>
            <a:xfrm>
              <a:off x="4872037" y="4191405"/>
              <a:ext cx="461962" cy="399502"/>
            </a:xfrm>
            <a:custGeom>
              <a:avLst/>
              <a:gdLst>
                <a:gd name="txL" fmla="*/ 0 w 123"/>
                <a:gd name="txT" fmla="*/ 0 h 100"/>
                <a:gd name="txR" fmla="*/ 123 w 123"/>
                <a:gd name="txB" fmla="*/ 100 h 100"/>
              </a:gdLst>
              <a:ahLst/>
              <a:cxnLst>
                <a:cxn ang="0">
                  <a:pos x="49" y="83"/>
                </a:cxn>
                <a:cxn ang="0">
                  <a:pos x="45" y="86"/>
                </a:cxn>
                <a:cxn ang="0">
                  <a:pos x="75" y="27"/>
                </a:cxn>
                <a:cxn ang="0">
                  <a:pos x="112" y="41"/>
                </a:cxn>
                <a:cxn ang="0">
                  <a:pos x="78" y="100"/>
                </a:cxn>
                <a:cxn ang="0">
                  <a:pos x="62" y="84"/>
                </a:cxn>
                <a:cxn ang="0">
                  <a:pos x="97" y="81"/>
                </a:cxn>
                <a:cxn ang="0">
                  <a:pos x="78" y="61"/>
                </a:cxn>
                <a:cxn ang="0">
                  <a:pos x="66" y="66"/>
                </a:cxn>
                <a:cxn ang="0">
                  <a:pos x="72" y="58"/>
                </a:cxn>
                <a:cxn ang="0">
                  <a:pos x="75" y="27"/>
                </a:cxn>
                <a:cxn ang="0">
                  <a:pos x="71" y="85"/>
                </a:cxn>
                <a:cxn ang="0">
                  <a:pos x="85" y="81"/>
                </a:cxn>
                <a:cxn ang="0">
                  <a:pos x="79" y="76"/>
                </a:cxn>
                <a:cxn ang="0">
                  <a:pos x="73" y="66"/>
                </a:cxn>
                <a:cxn ang="0">
                  <a:pos x="101" y="51"/>
                </a:cxn>
                <a:cxn ang="0">
                  <a:pos x="86" y="58"/>
                </a:cxn>
                <a:cxn ang="0">
                  <a:pos x="101" y="51"/>
                </a:cxn>
                <a:cxn ang="0">
                  <a:pos x="106" y="37"/>
                </a:cxn>
                <a:cxn ang="0">
                  <a:pos x="95" y="30"/>
                </a:cxn>
                <a:cxn ang="0">
                  <a:pos x="54" y="78"/>
                </a:cxn>
                <a:cxn ang="0">
                  <a:pos x="34" y="22"/>
                </a:cxn>
                <a:cxn ang="0">
                  <a:pos x="32" y="20"/>
                </a:cxn>
                <a:cxn ang="0">
                  <a:pos x="19" y="2"/>
                </a:cxn>
                <a:cxn ang="0">
                  <a:pos x="8" y="9"/>
                </a:cxn>
                <a:cxn ang="0">
                  <a:pos x="13" y="27"/>
                </a:cxn>
                <a:cxn ang="0">
                  <a:pos x="0" y="29"/>
                </a:cxn>
                <a:cxn ang="0">
                  <a:pos x="37" y="73"/>
                </a:cxn>
                <a:cxn ang="0">
                  <a:pos x="30" y="81"/>
                </a:cxn>
                <a:cxn ang="0">
                  <a:pos x="33" y="92"/>
                </a:cxn>
                <a:cxn ang="0">
                  <a:pos x="41" y="99"/>
                </a:cxn>
                <a:cxn ang="0">
                  <a:pos x="50" y="99"/>
                </a:cxn>
                <a:cxn ang="0">
                  <a:pos x="43" y="91"/>
                </a:cxn>
                <a:cxn ang="0">
                  <a:pos x="38" y="83"/>
                </a:cxn>
                <a:cxn ang="0">
                  <a:pos x="17" y="23"/>
                </a:cxn>
                <a:cxn ang="0">
                  <a:pos x="13" y="11"/>
                </a:cxn>
                <a:cxn ang="0">
                  <a:pos x="27" y="24"/>
                </a:cxn>
                <a:cxn ang="0">
                  <a:pos x="17" y="23"/>
                </a:cxn>
                <a:cxn ang="0">
                  <a:pos x="42" y="42"/>
                </a:cxn>
                <a:cxn ang="0">
                  <a:pos x="37" y="48"/>
                </a:cxn>
              </a:cxnLst>
              <a:rect l="txL" t="txT" r="txR" b="txB"/>
              <a:pathLst>
                <a:path w="123" h="100">
                  <a:moveTo>
                    <a:pt x="45" y="80"/>
                  </a:moveTo>
                  <a:cubicBezTo>
                    <a:pt x="45" y="80"/>
                    <a:pt x="47" y="80"/>
                    <a:pt x="49" y="83"/>
                  </a:cubicBezTo>
                  <a:cubicBezTo>
                    <a:pt x="52" y="86"/>
                    <a:pt x="51" y="89"/>
                    <a:pt x="51" y="89"/>
                  </a:cubicBezTo>
                  <a:cubicBezTo>
                    <a:pt x="51" y="89"/>
                    <a:pt x="46" y="88"/>
                    <a:pt x="45" y="86"/>
                  </a:cubicBezTo>
                  <a:cubicBezTo>
                    <a:pt x="43" y="84"/>
                    <a:pt x="45" y="80"/>
                    <a:pt x="45" y="80"/>
                  </a:cubicBezTo>
                  <a:close/>
                  <a:moveTo>
                    <a:pt x="75" y="27"/>
                  </a:moveTo>
                  <a:cubicBezTo>
                    <a:pt x="89" y="27"/>
                    <a:pt x="89" y="27"/>
                    <a:pt x="89" y="27"/>
                  </a:cubicBezTo>
                  <a:cubicBezTo>
                    <a:pt x="98" y="11"/>
                    <a:pt x="123" y="19"/>
                    <a:pt x="112" y="41"/>
                  </a:cubicBezTo>
                  <a:cubicBezTo>
                    <a:pt x="114" y="55"/>
                    <a:pt x="115" y="69"/>
                    <a:pt x="114" y="83"/>
                  </a:cubicBezTo>
                  <a:cubicBezTo>
                    <a:pt x="103" y="93"/>
                    <a:pt x="91" y="98"/>
                    <a:pt x="78" y="100"/>
                  </a:cubicBezTo>
                  <a:cubicBezTo>
                    <a:pt x="72" y="99"/>
                    <a:pt x="65" y="97"/>
                    <a:pt x="59" y="94"/>
                  </a:cubicBezTo>
                  <a:cubicBezTo>
                    <a:pt x="62" y="84"/>
                    <a:pt x="62" y="84"/>
                    <a:pt x="62" y="84"/>
                  </a:cubicBezTo>
                  <a:cubicBezTo>
                    <a:pt x="67" y="87"/>
                    <a:pt x="78" y="90"/>
                    <a:pt x="78" y="90"/>
                  </a:cubicBezTo>
                  <a:cubicBezTo>
                    <a:pt x="78" y="90"/>
                    <a:pt x="95" y="86"/>
                    <a:pt x="97" y="81"/>
                  </a:cubicBezTo>
                  <a:cubicBezTo>
                    <a:pt x="98" y="78"/>
                    <a:pt x="94" y="68"/>
                    <a:pt x="88" y="63"/>
                  </a:cubicBezTo>
                  <a:cubicBezTo>
                    <a:pt x="85" y="61"/>
                    <a:pt x="78" y="61"/>
                    <a:pt x="78" y="61"/>
                  </a:cubicBezTo>
                  <a:cubicBezTo>
                    <a:pt x="78" y="61"/>
                    <a:pt x="72" y="61"/>
                    <a:pt x="69" y="63"/>
                  </a:cubicBezTo>
                  <a:cubicBezTo>
                    <a:pt x="68" y="64"/>
                    <a:pt x="67" y="65"/>
                    <a:pt x="66" y="66"/>
                  </a:cubicBezTo>
                  <a:cubicBezTo>
                    <a:pt x="68" y="58"/>
                    <a:pt x="68" y="58"/>
                    <a:pt x="68" y="58"/>
                  </a:cubicBezTo>
                  <a:cubicBezTo>
                    <a:pt x="70" y="58"/>
                    <a:pt x="72" y="58"/>
                    <a:pt x="72" y="58"/>
                  </a:cubicBezTo>
                  <a:cubicBezTo>
                    <a:pt x="72" y="58"/>
                    <a:pt x="70" y="56"/>
                    <a:pt x="69" y="53"/>
                  </a:cubicBezTo>
                  <a:cubicBezTo>
                    <a:pt x="75" y="27"/>
                    <a:pt x="75" y="27"/>
                    <a:pt x="75" y="27"/>
                  </a:cubicBezTo>
                  <a:close/>
                  <a:moveTo>
                    <a:pt x="71" y="81"/>
                  </a:moveTo>
                  <a:cubicBezTo>
                    <a:pt x="71" y="85"/>
                    <a:pt x="71" y="85"/>
                    <a:pt x="71" y="85"/>
                  </a:cubicBezTo>
                  <a:cubicBezTo>
                    <a:pt x="85" y="85"/>
                    <a:pt x="85" y="85"/>
                    <a:pt x="85" y="85"/>
                  </a:cubicBezTo>
                  <a:cubicBezTo>
                    <a:pt x="85" y="81"/>
                    <a:pt x="85" y="81"/>
                    <a:pt x="85" y="81"/>
                  </a:cubicBezTo>
                  <a:cubicBezTo>
                    <a:pt x="71" y="81"/>
                    <a:pt x="71" y="81"/>
                    <a:pt x="71" y="81"/>
                  </a:cubicBezTo>
                  <a:close/>
                  <a:moveTo>
                    <a:pt x="79" y="76"/>
                  </a:moveTo>
                  <a:cubicBezTo>
                    <a:pt x="85" y="74"/>
                    <a:pt x="87" y="71"/>
                    <a:pt x="84" y="66"/>
                  </a:cubicBezTo>
                  <a:cubicBezTo>
                    <a:pt x="81" y="66"/>
                    <a:pt x="77" y="66"/>
                    <a:pt x="73" y="66"/>
                  </a:cubicBezTo>
                  <a:cubicBezTo>
                    <a:pt x="70" y="73"/>
                    <a:pt x="74" y="75"/>
                    <a:pt x="79" y="76"/>
                  </a:cubicBezTo>
                  <a:close/>
                  <a:moveTo>
                    <a:pt x="101" y="51"/>
                  </a:moveTo>
                  <a:cubicBezTo>
                    <a:pt x="101" y="51"/>
                    <a:pt x="96" y="49"/>
                    <a:pt x="92" y="51"/>
                  </a:cubicBezTo>
                  <a:cubicBezTo>
                    <a:pt x="89" y="52"/>
                    <a:pt x="86" y="58"/>
                    <a:pt x="86" y="58"/>
                  </a:cubicBezTo>
                  <a:cubicBezTo>
                    <a:pt x="86" y="58"/>
                    <a:pt x="96" y="58"/>
                    <a:pt x="98" y="58"/>
                  </a:cubicBezTo>
                  <a:cubicBezTo>
                    <a:pt x="100" y="57"/>
                    <a:pt x="101" y="51"/>
                    <a:pt x="101" y="51"/>
                  </a:cubicBezTo>
                  <a:close/>
                  <a:moveTo>
                    <a:pt x="95" y="30"/>
                  </a:moveTo>
                  <a:cubicBezTo>
                    <a:pt x="106" y="37"/>
                    <a:pt x="106" y="37"/>
                    <a:pt x="106" y="37"/>
                  </a:cubicBezTo>
                  <a:cubicBezTo>
                    <a:pt x="107" y="35"/>
                    <a:pt x="108" y="30"/>
                    <a:pt x="106" y="28"/>
                  </a:cubicBezTo>
                  <a:cubicBezTo>
                    <a:pt x="103" y="26"/>
                    <a:pt x="98" y="25"/>
                    <a:pt x="95" y="30"/>
                  </a:cubicBezTo>
                  <a:close/>
                  <a:moveTo>
                    <a:pt x="42" y="78"/>
                  </a:moveTo>
                  <a:cubicBezTo>
                    <a:pt x="54" y="78"/>
                    <a:pt x="54" y="78"/>
                    <a:pt x="54" y="78"/>
                  </a:cubicBezTo>
                  <a:cubicBezTo>
                    <a:pt x="67" y="22"/>
                    <a:pt x="67" y="22"/>
                    <a:pt x="67" y="22"/>
                  </a:cubicBezTo>
                  <a:cubicBezTo>
                    <a:pt x="34" y="22"/>
                    <a:pt x="34" y="22"/>
                    <a:pt x="34" y="22"/>
                  </a:cubicBezTo>
                  <a:cubicBezTo>
                    <a:pt x="34" y="22"/>
                    <a:pt x="34" y="22"/>
                    <a:pt x="34" y="22"/>
                  </a:cubicBezTo>
                  <a:cubicBezTo>
                    <a:pt x="32" y="20"/>
                    <a:pt x="32" y="20"/>
                    <a:pt x="32" y="20"/>
                  </a:cubicBezTo>
                  <a:cubicBezTo>
                    <a:pt x="31" y="20"/>
                    <a:pt x="31" y="20"/>
                    <a:pt x="30" y="19"/>
                  </a:cubicBezTo>
                  <a:cubicBezTo>
                    <a:pt x="26" y="17"/>
                    <a:pt x="17" y="12"/>
                    <a:pt x="19" y="2"/>
                  </a:cubicBezTo>
                  <a:cubicBezTo>
                    <a:pt x="14" y="0"/>
                    <a:pt x="14" y="0"/>
                    <a:pt x="14" y="0"/>
                  </a:cubicBezTo>
                  <a:cubicBezTo>
                    <a:pt x="11" y="3"/>
                    <a:pt x="9" y="6"/>
                    <a:pt x="8" y="9"/>
                  </a:cubicBezTo>
                  <a:cubicBezTo>
                    <a:pt x="7" y="13"/>
                    <a:pt x="7" y="16"/>
                    <a:pt x="8" y="19"/>
                  </a:cubicBezTo>
                  <a:cubicBezTo>
                    <a:pt x="9" y="22"/>
                    <a:pt x="11" y="24"/>
                    <a:pt x="13" y="27"/>
                  </a:cubicBezTo>
                  <a:cubicBezTo>
                    <a:pt x="13" y="27"/>
                    <a:pt x="13" y="27"/>
                    <a:pt x="13" y="27"/>
                  </a:cubicBezTo>
                  <a:cubicBezTo>
                    <a:pt x="9" y="27"/>
                    <a:pt x="5" y="27"/>
                    <a:pt x="0" y="29"/>
                  </a:cubicBezTo>
                  <a:cubicBezTo>
                    <a:pt x="6" y="40"/>
                    <a:pt x="15" y="42"/>
                    <a:pt x="23" y="40"/>
                  </a:cubicBezTo>
                  <a:cubicBezTo>
                    <a:pt x="26" y="52"/>
                    <a:pt x="31" y="63"/>
                    <a:pt x="37" y="73"/>
                  </a:cubicBezTo>
                  <a:cubicBezTo>
                    <a:pt x="31" y="79"/>
                    <a:pt x="31" y="79"/>
                    <a:pt x="31" y="79"/>
                  </a:cubicBezTo>
                  <a:cubicBezTo>
                    <a:pt x="30" y="81"/>
                    <a:pt x="30" y="81"/>
                    <a:pt x="30" y="81"/>
                  </a:cubicBezTo>
                  <a:cubicBezTo>
                    <a:pt x="30" y="82"/>
                    <a:pt x="30" y="82"/>
                    <a:pt x="30" y="82"/>
                  </a:cubicBezTo>
                  <a:cubicBezTo>
                    <a:pt x="31" y="86"/>
                    <a:pt x="32" y="89"/>
                    <a:pt x="33" y="92"/>
                  </a:cubicBezTo>
                  <a:cubicBezTo>
                    <a:pt x="35" y="94"/>
                    <a:pt x="37" y="96"/>
                    <a:pt x="40" y="98"/>
                  </a:cubicBezTo>
                  <a:cubicBezTo>
                    <a:pt x="41" y="99"/>
                    <a:pt x="41" y="99"/>
                    <a:pt x="41" y="99"/>
                  </a:cubicBezTo>
                  <a:cubicBezTo>
                    <a:pt x="42" y="99"/>
                    <a:pt x="42" y="99"/>
                    <a:pt x="42" y="99"/>
                  </a:cubicBezTo>
                  <a:cubicBezTo>
                    <a:pt x="50" y="99"/>
                    <a:pt x="50" y="99"/>
                    <a:pt x="50" y="99"/>
                  </a:cubicBezTo>
                  <a:cubicBezTo>
                    <a:pt x="51" y="91"/>
                    <a:pt x="51" y="91"/>
                    <a:pt x="51" y="91"/>
                  </a:cubicBezTo>
                  <a:cubicBezTo>
                    <a:pt x="43" y="91"/>
                    <a:pt x="43" y="91"/>
                    <a:pt x="43" y="91"/>
                  </a:cubicBezTo>
                  <a:cubicBezTo>
                    <a:pt x="42" y="90"/>
                    <a:pt x="41" y="89"/>
                    <a:pt x="40" y="88"/>
                  </a:cubicBezTo>
                  <a:cubicBezTo>
                    <a:pt x="39" y="86"/>
                    <a:pt x="38" y="85"/>
                    <a:pt x="38" y="83"/>
                  </a:cubicBezTo>
                  <a:cubicBezTo>
                    <a:pt x="42" y="78"/>
                    <a:pt x="42" y="78"/>
                    <a:pt x="42" y="78"/>
                  </a:cubicBezTo>
                  <a:close/>
                  <a:moveTo>
                    <a:pt x="17" y="23"/>
                  </a:moveTo>
                  <a:cubicBezTo>
                    <a:pt x="16" y="21"/>
                    <a:pt x="14" y="19"/>
                    <a:pt x="14" y="17"/>
                  </a:cubicBezTo>
                  <a:cubicBezTo>
                    <a:pt x="13" y="15"/>
                    <a:pt x="13" y="13"/>
                    <a:pt x="13" y="11"/>
                  </a:cubicBezTo>
                  <a:cubicBezTo>
                    <a:pt x="13" y="10"/>
                    <a:pt x="13" y="10"/>
                    <a:pt x="14" y="9"/>
                  </a:cubicBezTo>
                  <a:cubicBezTo>
                    <a:pt x="16" y="17"/>
                    <a:pt x="22" y="21"/>
                    <a:pt x="27" y="24"/>
                  </a:cubicBezTo>
                  <a:cubicBezTo>
                    <a:pt x="25" y="28"/>
                    <a:pt x="25" y="28"/>
                    <a:pt x="25" y="28"/>
                  </a:cubicBezTo>
                  <a:cubicBezTo>
                    <a:pt x="22" y="27"/>
                    <a:pt x="19" y="25"/>
                    <a:pt x="17" y="23"/>
                  </a:cubicBezTo>
                  <a:close/>
                  <a:moveTo>
                    <a:pt x="34" y="41"/>
                  </a:moveTo>
                  <a:cubicBezTo>
                    <a:pt x="34" y="41"/>
                    <a:pt x="38" y="40"/>
                    <a:pt x="42" y="42"/>
                  </a:cubicBezTo>
                  <a:cubicBezTo>
                    <a:pt x="46" y="43"/>
                    <a:pt x="48" y="49"/>
                    <a:pt x="48" y="49"/>
                  </a:cubicBezTo>
                  <a:cubicBezTo>
                    <a:pt x="48" y="49"/>
                    <a:pt x="39" y="49"/>
                    <a:pt x="37" y="48"/>
                  </a:cubicBezTo>
                  <a:cubicBezTo>
                    <a:pt x="34" y="48"/>
                    <a:pt x="34" y="41"/>
                    <a:pt x="34" y="4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6" name="Freeform 65"/>
            <p:cNvSpPr>
              <a:spLocks noEditPoints="1"/>
            </p:cNvSpPr>
            <p:nvPr/>
          </p:nvSpPr>
          <p:spPr>
            <a:xfrm>
              <a:off x="3540128" y="3183167"/>
              <a:ext cx="338137" cy="338560"/>
            </a:xfrm>
            <a:custGeom>
              <a:avLst/>
              <a:gdLst>
                <a:gd name="txL" fmla="*/ 0 w 90"/>
                <a:gd name="txT" fmla="*/ 0 h 85"/>
                <a:gd name="txR" fmla="*/ 90 w 90"/>
                <a:gd name="txB" fmla="*/ 85 h 85"/>
              </a:gdLst>
              <a:ahLst/>
              <a:cxnLst>
                <a:cxn ang="0">
                  <a:pos x="51" y="64"/>
                </a:cxn>
                <a:cxn ang="0">
                  <a:pos x="9" y="57"/>
                </a:cxn>
                <a:cxn ang="0">
                  <a:pos x="73" y="20"/>
                </a:cxn>
                <a:cxn ang="0">
                  <a:pos x="68" y="21"/>
                </a:cxn>
                <a:cxn ang="0">
                  <a:pos x="59" y="19"/>
                </a:cxn>
                <a:cxn ang="0">
                  <a:pos x="66" y="19"/>
                </a:cxn>
                <a:cxn ang="0">
                  <a:pos x="66" y="17"/>
                </a:cxn>
                <a:cxn ang="0">
                  <a:pos x="59" y="16"/>
                </a:cxn>
                <a:cxn ang="0">
                  <a:pos x="53" y="13"/>
                </a:cxn>
                <a:cxn ang="0">
                  <a:pos x="55" y="10"/>
                </a:cxn>
                <a:cxn ang="0">
                  <a:pos x="60" y="9"/>
                </a:cxn>
                <a:cxn ang="0">
                  <a:pos x="63" y="13"/>
                </a:cxn>
                <a:cxn ang="0">
                  <a:pos x="58" y="12"/>
                </a:cxn>
                <a:cxn ang="0">
                  <a:pos x="62" y="14"/>
                </a:cxn>
                <a:cxn ang="0">
                  <a:pos x="70" y="15"/>
                </a:cxn>
                <a:cxn ang="0">
                  <a:pos x="72" y="19"/>
                </a:cxn>
                <a:cxn ang="0">
                  <a:pos x="38" y="36"/>
                </a:cxn>
                <a:cxn ang="0">
                  <a:pos x="32" y="37"/>
                </a:cxn>
                <a:cxn ang="0">
                  <a:pos x="28" y="33"/>
                </a:cxn>
                <a:cxn ang="0">
                  <a:pos x="35" y="34"/>
                </a:cxn>
                <a:cxn ang="0">
                  <a:pos x="31" y="32"/>
                </a:cxn>
                <a:cxn ang="0">
                  <a:pos x="22" y="31"/>
                </a:cxn>
                <a:cxn ang="0">
                  <a:pos x="20" y="26"/>
                </a:cxn>
                <a:cxn ang="0">
                  <a:pos x="23" y="24"/>
                </a:cxn>
                <a:cxn ang="0">
                  <a:pos x="29" y="25"/>
                </a:cxn>
                <a:cxn ang="0">
                  <a:pos x="27" y="29"/>
                </a:cxn>
                <a:cxn ang="0">
                  <a:pos x="24" y="28"/>
                </a:cxn>
                <a:cxn ang="0">
                  <a:pos x="32" y="29"/>
                </a:cxn>
                <a:cxn ang="0">
                  <a:pos x="39" y="31"/>
                </a:cxn>
                <a:cxn ang="0">
                  <a:pos x="67" y="57"/>
                </a:cxn>
                <a:cxn ang="0">
                  <a:pos x="67" y="53"/>
                </a:cxn>
                <a:cxn ang="0">
                  <a:pos x="51" y="49"/>
                </a:cxn>
                <a:cxn ang="0">
                  <a:pos x="9" y="42"/>
                </a:cxn>
                <a:cxn ang="0">
                  <a:pos x="67" y="42"/>
                </a:cxn>
                <a:cxn ang="0">
                  <a:pos x="83" y="34"/>
                </a:cxn>
                <a:cxn ang="0">
                  <a:pos x="83" y="20"/>
                </a:cxn>
                <a:cxn ang="0">
                  <a:pos x="68" y="27"/>
                </a:cxn>
                <a:cxn ang="0">
                  <a:pos x="58" y="0"/>
                </a:cxn>
                <a:cxn ang="0">
                  <a:pos x="90" y="18"/>
                </a:cxn>
                <a:cxn ang="0">
                  <a:pos x="90" y="32"/>
                </a:cxn>
                <a:cxn ang="0">
                  <a:pos x="90" y="47"/>
                </a:cxn>
                <a:cxn ang="0">
                  <a:pos x="1" y="67"/>
                </a:cxn>
                <a:cxn ang="0">
                  <a:pos x="1" y="52"/>
                </a:cxn>
                <a:cxn ang="0">
                  <a:pos x="1" y="37"/>
                </a:cxn>
                <a:cxn ang="0">
                  <a:pos x="23" y="16"/>
                </a:cxn>
                <a:cxn ang="0">
                  <a:pos x="28" y="19"/>
                </a:cxn>
                <a:cxn ang="0">
                  <a:pos x="51" y="34"/>
                </a:cxn>
              </a:cxnLst>
              <a:rect l="txL" t="txT" r="txR" b="tx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7" name="Freeform 66"/>
            <p:cNvSpPr>
              <a:spLocks noEditPoints="1"/>
            </p:cNvSpPr>
            <p:nvPr/>
          </p:nvSpPr>
          <p:spPr>
            <a:xfrm>
              <a:off x="3503612" y="3742175"/>
              <a:ext cx="404812" cy="252229"/>
            </a:xfrm>
            <a:custGeom>
              <a:avLst/>
              <a:gdLst>
                <a:gd name="txL" fmla="*/ 0 w 108"/>
                <a:gd name="txT" fmla="*/ 0 h 63"/>
                <a:gd name="txR" fmla="*/ 108 w 108"/>
                <a:gd name="txB" fmla="*/ 63 h 63"/>
              </a:gdLst>
              <a:ahLst/>
              <a:cxnLst>
                <a:cxn ang="0">
                  <a:pos x="0" y="56"/>
                </a:cxn>
                <a:cxn ang="0">
                  <a:pos x="28" y="31"/>
                </a:cxn>
                <a:cxn ang="0">
                  <a:pos x="25" y="26"/>
                </a:cxn>
                <a:cxn ang="0">
                  <a:pos x="29" y="26"/>
                </a:cxn>
                <a:cxn ang="0">
                  <a:pos x="33" y="19"/>
                </a:cxn>
                <a:cxn ang="0">
                  <a:pos x="33" y="14"/>
                </a:cxn>
                <a:cxn ang="0">
                  <a:pos x="27" y="16"/>
                </a:cxn>
                <a:cxn ang="0">
                  <a:pos x="23" y="12"/>
                </a:cxn>
                <a:cxn ang="0">
                  <a:pos x="12" y="11"/>
                </a:cxn>
                <a:cxn ang="0">
                  <a:pos x="6" y="13"/>
                </a:cxn>
                <a:cxn ang="0">
                  <a:pos x="13" y="15"/>
                </a:cxn>
                <a:cxn ang="0">
                  <a:pos x="18" y="24"/>
                </a:cxn>
                <a:cxn ang="0">
                  <a:pos x="26" y="32"/>
                </a:cxn>
                <a:cxn ang="0">
                  <a:pos x="53" y="17"/>
                </a:cxn>
                <a:cxn ang="0">
                  <a:pos x="51" y="18"/>
                </a:cxn>
                <a:cxn ang="0">
                  <a:pos x="86" y="34"/>
                </a:cxn>
                <a:cxn ang="0">
                  <a:pos x="40" y="19"/>
                </a:cxn>
                <a:cxn ang="0">
                  <a:pos x="42" y="9"/>
                </a:cxn>
                <a:cxn ang="0">
                  <a:pos x="38" y="16"/>
                </a:cxn>
                <a:cxn ang="0">
                  <a:pos x="6" y="44"/>
                </a:cxn>
                <a:cxn ang="0">
                  <a:pos x="95" y="51"/>
                </a:cxn>
                <a:cxn ang="0">
                  <a:pos x="92" y="42"/>
                </a:cxn>
                <a:cxn ang="0">
                  <a:pos x="86" y="44"/>
                </a:cxn>
                <a:cxn ang="0">
                  <a:pos x="65" y="36"/>
                </a:cxn>
                <a:cxn ang="0">
                  <a:pos x="63" y="28"/>
                </a:cxn>
                <a:cxn ang="0">
                  <a:pos x="68" y="31"/>
                </a:cxn>
                <a:cxn ang="0">
                  <a:pos x="70" y="28"/>
                </a:cxn>
                <a:cxn ang="0">
                  <a:pos x="76" y="31"/>
                </a:cxn>
                <a:cxn ang="0">
                  <a:pos x="82" y="32"/>
                </a:cxn>
                <a:cxn ang="0">
                  <a:pos x="86" y="28"/>
                </a:cxn>
                <a:cxn ang="0">
                  <a:pos x="88" y="23"/>
                </a:cxn>
                <a:cxn ang="0">
                  <a:pos x="93" y="17"/>
                </a:cxn>
                <a:cxn ang="0">
                  <a:pos x="98" y="15"/>
                </a:cxn>
                <a:cxn ang="0">
                  <a:pos x="102" y="12"/>
                </a:cxn>
                <a:cxn ang="0">
                  <a:pos x="92" y="10"/>
                </a:cxn>
                <a:cxn ang="0">
                  <a:pos x="82" y="9"/>
                </a:cxn>
                <a:cxn ang="0">
                  <a:pos x="73" y="12"/>
                </a:cxn>
                <a:cxn ang="0">
                  <a:pos x="64" y="13"/>
                </a:cxn>
                <a:cxn ang="0">
                  <a:pos x="58" y="12"/>
                </a:cxn>
                <a:cxn ang="0">
                  <a:pos x="57" y="16"/>
                </a:cxn>
                <a:cxn ang="0">
                  <a:pos x="58" y="16"/>
                </a:cxn>
                <a:cxn ang="0">
                  <a:pos x="52" y="20"/>
                </a:cxn>
                <a:cxn ang="0">
                  <a:pos x="53" y="22"/>
                </a:cxn>
                <a:cxn ang="0">
                  <a:pos x="59" y="23"/>
                </a:cxn>
                <a:cxn ang="0">
                  <a:pos x="58" y="25"/>
                </a:cxn>
                <a:cxn ang="0">
                  <a:pos x="51" y="25"/>
                </a:cxn>
                <a:cxn ang="0">
                  <a:pos x="49" y="35"/>
                </a:cxn>
                <a:cxn ang="0">
                  <a:pos x="55" y="38"/>
                </a:cxn>
                <a:cxn ang="0">
                  <a:pos x="77" y="44"/>
                </a:cxn>
                <a:cxn ang="0">
                  <a:pos x="31" y="44"/>
                </a:cxn>
                <a:cxn ang="0">
                  <a:pos x="32" y="57"/>
                </a:cxn>
                <a:cxn ang="0">
                  <a:pos x="35" y="53"/>
                </a:cxn>
                <a:cxn ang="0">
                  <a:pos x="41" y="44"/>
                </a:cxn>
                <a:cxn ang="0">
                  <a:pos x="39" y="37"/>
                </a:cxn>
                <a:cxn ang="0">
                  <a:pos x="33" y="33"/>
                </a:cxn>
                <a:cxn ang="0">
                  <a:pos x="29" y="39"/>
                </a:cxn>
              </a:cxnLst>
              <a:rect l="txL" t="txT" r="txR" b="txB"/>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8" name="Freeform 67"/>
            <p:cNvSpPr>
              <a:spLocks noEditPoints="1"/>
            </p:cNvSpPr>
            <p:nvPr/>
          </p:nvSpPr>
          <p:spPr>
            <a:xfrm>
              <a:off x="4260853" y="4187463"/>
              <a:ext cx="288925" cy="392730"/>
            </a:xfrm>
            <a:custGeom>
              <a:avLst/>
              <a:gdLst>
                <a:gd name="txL" fmla="*/ 0 w 77"/>
                <a:gd name="txT" fmla="*/ 0 h 98"/>
                <a:gd name="txR" fmla="*/ 77 w 77"/>
                <a:gd name="txB" fmla="*/ 98 h 98"/>
              </a:gdLst>
              <a:ahLst/>
              <a:cxnLst>
                <a:cxn ang="0">
                  <a:pos x="0" y="85"/>
                </a:cxn>
                <a:cxn ang="0">
                  <a:pos x="29" y="98"/>
                </a:cxn>
                <a:cxn ang="0">
                  <a:pos x="30" y="98"/>
                </a:cxn>
                <a:cxn ang="0">
                  <a:pos x="30" y="98"/>
                </a:cxn>
                <a:cxn ang="0">
                  <a:pos x="31" y="98"/>
                </a:cxn>
                <a:cxn ang="0">
                  <a:pos x="33" y="98"/>
                </a:cxn>
                <a:cxn ang="0">
                  <a:pos x="33" y="98"/>
                </a:cxn>
                <a:cxn ang="0">
                  <a:pos x="34" y="98"/>
                </a:cxn>
                <a:cxn ang="0">
                  <a:pos x="35" y="98"/>
                </a:cxn>
                <a:cxn ang="0">
                  <a:pos x="36" y="98"/>
                </a:cxn>
                <a:cxn ang="0">
                  <a:pos x="37" y="98"/>
                </a:cxn>
                <a:cxn ang="0">
                  <a:pos x="38" y="98"/>
                </a:cxn>
                <a:cxn ang="0">
                  <a:pos x="39" y="98"/>
                </a:cxn>
                <a:cxn ang="0">
                  <a:pos x="40" y="98"/>
                </a:cxn>
                <a:cxn ang="0">
                  <a:pos x="41" y="98"/>
                </a:cxn>
                <a:cxn ang="0">
                  <a:pos x="42" y="98"/>
                </a:cxn>
                <a:cxn ang="0">
                  <a:pos x="43" y="98"/>
                </a:cxn>
                <a:cxn ang="0">
                  <a:pos x="43" y="98"/>
                </a:cxn>
                <a:cxn ang="0">
                  <a:pos x="44" y="98"/>
                </a:cxn>
                <a:cxn ang="0">
                  <a:pos x="45" y="98"/>
                </a:cxn>
                <a:cxn ang="0">
                  <a:pos x="46" y="98"/>
                </a:cxn>
                <a:cxn ang="0">
                  <a:pos x="47" y="98"/>
                </a:cxn>
                <a:cxn ang="0">
                  <a:pos x="47" y="98"/>
                </a:cxn>
                <a:cxn ang="0">
                  <a:pos x="77" y="85"/>
                </a:cxn>
                <a:cxn ang="0">
                  <a:pos x="22" y="33"/>
                </a:cxn>
                <a:cxn ang="0">
                  <a:pos x="25" y="20"/>
                </a:cxn>
                <a:cxn ang="0">
                  <a:pos x="22" y="0"/>
                </a:cxn>
                <a:cxn ang="0">
                  <a:pos x="27" y="6"/>
                </a:cxn>
                <a:cxn ang="0">
                  <a:pos x="35" y="0"/>
                </a:cxn>
                <a:cxn ang="0">
                  <a:pos x="40" y="6"/>
                </a:cxn>
                <a:cxn ang="0">
                  <a:pos x="48" y="0"/>
                </a:cxn>
                <a:cxn ang="0">
                  <a:pos x="50" y="6"/>
                </a:cxn>
                <a:cxn ang="0">
                  <a:pos x="59" y="1"/>
                </a:cxn>
                <a:cxn ang="0">
                  <a:pos x="18" y="31"/>
                </a:cxn>
                <a:cxn ang="0">
                  <a:pos x="18" y="22"/>
                </a:cxn>
                <a:cxn ang="0">
                  <a:pos x="63" y="26"/>
                </a:cxn>
                <a:cxn ang="0">
                  <a:pos x="18" y="31"/>
                </a:cxn>
                <a:cxn ang="0">
                  <a:pos x="43" y="86"/>
                </a:cxn>
                <a:cxn ang="0">
                  <a:pos x="35" y="84"/>
                </a:cxn>
                <a:cxn ang="0">
                  <a:pos x="30" y="69"/>
                </a:cxn>
                <a:cxn ang="0">
                  <a:pos x="37" y="78"/>
                </a:cxn>
                <a:cxn ang="0">
                  <a:pos x="40" y="78"/>
                </a:cxn>
                <a:cxn ang="0">
                  <a:pos x="39" y="70"/>
                </a:cxn>
                <a:cxn ang="0">
                  <a:pos x="30" y="57"/>
                </a:cxn>
                <a:cxn ang="0">
                  <a:pos x="35" y="46"/>
                </a:cxn>
                <a:cxn ang="0">
                  <a:pos x="43" y="44"/>
                </a:cxn>
                <a:cxn ang="0">
                  <a:pos x="48" y="53"/>
                </a:cxn>
                <a:cxn ang="0">
                  <a:pos x="40" y="59"/>
                </a:cxn>
                <a:cxn ang="0">
                  <a:pos x="39" y="51"/>
                </a:cxn>
                <a:cxn ang="0">
                  <a:pos x="38" y="56"/>
                </a:cxn>
                <a:cxn ang="0">
                  <a:pos x="47" y="68"/>
                </a:cxn>
                <a:cxn ang="0">
                  <a:pos x="49" y="77"/>
                </a:cxn>
              </a:cxnLst>
              <a:rect l="txL" t="txT" r="txR" b="tx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69" name="Freeform 68"/>
            <p:cNvSpPr>
              <a:spLocks noEditPoints="1"/>
            </p:cNvSpPr>
            <p:nvPr/>
          </p:nvSpPr>
          <p:spPr>
            <a:xfrm>
              <a:off x="5595940" y="4184076"/>
              <a:ext cx="371475" cy="396115"/>
            </a:xfrm>
            <a:custGeom>
              <a:avLst/>
              <a:gdLst>
                <a:gd name="txL" fmla="*/ 0 w 99"/>
                <a:gd name="txT" fmla="*/ 0 h 99"/>
                <a:gd name="txR" fmla="*/ 99 w 99"/>
                <a:gd name="txB" fmla="*/ 99 h 99"/>
              </a:gdLst>
              <a:ahLst/>
              <a:cxnLst>
                <a:cxn ang="0">
                  <a:pos x="60" y="9"/>
                </a:cxn>
                <a:cxn ang="0">
                  <a:pos x="81" y="10"/>
                </a:cxn>
                <a:cxn ang="0">
                  <a:pos x="79" y="20"/>
                </a:cxn>
                <a:cxn ang="0">
                  <a:pos x="96" y="31"/>
                </a:cxn>
                <a:cxn ang="0">
                  <a:pos x="90" y="38"/>
                </a:cxn>
                <a:cxn ang="0">
                  <a:pos x="99" y="57"/>
                </a:cxn>
                <a:cxn ang="0">
                  <a:pos x="90" y="60"/>
                </a:cxn>
                <a:cxn ang="0">
                  <a:pos x="89" y="81"/>
                </a:cxn>
                <a:cxn ang="0">
                  <a:pos x="80" y="79"/>
                </a:cxn>
                <a:cxn ang="0">
                  <a:pos x="68" y="97"/>
                </a:cxn>
                <a:cxn ang="0">
                  <a:pos x="61" y="90"/>
                </a:cxn>
                <a:cxn ang="0">
                  <a:pos x="42" y="99"/>
                </a:cxn>
                <a:cxn ang="0">
                  <a:pos x="39" y="91"/>
                </a:cxn>
                <a:cxn ang="0">
                  <a:pos x="18" y="89"/>
                </a:cxn>
                <a:cxn ang="0">
                  <a:pos x="20" y="80"/>
                </a:cxn>
                <a:cxn ang="0">
                  <a:pos x="3" y="68"/>
                </a:cxn>
                <a:cxn ang="0">
                  <a:pos x="9" y="61"/>
                </a:cxn>
                <a:cxn ang="0">
                  <a:pos x="0" y="42"/>
                </a:cxn>
                <a:cxn ang="0">
                  <a:pos x="9" y="39"/>
                </a:cxn>
                <a:cxn ang="0">
                  <a:pos x="10" y="18"/>
                </a:cxn>
                <a:cxn ang="0">
                  <a:pos x="19" y="20"/>
                </a:cxn>
                <a:cxn ang="0">
                  <a:pos x="31" y="3"/>
                </a:cxn>
                <a:cxn ang="0">
                  <a:pos x="38" y="9"/>
                </a:cxn>
                <a:cxn ang="0">
                  <a:pos x="57" y="0"/>
                </a:cxn>
                <a:cxn ang="0">
                  <a:pos x="36" y="58"/>
                </a:cxn>
                <a:cxn ang="0">
                  <a:pos x="45" y="47"/>
                </a:cxn>
                <a:cxn ang="0">
                  <a:pos x="58" y="55"/>
                </a:cxn>
                <a:cxn ang="0">
                  <a:pos x="64" y="56"/>
                </a:cxn>
                <a:cxn ang="0">
                  <a:pos x="54" y="54"/>
                </a:cxn>
                <a:cxn ang="0">
                  <a:pos x="58" y="69"/>
                </a:cxn>
                <a:cxn ang="0">
                  <a:pos x="71" y="71"/>
                </a:cxn>
                <a:cxn ang="0">
                  <a:pos x="71" y="28"/>
                </a:cxn>
                <a:cxn ang="0">
                  <a:pos x="28" y="28"/>
                </a:cxn>
                <a:cxn ang="0">
                  <a:pos x="28" y="71"/>
                </a:cxn>
                <a:cxn ang="0">
                  <a:pos x="55" y="79"/>
                </a:cxn>
                <a:cxn ang="0">
                  <a:pos x="48" y="66"/>
                </a:cxn>
                <a:cxn ang="0">
                  <a:pos x="35" y="75"/>
                </a:cxn>
                <a:cxn ang="0">
                  <a:pos x="42" y="71"/>
                </a:cxn>
                <a:cxn ang="0">
                  <a:pos x="45" y="52"/>
                </a:cxn>
                <a:cxn ang="0">
                  <a:pos x="38" y="59"/>
                </a:cxn>
                <a:cxn ang="0">
                  <a:pos x="51" y="37"/>
                </a:cxn>
                <a:cxn ang="0">
                  <a:pos x="51" y="46"/>
                </a:cxn>
                <a:cxn ang="0">
                  <a:pos x="51" y="37"/>
                </a:cxn>
              </a:cxnLst>
              <a:rect l="txL" t="txT" r="txR" b="tx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0" name="Freeform 69"/>
            <p:cNvSpPr>
              <a:spLocks noEditPoints="1"/>
            </p:cNvSpPr>
            <p:nvPr/>
          </p:nvSpPr>
          <p:spPr>
            <a:xfrm>
              <a:off x="6267453" y="4138799"/>
              <a:ext cx="420687" cy="460442"/>
            </a:xfrm>
            <a:custGeom>
              <a:avLst/>
              <a:gdLst>
                <a:gd name="txL" fmla="*/ 0 w 112"/>
                <a:gd name="txT" fmla="*/ 0 h 115"/>
                <a:gd name="txR" fmla="*/ 112 w 112"/>
                <a:gd name="txB" fmla="*/ 115 h 115"/>
              </a:gdLst>
              <a:ahLst/>
              <a:cxnLst>
                <a:cxn ang="0">
                  <a:pos x="43" y="115"/>
                </a:cxn>
                <a:cxn ang="0">
                  <a:pos x="52" y="81"/>
                </a:cxn>
                <a:cxn ang="0">
                  <a:pos x="47" y="63"/>
                </a:cxn>
                <a:cxn ang="0">
                  <a:pos x="33" y="53"/>
                </a:cxn>
                <a:cxn ang="0">
                  <a:pos x="60" y="45"/>
                </a:cxn>
                <a:cxn ang="0">
                  <a:pos x="38" y="12"/>
                </a:cxn>
                <a:cxn ang="0">
                  <a:pos x="22" y="63"/>
                </a:cxn>
                <a:cxn ang="0">
                  <a:pos x="23" y="81"/>
                </a:cxn>
                <a:cxn ang="0">
                  <a:pos x="6" y="88"/>
                </a:cxn>
                <a:cxn ang="0">
                  <a:pos x="83" y="17"/>
                </a:cxn>
                <a:cxn ang="0">
                  <a:pos x="112" y="2"/>
                </a:cxn>
                <a:cxn ang="0">
                  <a:pos x="74" y="41"/>
                </a:cxn>
                <a:cxn ang="0">
                  <a:pos x="68" y="38"/>
                </a:cxn>
                <a:cxn ang="0">
                  <a:pos x="64" y="54"/>
                </a:cxn>
                <a:cxn ang="0">
                  <a:pos x="71" y="55"/>
                </a:cxn>
                <a:cxn ang="0">
                  <a:pos x="73" y="4"/>
                </a:cxn>
                <a:cxn ang="0">
                  <a:pos x="68" y="29"/>
                </a:cxn>
                <a:cxn ang="0">
                  <a:pos x="78" y="22"/>
                </a:cxn>
                <a:cxn ang="0">
                  <a:pos x="52" y="55"/>
                </a:cxn>
                <a:cxn ang="0">
                  <a:pos x="52" y="54"/>
                </a:cxn>
                <a:cxn ang="0">
                  <a:pos x="52" y="53"/>
                </a:cxn>
                <a:cxn ang="0">
                  <a:pos x="52" y="52"/>
                </a:cxn>
                <a:cxn ang="0">
                  <a:pos x="52" y="51"/>
                </a:cxn>
                <a:cxn ang="0">
                  <a:pos x="52" y="51"/>
                </a:cxn>
                <a:cxn ang="0">
                  <a:pos x="59" y="52"/>
                </a:cxn>
                <a:cxn ang="0">
                  <a:pos x="59" y="52"/>
                </a:cxn>
                <a:cxn ang="0">
                  <a:pos x="59" y="53"/>
                </a:cxn>
                <a:cxn ang="0">
                  <a:pos x="59" y="54"/>
                </a:cxn>
                <a:cxn ang="0">
                  <a:pos x="59" y="55"/>
                </a:cxn>
                <a:cxn ang="0">
                  <a:pos x="41" y="27"/>
                </a:cxn>
                <a:cxn ang="0">
                  <a:pos x="36" y="27"/>
                </a:cxn>
                <a:cxn ang="0">
                  <a:pos x="39" y="29"/>
                </a:cxn>
                <a:cxn ang="0">
                  <a:pos x="47" y="39"/>
                </a:cxn>
                <a:cxn ang="0">
                  <a:pos x="39" y="43"/>
                </a:cxn>
                <a:cxn ang="0">
                  <a:pos x="37" y="43"/>
                </a:cxn>
                <a:cxn ang="0">
                  <a:pos x="30" y="39"/>
                </a:cxn>
                <a:cxn ang="0">
                  <a:pos x="36" y="38"/>
                </a:cxn>
                <a:cxn ang="0">
                  <a:pos x="41" y="35"/>
                </a:cxn>
                <a:cxn ang="0">
                  <a:pos x="33" y="32"/>
                </a:cxn>
                <a:cxn ang="0">
                  <a:pos x="32" y="23"/>
                </a:cxn>
                <a:cxn ang="0">
                  <a:pos x="39" y="20"/>
                </a:cxn>
                <a:cxn ang="0">
                  <a:pos x="47" y="26"/>
                </a:cxn>
                <a:cxn ang="0">
                  <a:pos x="38" y="47"/>
                </a:cxn>
              </a:cxnLst>
              <a:rect l="txL" t="txT" r="txR" b="txB"/>
              <a:pathLst>
                <a:path w="112" h="115">
                  <a:moveTo>
                    <a:pt x="6" y="88"/>
                  </a:moveTo>
                  <a:cubicBezTo>
                    <a:pt x="10" y="115"/>
                    <a:pt x="10" y="115"/>
                    <a:pt x="10" y="115"/>
                  </a:cubicBezTo>
                  <a:cubicBezTo>
                    <a:pt x="43" y="115"/>
                    <a:pt x="43" y="115"/>
                    <a:pt x="43" y="115"/>
                  </a:cubicBezTo>
                  <a:cubicBezTo>
                    <a:pt x="47" y="88"/>
                    <a:pt x="47" y="88"/>
                    <a:pt x="47" y="88"/>
                  </a:cubicBezTo>
                  <a:cubicBezTo>
                    <a:pt x="52" y="88"/>
                    <a:pt x="52" y="88"/>
                    <a:pt x="52" y="88"/>
                  </a:cubicBezTo>
                  <a:cubicBezTo>
                    <a:pt x="52" y="81"/>
                    <a:pt x="52" y="81"/>
                    <a:pt x="52" y="81"/>
                  </a:cubicBezTo>
                  <a:cubicBezTo>
                    <a:pt x="30" y="81"/>
                    <a:pt x="30" y="81"/>
                    <a:pt x="30" y="81"/>
                  </a:cubicBezTo>
                  <a:cubicBezTo>
                    <a:pt x="30" y="79"/>
                    <a:pt x="29" y="78"/>
                    <a:pt x="29" y="76"/>
                  </a:cubicBezTo>
                  <a:cubicBezTo>
                    <a:pt x="37" y="78"/>
                    <a:pt x="43" y="69"/>
                    <a:pt x="47" y="63"/>
                  </a:cubicBezTo>
                  <a:cubicBezTo>
                    <a:pt x="41" y="63"/>
                    <a:pt x="32" y="65"/>
                    <a:pt x="28" y="70"/>
                  </a:cubicBezTo>
                  <a:cubicBezTo>
                    <a:pt x="27" y="69"/>
                    <a:pt x="27" y="68"/>
                    <a:pt x="28" y="67"/>
                  </a:cubicBezTo>
                  <a:cubicBezTo>
                    <a:pt x="28" y="62"/>
                    <a:pt x="30" y="57"/>
                    <a:pt x="33" y="53"/>
                  </a:cubicBezTo>
                  <a:cubicBezTo>
                    <a:pt x="35" y="53"/>
                    <a:pt x="37" y="53"/>
                    <a:pt x="38" y="53"/>
                  </a:cubicBezTo>
                  <a:cubicBezTo>
                    <a:pt x="46" y="53"/>
                    <a:pt x="52" y="50"/>
                    <a:pt x="56" y="44"/>
                  </a:cubicBezTo>
                  <a:cubicBezTo>
                    <a:pt x="60" y="45"/>
                    <a:pt x="60" y="45"/>
                    <a:pt x="60" y="45"/>
                  </a:cubicBezTo>
                  <a:cubicBezTo>
                    <a:pt x="61" y="41"/>
                    <a:pt x="62" y="37"/>
                    <a:pt x="64" y="33"/>
                  </a:cubicBezTo>
                  <a:cubicBezTo>
                    <a:pt x="59" y="30"/>
                    <a:pt x="59" y="30"/>
                    <a:pt x="59" y="30"/>
                  </a:cubicBezTo>
                  <a:cubicBezTo>
                    <a:pt x="58" y="20"/>
                    <a:pt x="49" y="12"/>
                    <a:pt x="38" y="12"/>
                  </a:cubicBezTo>
                  <a:cubicBezTo>
                    <a:pt x="27" y="12"/>
                    <a:pt x="18" y="21"/>
                    <a:pt x="18" y="32"/>
                  </a:cubicBezTo>
                  <a:cubicBezTo>
                    <a:pt x="18" y="40"/>
                    <a:pt x="21" y="46"/>
                    <a:pt x="27" y="50"/>
                  </a:cubicBezTo>
                  <a:cubicBezTo>
                    <a:pt x="24" y="54"/>
                    <a:pt x="23" y="58"/>
                    <a:pt x="22" y="63"/>
                  </a:cubicBezTo>
                  <a:cubicBezTo>
                    <a:pt x="18" y="57"/>
                    <a:pt x="8" y="54"/>
                    <a:pt x="2" y="54"/>
                  </a:cubicBezTo>
                  <a:cubicBezTo>
                    <a:pt x="5" y="61"/>
                    <a:pt x="13" y="70"/>
                    <a:pt x="21" y="68"/>
                  </a:cubicBezTo>
                  <a:cubicBezTo>
                    <a:pt x="21" y="72"/>
                    <a:pt x="22" y="77"/>
                    <a:pt x="23" y="81"/>
                  </a:cubicBezTo>
                  <a:cubicBezTo>
                    <a:pt x="0" y="81"/>
                    <a:pt x="0" y="81"/>
                    <a:pt x="0" y="81"/>
                  </a:cubicBezTo>
                  <a:cubicBezTo>
                    <a:pt x="0" y="88"/>
                    <a:pt x="0" y="88"/>
                    <a:pt x="0" y="88"/>
                  </a:cubicBezTo>
                  <a:cubicBezTo>
                    <a:pt x="6" y="88"/>
                    <a:pt x="6" y="88"/>
                    <a:pt x="6" y="88"/>
                  </a:cubicBezTo>
                  <a:close/>
                  <a:moveTo>
                    <a:pt x="97" y="18"/>
                  </a:moveTo>
                  <a:cubicBezTo>
                    <a:pt x="88" y="34"/>
                    <a:pt x="88" y="34"/>
                    <a:pt x="88" y="34"/>
                  </a:cubicBezTo>
                  <a:cubicBezTo>
                    <a:pt x="83" y="17"/>
                    <a:pt x="83" y="17"/>
                    <a:pt x="83" y="17"/>
                  </a:cubicBezTo>
                  <a:cubicBezTo>
                    <a:pt x="79" y="0"/>
                    <a:pt x="79" y="0"/>
                    <a:pt x="79" y="0"/>
                  </a:cubicBezTo>
                  <a:cubicBezTo>
                    <a:pt x="94" y="8"/>
                    <a:pt x="94" y="8"/>
                    <a:pt x="94" y="8"/>
                  </a:cubicBezTo>
                  <a:cubicBezTo>
                    <a:pt x="112" y="2"/>
                    <a:pt x="112" y="2"/>
                    <a:pt x="112" y="2"/>
                  </a:cubicBezTo>
                  <a:cubicBezTo>
                    <a:pt x="112" y="15"/>
                    <a:pt x="112" y="15"/>
                    <a:pt x="112" y="15"/>
                  </a:cubicBezTo>
                  <a:cubicBezTo>
                    <a:pt x="97" y="18"/>
                    <a:pt x="97" y="18"/>
                    <a:pt x="97" y="18"/>
                  </a:cubicBezTo>
                  <a:close/>
                  <a:moveTo>
                    <a:pt x="74" y="41"/>
                  </a:moveTo>
                  <a:cubicBezTo>
                    <a:pt x="75" y="38"/>
                    <a:pt x="78" y="35"/>
                    <a:pt x="82" y="34"/>
                  </a:cubicBezTo>
                  <a:cubicBezTo>
                    <a:pt x="79" y="28"/>
                    <a:pt x="79" y="28"/>
                    <a:pt x="79" y="28"/>
                  </a:cubicBezTo>
                  <a:cubicBezTo>
                    <a:pt x="74" y="30"/>
                    <a:pt x="70" y="33"/>
                    <a:pt x="68" y="38"/>
                  </a:cubicBezTo>
                  <a:cubicBezTo>
                    <a:pt x="74" y="41"/>
                    <a:pt x="74" y="41"/>
                    <a:pt x="74" y="41"/>
                  </a:cubicBezTo>
                  <a:close/>
                  <a:moveTo>
                    <a:pt x="71" y="55"/>
                  </a:moveTo>
                  <a:cubicBezTo>
                    <a:pt x="64" y="54"/>
                    <a:pt x="64" y="54"/>
                    <a:pt x="64" y="54"/>
                  </a:cubicBezTo>
                  <a:cubicBezTo>
                    <a:pt x="64" y="51"/>
                    <a:pt x="65" y="48"/>
                    <a:pt x="65" y="45"/>
                  </a:cubicBezTo>
                  <a:cubicBezTo>
                    <a:pt x="72" y="47"/>
                    <a:pt x="72" y="47"/>
                    <a:pt x="72" y="47"/>
                  </a:cubicBezTo>
                  <a:cubicBezTo>
                    <a:pt x="71" y="50"/>
                    <a:pt x="71" y="52"/>
                    <a:pt x="71" y="55"/>
                  </a:cubicBezTo>
                  <a:close/>
                  <a:moveTo>
                    <a:pt x="64" y="16"/>
                  </a:moveTo>
                  <a:cubicBezTo>
                    <a:pt x="60" y="11"/>
                    <a:pt x="60" y="11"/>
                    <a:pt x="60" y="11"/>
                  </a:cubicBezTo>
                  <a:cubicBezTo>
                    <a:pt x="64" y="8"/>
                    <a:pt x="68" y="5"/>
                    <a:pt x="73" y="4"/>
                  </a:cubicBezTo>
                  <a:cubicBezTo>
                    <a:pt x="75" y="10"/>
                    <a:pt x="75" y="10"/>
                    <a:pt x="75" y="10"/>
                  </a:cubicBezTo>
                  <a:cubicBezTo>
                    <a:pt x="71" y="11"/>
                    <a:pt x="67" y="14"/>
                    <a:pt x="64" y="16"/>
                  </a:cubicBezTo>
                  <a:close/>
                  <a:moveTo>
                    <a:pt x="68" y="29"/>
                  </a:moveTo>
                  <a:cubicBezTo>
                    <a:pt x="64" y="24"/>
                    <a:pt x="64" y="24"/>
                    <a:pt x="64" y="24"/>
                  </a:cubicBezTo>
                  <a:cubicBezTo>
                    <a:pt x="67" y="20"/>
                    <a:pt x="72" y="18"/>
                    <a:pt x="76" y="16"/>
                  </a:cubicBezTo>
                  <a:cubicBezTo>
                    <a:pt x="78" y="22"/>
                    <a:pt x="78" y="22"/>
                    <a:pt x="78" y="22"/>
                  </a:cubicBezTo>
                  <a:cubicBezTo>
                    <a:pt x="75" y="24"/>
                    <a:pt x="71" y="26"/>
                    <a:pt x="68" y="29"/>
                  </a:cubicBezTo>
                  <a:close/>
                  <a:moveTo>
                    <a:pt x="59" y="55"/>
                  </a:moveTo>
                  <a:cubicBezTo>
                    <a:pt x="52" y="55"/>
                    <a:pt x="52" y="55"/>
                    <a:pt x="52" y="55"/>
                  </a:cubicBezTo>
                  <a:cubicBezTo>
                    <a:pt x="52" y="54"/>
                    <a:pt x="52" y="54"/>
                    <a:pt x="52" y="54"/>
                  </a:cubicBezTo>
                  <a:cubicBezTo>
                    <a:pt x="52" y="54"/>
                    <a:pt x="52" y="54"/>
                    <a:pt x="52" y="54"/>
                  </a:cubicBezTo>
                  <a:cubicBezTo>
                    <a:pt x="52" y="54"/>
                    <a:pt x="52" y="54"/>
                    <a:pt x="52" y="54"/>
                  </a:cubicBezTo>
                  <a:cubicBezTo>
                    <a:pt x="52" y="54"/>
                    <a:pt x="52" y="54"/>
                    <a:pt x="52" y="54"/>
                  </a:cubicBezTo>
                  <a:cubicBezTo>
                    <a:pt x="52" y="53"/>
                    <a:pt x="52" y="53"/>
                    <a:pt x="52" y="53"/>
                  </a:cubicBezTo>
                  <a:cubicBezTo>
                    <a:pt x="52" y="53"/>
                    <a:pt x="52" y="53"/>
                    <a:pt x="52" y="53"/>
                  </a:cubicBezTo>
                  <a:cubicBezTo>
                    <a:pt x="52" y="53"/>
                    <a:pt x="52" y="53"/>
                    <a:pt x="52" y="53"/>
                  </a:cubicBezTo>
                  <a:cubicBezTo>
                    <a:pt x="52" y="52"/>
                    <a:pt x="52" y="52"/>
                    <a:pt x="52" y="52"/>
                  </a:cubicBezTo>
                  <a:cubicBezTo>
                    <a:pt x="52" y="52"/>
                    <a:pt x="52" y="52"/>
                    <a:pt x="52" y="52"/>
                  </a:cubicBezTo>
                  <a:cubicBezTo>
                    <a:pt x="52" y="52"/>
                    <a:pt x="52" y="52"/>
                    <a:pt x="52" y="52"/>
                  </a:cubicBezTo>
                  <a:cubicBezTo>
                    <a:pt x="52" y="52"/>
                    <a:pt x="52" y="52"/>
                    <a:pt x="52" y="52"/>
                  </a:cubicBezTo>
                  <a:cubicBezTo>
                    <a:pt x="52" y="51"/>
                    <a:pt x="52" y="51"/>
                    <a:pt x="52" y="51"/>
                  </a:cubicBezTo>
                  <a:cubicBezTo>
                    <a:pt x="52" y="51"/>
                    <a:pt x="52" y="51"/>
                    <a:pt x="52" y="51"/>
                  </a:cubicBezTo>
                  <a:cubicBezTo>
                    <a:pt x="52" y="51"/>
                    <a:pt x="52" y="51"/>
                    <a:pt x="52" y="51"/>
                  </a:cubicBezTo>
                  <a:cubicBezTo>
                    <a:pt x="52" y="51"/>
                    <a:pt x="52" y="51"/>
                    <a:pt x="52" y="51"/>
                  </a:cubicBezTo>
                  <a:cubicBezTo>
                    <a:pt x="59" y="51"/>
                    <a:pt x="59" y="51"/>
                    <a:pt x="59" y="51"/>
                  </a:cubicBezTo>
                  <a:cubicBezTo>
                    <a:pt x="59" y="51"/>
                    <a:pt x="59" y="51"/>
                    <a:pt x="59" y="51"/>
                  </a:cubicBezTo>
                  <a:cubicBezTo>
                    <a:pt x="59" y="52"/>
                    <a:pt x="59" y="52"/>
                    <a:pt x="59" y="52"/>
                  </a:cubicBezTo>
                  <a:cubicBezTo>
                    <a:pt x="59" y="52"/>
                    <a:pt x="59" y="52"/>
                    <a:pt x="59" y="52"/>
                  </a:cubicBezTo>
                  <a:cubicBezTo>
                    <a:pt x="59" y="52"/>
                    <a:pt x="59" y="52"/>
                    <a:pt x="59" y="52"/>
                  </a:cubicBezTo>
                  <a:cubicBezTo>
                    <a:pt x="59" y="52"/>
                    <a:pt x="59" y="52"/>
                    <a:pt x="59" y="52"/>
                  </a:cubicBezTo>
                  <a:cubicBezTo>
                    <a:pt x="59" y="53"/>
                    <a:pt x="59" y="53"/>
                    <a:pt x="59" y="53"/>
                  </a:cubicBezTo>
                  <a:cubicBezTo>
                    <a:pt x="59" y="53"/>
                    <a:pt x="59" y="53"/>
                    <a:pt x="59" y="53"/>
                  </a:cubicBezTo>
                  <a:cubicBezTo>
                    <a:pt x="59" y="53"/>
                    <a:pt x="59" y="53"/>
                    <a:pt x="59" y="53"/>
                  </a:cubicBezTo>
                  <a:cubicBezTo>
                    <a:pt x="59" y="53"/>
                    <a:pt x="59" y="53"/>
                    <a:pt x="59" y="53"/>
                  </a:cubicBezTo>
                  <a:cubicBezTo>
                    <a:pt x="59" y="54"/>
                    <a:pt x="59" y="54"/>
                    <a:pt x="59" y="54"/>
                  </a:cubicBezTo>
                  <a:cubicBezTo>
                    <a:pt x="59" y="54"/>
                    <a:pt x="59" y="54"/>
                    <a:pt x="59" y="54"/>
                  </a:cubicBezTo>
                  <a:cubicBezTo>
                    <a:pt x="59" y="54"/>
                    <a:pt x="59" y="54"/>
                    <a:pt x="59" y="54"/>
                  </a:cubicBezTo>
                  <a:cubicBezTo>
                    <a:pt x="59" y="54"/>
                    <a:pt x="59" y="54"/>
                    <a:pt x="59" y="54"/>
                  </a:cubicBezTo>
                  <a:cubicBezTo>
                    <a:pt x="59" y="55"/>
                    <a:pt x="59" y="55"/>
                    <a:pt x="59" y="55"/>
                  </a:cubicBezTo>
                  <a:cubicBezTo>
                    <a:pt x="59" y="55"/>
                    <a:pt x="59" y="55"/>
                    <a:pt x="59" y="55"/>
                  </a:cubicBezTo>
                  <a:close/>
                  <a:moveTo>
                    <a:pt x="47" y="26"/>
                  </a:moveTo>
                  <a:cubicBezTo>
                    <a:pt x="41" y="27"/>
                    <a:pt x="41" y="27"/>
                    <a:pt x="41" y="27"/>
                  </a:cubicBezTo>
                  <a:cubicBezTo>
                    <a:pt x="41" y="26"/>
                    <a:pt x="41" y="26"/>
                    <a:pt x="41" y="26"/>
                  </a:cubicBezTo>
                  <a:cubicBezTo>
                    <a:pt x="40" y="25"/>
                    <a:pt x="37" y="24"/>
                    <a:pt x="36" y="26"/>
                  </a:cubicBezTo>
                  <a:cubicBezTo>
                    <a:pt x="36" y="26"/>
                    <a:pt x="36" y="26"/>
                    <a:pt x="36" y="27"/>
                  </a:cubicBezTo>
                  <a:cubicBezTo>
                    <a:pt x="36" y="27"/>
                    <a:pt x="36" y="27"/>
                    <a:pt x="36" y="28"/>
                  </a:cubicBezTo>
                  <a:cubicBezTo>
                    <a:pt x="36" y="28"/>
                    <a:pt x="37" y="28"/>
                    <a:pt x="37" y="28"/>
                  </a:cubicBezTo>
                  <a:cubicBezTo>
                    <a:pt x="39" y="29"/>
                    <a:pt x="39" y="29"/>
                    <a:pt x="39" y="29"/>
                  </a:cubicBezTo>
                  <a:cubicBezTo>
                    <a:pt x="42" y="30"/>
                    <a:pt x="44" y="31"/>
                    <a:pt x="45" y="32"/>
                  </a:cubicBezTo>
                  <a:cubicBezTo>
                    <a:pt x="47" y="33"/>
                    <a:pt x="47" y="34"/>
                    <a:pt x="47" y="36"/>
                  </a:cubicBezTo>
                  <a:cubicBezTo>
                    <a:pt x="47" y="37"/>
                    <a:pt x="47" y="38"/>
                    <a:pt x="47" y="39"/>
                  </a:cubicBezTo>
                  <a:cubicBezTo>
                    <a:pt x="46" y="40"/>
                    <a:pt x="46" y="41"/>
                    <a:pt x="45" y="41"/>
                  </a:cubicBezTo>
                  <a:cubicBezTo>
                    <a:pt x="44" y="42"/>
                    <a:pt x="43" y="42"/>
                    <a:pt x="42" y="42"/>
                  </a:cubicBezTo>
                  <a:cubicBezTo>
                    <a:pt x="42" y="43"/>
                    <a:pt x="41" y="43"/>
                    <a:pt x="39" y="43"/>
                  </a:cubicBezTo>
                  <a:cubicBezTo>
                    <a:pt x="39" y="46"/>
                    <a:pt x="39" y="46"/>
                    <a:pt x="39" y="46"/>
                  </a:cubicBezTo>
                  <a:cubicBezTo>
                    <a:pt x="37" y="46"/>
                    <a:pt x="37" y="46"/>
                    <a:pt x="37" y="46"/>
                  </a:cubicBezTo>
                  <a:cubicBezTo>
                    <a:pt x="37" y="43"/>
                    <a:pt x="37" y="43"/>
                    <a:pt x="37" y="43"/>
                  </a:cubicBezTo>
                  <a:cubicBezTo>
                    <a:pt x="36" y="43"/>
                    <a:pt x="35" y="42"/>
                    <a:pt x="34" y="42"/>
                  </a:cubicBezTo>
                  <a:cubicBezTo>
                    <a:pt x="33" y="42"/>
                    <a:pt x="32" y="41"/>
                    <a:pt x="32" y="41"/>
                  </a:cubicBezTo>
                  <a:cubicBezTo>
                    <a:pt x="31" y="40"/>
                    <a:pt x="30" y="40"/>
                    <a:pt x="30" y="39"/>
                  </a:cubicBezTo>
                  <a:cubicBezTo>
                    <a:pt x="30" y="38"/>
                    <a:pt x="30" y="37"/>
                    <a:pt x="29" y="36"/>
                  </a:cubicBezTo>
                  <a:cubicBezTo>
                    <a:pt x="35" y="36"/>
                    <a:pt x="35" y="36"/>
                    <a:pt x="35" y="36"/>
                  </a:cubicBezTo>
                  <a:cubicBezTo>
                    <a:pt x="35" y="37"/>
                    <a:pt x="36" y="37"/>
                    <a:pt x="36" y="38"/>
                  </a:cubicBezTo>
                  <a:cubicBezTo>
                    <a:pt x="37" y="39"/>
                    <a:pt x="40" y="40"/>
                    <a:pt x="41" y="38"/>
                  </a:cubicBezTo>
                  <a:cubicBezTo>
                    <a:pt x="42" y="38"/>
                    <a:pt x="42" y="37"/>
                    <a:pt x="42" y="37"/>
                  </a:cubicBezTo>
                  <a:cubicBezTo>
                    <a:pt x="42" y="36"/>
                    <a:pt x="42" y="36"/>
                    <a:pt x="41" y="35"/>
                  </a:cubicBezTo>
                  <a:cubicBezTo>
                    <a:pt x="41" y="35"/>
                    <a:pt x="40" y="35"/>
                    <a:pt x="39" y="34"/>
                  </a:cubicBezTo>
                  <a:cubicBezTo>
                    <a:pt x="37" y="34"/>
                    <a:pt x="37" y="34"/>
                    <a:pt x="37" y="34"/>
                  </a:cubicBezTo>
                  <a:cubicBezTo>
                    <a:pt x="35" y="33"/>
                    <a:pt x="34" y="33"/>
                    <a:pt x="33" y="32"/>
                  </a:cubicBezTo>
                  <a:cubicBezTo>
                    <a:pt x="32" y="32"/>
                    <a:pt x="32" y="31"/>
                    <a:pt x="31" y="30"/>
                  </a:cubicBezTo>
                  <a:cubicBezTo>
                    <a:pt x="30" y="30"/>
                    <a:pt x="30" y="29"/>
                    <a:pt x="30" y="27"/>
                  </a:cubicBezTo>
                  <a:cubicBezTo>
                    <a:pt x="30" y="26"/>
                    <a:pt x="31" y="24"/>
                    <a:pt x="32" y="23"/>
                  </a:cubicBezTo>
                  <a:cubicBezTo>
                    <a:pt x="33" y="22"/>
                    <a:pt x="35" y="21"/>
                    <a:pt x="37" y="21"/>
                  </a:cubicBezTo>
                  <a:cubicBezTo>
                    <a:pt x="37" y="20"/>
                    <a:pt x="37" y="20"/>
                    <a:pt x="37" y="20"/>
                  </a:cubicBezTo>
                  <a:cubicBezTo>
                    <a:pt x="39" y="20"/>
                    <a:pt x="39" y="20"/>
                    <a:pt x="39" y="20"/>
                  </a:cubicBezTo>
                  <a:cubicBezTo>
                    <a:pt x="39" y="21"/>
                    <a:pt x="39" y="21"/>
                    <a:pt x="39" y="21"/>
                  </a:cubicBezTo>
                  <a:cubicBezTo>
                    <a:pt x="42" y="21"/>
                    <a:pt x="43" y="22"/>
                    <a:pt x="44" y="23"/>
                  </a:cubicBezTo>
                  <a:cubicBezTo>
                    <a:pt x="46" y="23"/>
                    <a:pt x="46" y="25"/>
                    <a:pt x="47" y="26"/>
                  </a:cubicBezTo>
                  <a:close/>
                  <a:moveTo>
                    <a:pt x="38" y="18"/>
                  </a:moveTo>
                  <a:cubicBezTo>
                    <a:pt x="47" y="18"/>
                    <a:pt x="53" y="24"/>
                    <a:pt x="53" y="32"/>
                  </a:cubicBezTo>
                  <a:cubicBezTo>
                    <a:pt x="53" y="41"/>
                    <a:pt x="47" y="47"/>
                    <a:pt x="38" y="47"/>
                  </a:cubicBezTo>
                  <a:cubicBezTo>
                    <a:pt x="30" y="47"/>
                    <a:pt x="24" y="41"/>
                    <a:pt x="24" y="32"/>
                  </a:cubicBezTo>
                  <a:cubicBezTo>
                    <a:pt x="24" y="24"/>
                    <a:pt x="30" y="18"/>
                    <a:pt x="38" y="18"/>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1" name="Freeform 70"/>
            <p:cNvSpPr>
              <a:spLocks noEditPoints="1"/>
            </p:cNvSpPr>
            <p:nvPr/>
          </p:nvSpPr>
          <p:spPr>
            <a:xfrm>
              <a:off x="6267453" y="4783787"/>
              <a:ext cx="415925" cy="248842"/>
            </a:xfrm>
            <a:custGeom>
              <a:avLst/>
              <a:gdLst>
                <a:gd name="txL" fmla="*/ 0 w 111"/>
                <a:gd name="txT" fmla="*/ 0 h 62"/>
                <a:gd name="txR" fmla="*/ 111 w 111"/>
                <a:gd name="txB" fmla="*/ 62 h 62"/>
              </a:gdLst>
              <a:ahLst/>
              <a:cxnLst>
                <a:cxn ang="0">
                  <a:pos x="66" y="0"/>
                </a:cxn>
                <a:cxn ang="0">
                  <a:pos x="97" y="3"/>
                </a:cxn>
                <a:cxn ang="0">
                  <a:pos x="110" y="10"/>
                </a:cxn>
                <a:cxn ang="0">
                  <a:pos x="111" y="17"/>
                </a:cxn>
                <a:cxn ang="0">
                  <a:pos x="111" y="42"/>
                </a:cxn>
                <a:cxn ang="0">
                  <a:pos x="109" y="49"/>
                </a:cxn>
                <a:cxn ang="0">
                  <a:pos x="91" y="55"/>
                </a:cxn>
                <a:cxn ang="0">
                  <a:pos x="62" y="58"/>
                </a:cxn>
                <a:cxn ang="0">
                  <a:pos x="55" y="58"/>
                </a:cxn>
                <a:cxn ang="0">
                  <a:pos x="53" y="58"/>
                </a:cxn>
                <a:cxn ang="0">
                  <a:pos x="53" y="22"/>
                </a:cxn>
                <a:cxn ang="0">
                  <a:pos x="59" y="16"/>
                </a:cxn>
                <a:cxn ang="0">
                  <a:pos x="27" y="16"/>
                </a:cxn>
                <a:cxn ang="0">
                  <a:pos x="27" y="19"/>
                </a:cxn>
                <a:cxn ang="0">
                  <a:pos x="44" y="18"/>
                </a:cxn>
                <a:cxn ang="0">
                  <a:pos x="52" y="18"/>
                </a:cxn>
                <a:cxn ang="0">
                  <a:pos x="52" y="44"/>
                </a:cxn>
                <a:cxn ang="0">
                  <a:pos x="35" y="62"/>
                </a:cxn>
                <a:cxn ang="0">
                  <a:pos x="34" y="62"/>
                </a:cxn>
                <a:cxn ang="0">
                  <a:pos x="11" y="58"/>
                </a:cxn>
                <a:cxn ang="0">
                  <a:pos x="0" y="49"/>
                </a:cxn>
                <a:cxn ang="0">
                  <a:pos x="0" y="48"/>
                </a:cxn>
                <a:cxn ang="0">
                  <a:pos x="0" y="19"/>
                </a:cxn>
                <a:cxn ang="0">
                  <a:pos x="21" y="19"/>
                </a:cxn>
                <a:cxn ang="0">
                  <a:pos x="23" y="9"/>
                </a:cxn>
                <a:cxn ang="0">
                  <a:pos x="36" y="3"/>
                </a:cxn>
                <a:cxn ang="0">
                  <a:pos x="66" y="0"/>
                </a:cxn>
                <a:cxn ang="0">
                  <a:pos x="105" y="14"/>
                </a:cxn>
                <a:cxn ang="0">
                  <a:pos x="105" y="13"/>
                </a:cxn>
                <a:cxn ang="0">
                  <a:pos x="95" y="9"/>
                </a:cxn>
                <a:cxn ang="0">
                  <a:pos x="66" y="6"/>
                </a:cxn>
                <a:cxn ang="0">
                  <a:pos x="38" y="9"/>
                </a:cxn>
                <a:cxn ang="0">
                  <a:pos x="33" y="10"/>
                </a:cxn>
                <a:cxn ang="0">
                  <a:pos x="66" y="9"/>
                </a:cxn>
                <a:cxn ang="0">
                  <a:pos x="73" y="9"/>
                </a:cxn>
                <a:cxn ang="0">
                  <a:pos x="68" y="15"/>
                </a:cxn>
                <a:cxn ang="0">
                  <a:pos x="62" y="21"/>
                </a:cxn>
                <a:cxn ang="0">
                  <a:pos x="90" y="18"/>
                </a:cxn>
                <a:cxn ang="0">
                  <a:pos x="105" y="14"/>
                </a:cxn>
                <a:cxn ang="0">
                  <a:pos x="31" y="56"/>
                </a:cxn>
                <a:cxn ang="0">
                  <a:pos x="31" y="36"/>
                </a:cxn>
                <a:cxn ang="0">
                  <a:pos x="11" y="32"/>
                </a:cxn>
                <a:cxn ang="0">
                  <a:pos x="6" y="30"/>
                </a:cxn>
                <a:cxn ang="0">
                  <a:pos x="6" y="45"/>
                </a:cxn>
                <a:cxn ang="0">
                  <a:pos x="13" y="52"/>
                </a:cxn>
                <a:cxn ang="0">
                  <a:pos x="31" y="56"/>
                </a:cxn>
                <a:cxn ang="0">
                  <a:pos x="13" y="26"/>
                </a:cxn>
                <a:cxn ang="0">
                  <a:pos x="33" y="30"/>
                </a:cxn>
                <a:cxn ang="0">
                  <a:pos x="37" y="25"/>
                </a:cxn>
                <a:cxn ang="0">
                  <a:pos x="10" y="25"/>
                </a:cxn>
                <a:cxn ang="0">
                  <a:pos x="13" y="26"/>
                </a:cxn>
              </a:cxnLst>
              <a:rect l="txL" t="txT" r="txR" b="txB"/>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2" name="Freeform 71"/>
            <p:cNvSpPr>
              <a:spLocks noEditPoints="1"/>
            </p:cNvSpPr>
            <p:nvPr/>
          </p:nvSpPr>
          <p:spPr>
            <a:xfrm>
              <a:off x="5595940" y="4677165"/>
              <a:ext cx="409575" cy="431665"/>
            </a:xfrm>
            <a:custGeom>
              <a:avLst/>
              <a:gdLst>
                <a:gd name="txL" fmla="*/ 0 w 258"/>
                <a:gd name="txT" fmla="*/ 0 h 255"/>
                <a:gd name="txR" fmla="*/ 258 w 258"/>
                <a:gd name="txB" fmla="*/ 255 h 255"/>
              </a:gdLst>
              <a:ahLst/>
              <a:cxnLst>
                <a:cxn ang="0">
                  <a:pos x="24" y="11"/>
                </a:cxn>
                <a:cxn ang="0">
                  <a:pos x="0" y="238"/>
                </a:cxn>
                <a:cxn ang="0">
                  <a:pos x="0" y="255"/>
                </a:cxn>
                <a:cxn ang="0">
                  <a:pos x="170" y="42"/>
                </a:cxn>
                <a:cxn ang="0">
                  <a:pos x="170" y="42"/>
                </a:cxn>
                <a:cxn ang="0">
                  <a:pos x="170" y="82"/>
                </a:cxn>
                <a:cxn ang="0">
                  <a:pos x="229" y="56"/>
                </a:cxn>
                <a:cxn ang="0">
                  <a:pos x="229" y="113"/>
                </a:cxn>
                <a:cxn ang="0">
                  <a:pos x="229" y="96"/>
                </a:cxn>
                <a:cxn ang="0">
                  <a:pos x="170" y="160"/>
                </a:cxn>
                <a:cxn ang="0">
                  <a:pos x="229" y="134"/>
                </a:cxn>
                <a:cxn ang="0">
                  <a:pos x="229" y="193"/>
                </a:cxn>
                <a:cxn ang="0">
                  <a:pos x="229" y="174"/>
                </a:cxn>
                <a:cxn ang="0">
                  <a:pos x="191" y="229"/>
                </a:cxn>
                <a:cxn ang="0">
                  <a:pos x="229" y="212"/>
                </a:cxn>
                <a:cxn ang="0">
                  <a:pos x="158" y="229"/>
                </a:cxn>
                <a:cxn ang="0">
                  <a:pos x="97" y="85"/>
                </a:cxn>
                <a:cxn ang="0">
                  <a:pos x="24" y="28"/>
                </a:cxn>
                <a:cxn ang="0">
                  <a:pos x="66" y="0"/>
                </a:cxn>
                <a:cxn ang="0">
                  <a:pos x="24" y="35"/>
                </a:cxn>
                <a:cxn ang="0">
                  <a:pos x="85" y="11"/>
                </a:cxn>
                <a:cxn ang="0">
                  <a:pos x="85" y="37"/>
                </a:cxn>
                <a:cxn ang="0">
                  <a:pos x="85" y="28"/>
                </a:cxn>
                <a:cxn ang="0">
                  <a:pos x="85" y="56"/>
                </a:cxn>
                <a:cxn ang="0">
                  <a:pos x="85" y="47"/>
                </a:cxn>
                <a:cxn ang="0">
                  <a:pos x="24" y="89"/>
                </a:cxn>
                <a:cxn ang="0">
                  <a:pos x="85" y="63"/>
                </a:cxn>
                <a:cxn ang="0">
                  <a:pos x="24" y="108"/>
                </a:cxn>
                <a:cxn ang="0">
                  <a:pos x="85" y="82"/>
                </a:cxn>
                <a:cxn ang="0">
                  <a:pos x="85" y="108"/>
                </a:cxn>
                <a:cxn ang="0">
                  <a:pos x="85" y="99"/>
                </a:cxn>
                <a:cxn ang="0">
                  <a:pos x="85" y="127"/>
                </a:cxn>
                <a:cxn ang="0">
                  <a:pos x="85" y="118"/>
                </a:cxn>
                <a:cxn ang="0">
                  <a:pos x="24" y="160"/>
                </a:cxn>
                <a:cxn ang="0">
                  <a:pos x="85" y="134"/>
                </a:cxn>
                <a:cxn ang="0">
                  <a:pos x="24" y="179"/>
                </a:cxn>
                <a:cxn ang="0">
                  <a:pos x="85" y="153"/>
                </a:cxn>
                <a:cxn ang="0">
                  <a:pos x="85" y="181"/>
                </a:cxn>
                <a:cxn ang="0">
                  <a:pos x="85" y="170"/>
                </a:cxn>
                <a:cxn ang="0">
                  <a:pos x="85" y="198"/>
                </a:cxn>
                <a:cxn ang="0">
                  <a:pos x="85" y="188"/>
                </a:cxn>
                <a:cxn ang="0">
                  <a:pos x="31" y="229"/>
                </a:cxn>
                <a:cxn ang="0">
                  <a:pos x="85" y="205"/>
                </a:cxn>
                <a:cxn ang="0">
                  <a:pos x="71" y="229"/>
                </a:cxn>
              </a:cxnLst>
              <a:rect l="txL" t="txT" r="txR" b="txB"/>
              <a:pathLst>
                <a:path w="258" h="255">
                  <a:moveTo>
                    <a:pt x="24" y="0"/>
                  </a:moveTo>
                  <a:lnTo>
                    <a:pt x="50" y="0"/>
                  </a:lnTo>
                  <a:lnTo>
                    <a:pt x="24" y="11"/>
                  </a:lnTo>
                  <a:lnTo>
                    <a:pt x="24" y="0"/>
                  </a:lnTo>
                  <a:lnTo>
                    <a:pt x="24" y="0"/>
                  </a:lnTo>
                  <a:close/>
                  <a:moveTo>
                    <a:pt x="0" y="238"/>
                  </a:moveTo>
                  <a:lnTo>
                    <a:pt x="258" y="238"/>
                  </a:lnTo>
                  <a:lnTo>
                    <a:pt x="258"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7" y="85"/>
                  </a:moveTo>
                  <a:lnTo>
                    <a:pt x="158" y="85"/>
                  </a:lnTo>
                  <a:lnTo>
                    <a:pt x="158" y="229"/>
                  </a:lnTo>
                  <a:lnTo>
                    <a:pt x="97" y="229"/>
                  </a:lnTo>
                  <a:lnTo>
                    <a:pt x="97" y="85"/>
                  </a:lnTo>
                  <a:lnTo>
                    <a:pt x="97" y="85"/>
                  </a:lnTo>
                  <a:close/>
                  <a:moveTo>
                    <a:pt x="66" y="0"/>
                  </a:moveTo>
                  <a:lnTo>
                    <a:pt x="24" y="18"/>
                  </a:lnTo>
                  <a:lnTo>
                    <a:pt x="24" y="28"/>
                  </a:lnTo>
                  <a:lnTo>
                    <a:pt x="85" y="2"/>
                  </a:lnTo>
                  <a:lnTo>
                    <a:pt x="85" y="0"/>
                  </a:lnTo>
                  <a:lnTo>
                    <a:pt x="66" y="0"/>
                  </a:lnTo>
                  <a:lnTo>
                    <a:pt x="66" y="0"/>
                  </a:lnTo>
                  <a:close/>
                  <a:moveTo>
                    <a:pt x="85" y="11"/>
                  </a:moveTo>
                  <a:lnTo>
                    <a:pt x="24" y="35"/>
                  </a:lnTo>
                  <a:lnTo>
                    <a:pt x="24" y="47"/>
                  </a:lnTo>
                  <a:lnTo>
                    <a:pt x="85" y="21"/>
                  </a:lnTo>
                  <a:lnTo>
                    <a:pt x="85" y="11"/>
                  </a:lnTo>
                  <a:lnTo>
                    <a:pt x="85" y="11"/>
                  </a:lnTo>
                  <a:close/>
                  <a:moveTo>
                    <a:pt x="85" y="28"/>
                  </a:moveTo>
                  <a:lnTo>
                    <a:pt x="85" y="37"/>
                  </a:lnTo>
                  <a:lnTo>
                    <a:pt x="24" y="63"/>
                  </a:lnTo>
                  <a:lnTo>
                    <a:pt x="24" y="54"/>
                  </a:lnTo>
                  <a:lnTo>
                    <a:pt x="85" y="28"/>
                  </a:lnTo>
                  <a:lnTo>
                    <a:pt x="85" y="28"/>
                  </a:lnTo>
                  <a:close/>
                  <a:moveTo>
                    <a:pt x="85" y="47"/>
                  </a:moveTo>
                  <a:lnTo>
                    <a:pt x="85" y="56"/>
                  </a:lnTo>
                  <a:lnTo>
                    <a:pt x="24" y="82"/>
                  </a:lnTo>
                  <a:lnTo>
                    <a:pt x="24" y="70"/>
                  </a:lnTo>
                  <a:lnTo>
                    <a:pt x="85" y="47"/>
                  </a:lnTo>
                  <a:lnTo>
                    <a:pt x="85" y="47"/>
                  </a:lnTo>
                  <a:close/>
                  <a:moveTo>
                    <a:pt x="85" y="63"/>
                  </a:moveTo>
                  <a:lnTo>
                    <a:pt x="24" y="89"/>
                  </a:lnTo>
                  <a:lnTo>
                    <a:pt x="24" y="99"/>
                  </a:lnTo>
                  <a:lnTo>
                    <a:pt x="85" y="73"/>
                  </a:lnTo>
                  <a:lnTo>
                    <a:pt x="85" y="63"/>
                  </a:lnTo>
                  <a:lnTo>
                    <a:pt x="85" y="63"/>
                  </a:lnTo>
                  <a:close/>
                  <a:moveTo>
                    <a:pt x="85" y="82"/>
                  </a:moveTo>
                  <a:lnTo>
                    <a:pt x="24" y="108"/>
                  </a:lnTo>
                  <a:lnTo>
                    <a:pt x="24" y="118"/>
                  </a:lnTo>
                  <a:lnTo>
                    <a:pt x="85" y="92"/>
                  </a:lnTo>
                  <a:lnTo>
                    <a:pt x="85" y="82"/>
                  </a:lnTo>
                  <a:lnTo>
                    <a:pt x="85" y="82"/>
                  </a:lnTo>
                  <a:close/>
                  <a:moveTo>
                    <a:pt x="85" y="99"/>
                  </a:moveTo>
                  <a:lnTo>
                    <a:pt x="85" y="108"/>
                  </a:lnTo>
                  <a:lnTo>
                    <a:pt x="24" y="134"/>
                  </a:lnTo>
                  <a:lnTo>
                    <a:pt x="24" y="125"/>
                  </a:lnTo>
                  <a:lnTo>
                    <a:pt x="85" y="99"/>
                  </a:lnTo>
                  <a:lnTo>
                    <a:pt x="85" y="99"/>
                  </a:lnTo>
                  <a:close/>
                  <a:moveTo>
                    <a:pt x="85" y="118"/>
                  </a:moveTo>
                  <a:lnTo>
                    <a:pt x="85" y="127"/>
                  </a:lnTo>
                  <a:lnTo>
                    <a:pt x="24" y="153"/>
                  </a:lnTo>
                  <a:lnTo>
                    <a:pt x="24" y="144"/>
                  </a:lnTo>
                  <a:lnTo>
                    <a:pt x="85" y="118"/>
                  </a:lnTo>
                  <a:lnTo>
                    <a:pt x="85" y="118"/>
                  </a:lnTo>
                  <a:close/>
                  <a:moveTo>
                    <a:pt x="85" y="134"/>
                  </a:moveTo>
                  <a:lnTo>
                    <a:pt x="24" y="160"/>
                  </a:lnTo>
                  <a:lnTo>
                    <a:pt x="24" y="170"/>
                  </a:lnTo>
                  <a:lnTo>
                    <a:pt x="85" y="144"/>
                  </a:lnTo>
                  <a:lnTo>
                    <a:pt x="85" y="134"/>
                  </a:lnTo>
                  <a:lnTo>
                    <a:pt x="85" y="134"/>
                  </a:lnTo>
                  <a:close/>
                  <a:moveTo>
                    <a:pt x="85" y="153"/>
                  </a:moveTo>
                  <a:lnTo>
                    <a:pt x="24" y="179"/>
                  </a:lnTo>
                  <a:lnTo>
                    <a:pt x="24" y="188"/>
                  </a:lnTo>
                  <a:lnTo>
                    <a:pt x="85" y="162"/>
                  </a:lnTo>
                  <a:lnTo>
                    <a:pt x="85" y="153"/>
                  </a:lnTo>
                  <a:lnTo>
                    <a:pt x="85" y="153"/>
                  </a:lnTo>
                  <a:close/>
                  <a:moveTo>
                    <a:pt x="85" y="170"/>
                  </a:moveTo>
                  <a:lnTo>
                    <a:pt x="85" y="181"/>
                  </a:lnTo>
                  <a:lnTo>
                    <a:pt x="24" y="205"/>
                  </a:lnTo>
                  <a:lnTo>
                    <a:pt x="24" y="196"/>
                  </a:lnTo>
                  <a:lnTo>
                    <a:pt x="85" y="170"/>
                  </a:lnTo>
                  <a:lnTo>
                    <a:pt x="85" y="170"/>
                  </a:lnTo>
                  <a:close/>
                  <a:moveTo>
                    <a:pt x="85" y="188"/>
                  </a:moveTo>
                  <a:lnTo>
                    <a:pt x="85" y="198"/>
                  </a:lnTo>
                  <a:lnTo>
                    <a:pt x="24" y="224"/>
                  </a:lnTo>
                  <a:lnTo>
                    <a:pt x="24" y="214"/>
                  </a:lnTo>
                  <a:lnTo>
                    <a:pt x="85" y="188"/>
                  </a:lnTo>
                  <a:lnTo>
                    <a:pt x="85" y="188"/>
                  </a:lnTo>
                  <a:close/>
                  <a:moveTo>
                    <a:pt x="85" y="205"/>
                  </a:moveTo>
                  <a:lnTo>
                    <a:pt x="31" y="229"/>
                  </a:lnTo>
                  <a:lnTo>
                    <a:pt x="52" y="229"/>
                  </a:lnTo>
                  <a:lnTo>
                    <a:pt x="85" y="217"/>
                  </a:lnTo>
                  <a:lnTo>
                    <a:pt x="85" y="205"/>
                  </a:lnTo>
                  <a:lnTo>
                    <a:pt x="85" y="205"/>
                  </a:lnTo>
                  <a:close/>
                  <a:moveTo>
                    <a:pt x="85" y="224"/>
                  </a:moveTo>
                  <a:lnTo>
                    <a:pt x="71" y="229"/>
                  </a:lnTo>
                  <a:lnTo>
                    <a:pt x="85" y="229"/>
                  </a:lnTo>
                  <a:lnTo>
                    <a:pt x="85" y="22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3" name="Freeform 72"/>
            <p:cNvSpPr>
              <a:spLocks noEditPoints="1"/>
            </p:cNvSpPr>
            <p:nvPr/>
          </p:nvSpPr>
          <p:spPr>
            <a:xfrm>
              <a:off x="2820990" y="2636093"/>
              <a:ext cx="377825" cy="360568"/>
            </a:xfrm>
            <a:custGeom>
              <a:avLst/>
              <a:gdLst>
                <a:gd name="txL" fmla="*/ 0 w 101"/>
                <a:gd name="txT" fmla="*/ 0 h 90"/>
                <a:gd name="txR" fmla="*/ 101 w 101"/>
                <a:gd name="txB" fmla="*/ 90 h 90"/>
              </a:gdLst>
              <a:ahLst/>
              <a:cxnLst>
                <a:cxn ang="0">
                  <a:pos x="35" y="77"/>
                </a:cxn>
                <a:cxn ang="0">
                  <a:pos x="38" y="80"/>
                </a:cxn>
                <a:cxn ang="0">
                  <a:pos x="41" y="80"/>
                </a:cxn>
                <a:cxn ang="0">
                  <a:pos x="43" y="79"/>
                </a:cxn>
                <a:cxn ang="0">
                  <a:pos x="45" y="75"/>
                </a:cxn>
                <a:cxn ang="0">
                  <a:pos x="45" y="75"/>
                </a:cxn>
                <a:cxn ang="0">
                  <a:pos x="45" y="47"/>
                </a:cxn>
                <a:cxn ang="0">
                  <a:pos x="29" y="52"/>
                </a:cxn>
                <a:cxn ang="0">
                  <a:pos x="0" y="52"/>
                </a:cxn>
                <a:cxn ang="0">
                  <a:pos x="43" y="6"/>
                </a:cxn>
                <a:cxn ang="0">
                  <a:pos x="45" y="0"/>
                </a:cxn>
                <a:cxn ang="0">
                  <a:pos x="55" y="0"/>
                </a:cxn>
                <a:cxn ang="0">
                  <a:pos x="56" y="6"/>
                </a:cxn>
                <a:cxn ang="0">
                  <a:pos x="101" y="52"/>
                </a:cxn>
                <a:cxn ang="0">
                  <a:pos x="71" y="52"/>
                </a:cxn>
                <a:cxn ang="0">
                  <a:pos x="56" y="47"/>
                </a:cxn>
                <a:cxn ang="0">
                  <a:pos x="56" y="75"/>
                </a:cxn>
                <a:cxn ang="0">
                  <a:pos x="56" y="75"/>
                </a:cxn>
                <a:cxn ang="0">
                  <a:pos x="49" y="88"/>
                </a:cxn>
                <a:cxn ang="0">
                  <a:pos x="42" y="90"/>
                </a:cxn>
                <a:cxn ang="0">
                  <a:pos x="35" y="89"/>
                </a:cxn>
                <a:cxn ang="0">
                  <a:pos x="25" y="79"/>
                </a:cxn>
                <a:cxn ang="0">
                  <a:pos x="35" y="77"/>
                </a:cxn>
                <a:cxn ang="0">
                  <a:pos x="71" y="43"/>
                </a:cxn>
                <a:cxn ang="0">
                  <a:pos x="79" y="41"/>
                </a:cxn>
                <a:cxn ang="0">
                  <a:pos x="57" y="13"/>
                </a:cxn>
                <a:cxn ang="0">
                  <a:pos x="71" y="43"/>
                </a:cxn>
                <a:cxn ang="0">
                  <a:pos x="10" y="40"/>
                </a:cxn>
                <a:cxn ang="0">
                  <a:pos x="20" y="39"/>
                </a:cxn>
                <a:cxn ang="0">
                  <a:pos x="32" y="16"/>
                </a:cxn>
                <a:cxn ang="0">
                  <a:pos x="10" y="40"/>
                </a:cxn>
              </a:cxnLst>
              <a:rect l="txL" t="txT" r="txR" b="txB"/>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4" name="Freeform 73"/>
            <p:cNvSpPr>
              <a:spLocks noEditPoints="1"/>
            </p:cNvSpPr>
            <p:nvPr/>
          </p:nvSpPr>
          <p:spPr>
            <a:xfrm>
              <a:off x="2152653" y="2654973"/>
              <a:ext cx="352425" cy="325018"/>
            </a:xfrm>
            <a:custGeom>
              <a:avLst/>
              <a:gdLst>
                <a:gd name="txL" fmla="*/ 0 w 94"/>
                <a:gd name="txT" fmla="*/ 0 h 81"/>
                <a:gd name="txR" fmla="*/ 94 w 94"/>
                <a:gd name="txB" fmla="*/ 81 h 81"/>
              </a:gdLst>
              <a:ahLst/>
              <a:cxnLst>
                <a:cxn ang="0">
                  <a:pos x="4" y="19"/>
                </a:cxn>
                <a:cxn ang="0">
                  <a:pos x="46" y="19"/>
                </a:cxn>
                <a:cxn ang="0">
                  <a:pos x="50" y="17"/>
                </a:cxn>
                <a:cxn ang="0">
                  <a:pos x="73" y="0"/>
                </a:cxn>
                <a:cxn ang="0">
                  <a:pos x="73" y="33"/>
                </a:cxn>
                <a:cxn ang="0">
                  <a:pos x="73" y="66"/>
                </a:cxn>
                <a:cxn ang="0">
                  <a:pos x="50" y="50"/>
                </a:cxn>
                <a:cxn ang="0">
                  <a:pos x="46" y="47"/>
                </a:cxn>
                <a:cxn ang="0">
                  <a:pos x="34" y="47"/>
                </a:cxn>
                <a:cxn ang="0">
                  <a:pos x="40" y="70"/>
                </a:cxn>
                <a:cxn ang="0">
                  <a:pos x="45" y="70"/>
                </a:cxn>
                <a:cxn ang="0">
                  <a:pos x="45" y="81"/>
                </a:cxn>
                <a:cxn ang="0">
                  <a:pos x="43" y="81"/>
                </a:cxn>
                <a:cxn ang="0">
                  <a:pos x="21" y="81"/>
                </a:cxn>
                <a:cxn ang="0">
                  <a:pos x="11" y="47"/>
                </a:cxn>
                <a:cxn ang="0">
                  <a:pos x="4" y="47"/>
                </a:cxn>
                <a:cxn ang="0">
                  <a:pos x="4" y="19"/>
                </a:cxn>
                <a:cxn ang="0">
                  <a:pos x="87" y="23"/>
                </a:cxn>
                <a:cxn ang="0">
                  <a:pos x="94" y="33"/>
                </a:cxn>
                <a:cxn ang="0">
                  <a:pos x="87" y="44"/>
                </a:cxn>
                <a:cxn ang="0">
                  <a:pos x="87" y="66"/>
                </a:cxn>
                <a:cxn ang="0">
                  <a:pos x="78" y="66"/>
                </a:cxn>
                <a:cxn ang="0">
                  <a:pos x="78" y="1"/>
                </a:cxn>
                <a:cxn ang="0">
                  <a:pos x="87" y="1"/>
                </a:cxn>
                <a:cxn ang="0">
                  <a:pos x="87" y="23"/>
                </a:cxn>
                <a:cxn ang="0">
                  <a:pos x="46" y="49"/>
                </a:cxn>
                <a:cxn ang="0">
                  <a:pos x="37" y="49"/>
                </a:cxn>
                <a:cxn ang="0">
                  <a:pos x="40" y="61"/>
                </a:cxn>
                <a:cxn ang="0">
                  <a:pos x="43" y="61"/>
                </a:cxn>
                <a:cxn ang="0">
                  <a:pos x="43" y="57"/>
                </a:cxn>
                <a:cxn ang="0">
                  <a:pos x="46" y="49"/>
                </a:cxn>
              </a:cxnLst>
              <a:rect l="txL" t="txT" r="txR" b="tx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5" name="Freeform 74"/>
            <p:cNvSpPr>
              <a:spLocks noEditPoints="1"/>
            </p:cNvSpPr>
            <p:nvPr/>
          </p:nvSpPr>
          <p:spPr>
            <a:xfrm>
              <a:off x="6327775" y="580371"/>
              <a:ext cx="360362" cy="391038"/>
            </a:xfrm>
            <a:custGeom>
              <a:avLst/>
              <a:gdLst>
                <a:gd name="txL" fmla="*/ 0 w 96"/>
                <a:gd name="txT" fmla="*/ 0 h 98"/>
                <a:gd name="txR" fmla="*/ 96 w 96"/>
                <a:gd name="txB" fmla="*/ 98 h 98"/>
              </a:gdLst>
              <a:ahLst/>
              <a:cxnLst>
                <a:cxn ang="0">
                  <a:pos x="6" y="41"/>
                </a:cxn>
                <a:cxn ang="0">
                  <a:pos x="75" y="41"/>
                </a:cxn>
                <a:cxn ang="0">
                  <a:pos x="78" y="41"/>
                </a:cxn>
                <a:cxn ang="0">
                  <a:pos x="91" y="46"/>
                </a:cxn>
                <a:cxn ang="0">
                  <a:pos x="96" y="60"/>
                </a:cxn>
                <a:cxn ang="0">
                  <a:pos x="91" y="73"/>
                </a:cxn>
                <a:cxn ang="0">
                  <a:pos x="78" y="78"/>
                </a:cxn>
                <a:cxn ang="0">
                  <a:pos x="69" y="76"/>
                </a:cxn>
                <a:cxn ang="0">
                  <a:pos x="63" y="85"/>
                </a:cxn>
                <a:cxn ang="0">
                  <a:pos x="67" y="85"/>
                </a:cxn>
                <a:cxn ang="0">
                  <a:pos x="84" y="85"/>
                </a:cxn>
                <a:cxn ang="0">
                  <a:pos x="71" y="98"/>
                </a:cxn>
                <a:cxn ang="0">
                  <a:pos x="17" y="98"/>
                </a:cxn>
                <a:cxn ang="0">
                  <a:pos x="13" y="98"/>
                </a:cxn>
                <a:cxn ang="0">
                  <a:pos x="0" y="85"/>
                </a:cxn>
                <a:cxn ang="0">
                  <a:pos x="17" y="85"/>
                </a:cxn>
                <a:cxn ang="0">
                  <a:pos x="21" y="85"/>
                </a:cxn>
                <a:cxn ang="0">
                  <a:pos x="6" y="41"/>
                </a:cxn>
                <a:cxn ang="0">
                  <a:pos x="57" y="35"/>
                </a:cxn>
                <a:cxn ang="0">
                  <a:pos x="55" y="6"/>
                </a:cxn>
                <a:cxn ang="0">
                  <a:pos x="57" y="35"/>
                </a:cxn>
                <a:cxn ang="0">
                  <a:pos x="44" y="30"/>
                </a:cxn>
                <a:cxn ang="0">
                  <a:pos x="43" y="0"/>
                </a:cxn>
                <a:cxn ang="0">
                  <a:pos x="44" y="30"/>
                </a:cxn>
                <a:cxn ang="0">
                  <a:pos x="31" y="34"/>
                </a:cxn>
                <a:cxn ang="0">
                  <a:pos x="30" y="4"/>
                </a:cxn>
                <a:cxn ang="0">
                  <a:pos x="31" y="34"/>
                </a:cxn>
                <a:cxn ang="0">
                  <a:pos x="16" y="53"/>
                </a:cxn>
                <a:cxn ang="0">
                  <a:pos x="26" y="79"/>
                </a:cxn>
                <a:cxn ang="0">
                  <a:pos x="34" y="74"/>
                </a:cxn>
                <a:cxn ang="0">
                  <a:pos x="25" y="51"/>
                </a:cxn>
                <a:cxn ang="0">
                  <a:pos x="16" y="53"/>
                </a:cxn>
                <a:cxn ang="0">
                  <a:pos x="78" y="50"/>
                </a:cxn>
                <a:cxn ang="0">
                  <a:pos x="73" y="68"/>
                </a:cxn>
                <a:cxn ang="0">
                  <a:pos x="78" y="69"/>
                </a:cxn>
                <a:cxn ang="0">
                  <a:pos x="85" y="67"/>
                </a:cxn>
                <a:cxn ang="0">
                  <a:pos x="88" y="60"/>
                </a:cxn>
                <a:cxn ang="0">
                  <a:pos x="85" y="53"/>
                </a:cxn>
                <a:cxn ang="0">
                  <a:pos x="78" y="50"/>
                </a:cxn>
                <a:cxn ang="0">
                  <a:pos x="78" y="50"/>
                </a:cxn>
              </a:cxnLst>
              <a:rect l="txL" t="txT" r="txR" b="txB"/>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6" name="Freeform 75"/>
            <p:cNvSpPr>
              <a:spLocks noEditPoints="1"/>
            </p:cNvSpPr>
            <p:nvPr/>
          </p:nvSpPr>
          <p:spPr>
            <a:xfrm>
              <a:off x="26989" y="2187147"/>
              <a:ext cx="371475" cy="272542"/>
            </a:xfrm>
            <a:custGeom>
              <a:avLst/>
              <a:gdLst>
                <a:gd name="txL" fmla="*/ 0 w 99"/>
                <a:gd name="txT" fmla="*/ 0 h 68"/>
                <a:gd name="txR" fmla="*/ 99 w 99"/>
                <a:gd name="txB" fmla="*/ 68 h 68"/>
              </a:gdLst>
              <a:ahLst/>
              <a:cxnLst>
                <a:cxn ang="0">
                  <a:pos x="10" y="18"/>
                </a:cxn>
                <a:cxn ang="0">
                  <a:pos x="6" y="26"/>
                </a:cxn>
                <a:cxn ang="0">
                  <a:pos x="56" y="58"/>
                </a:cxn>
                <a:cxn ang="0">
                  <a:pos x="79" y="56"/>
                </a:cxn>
                <a:cxn ang="0">
                  <a:pos x="85" y="63"/>
                </a:cxn>
                <a:cxn ang="0">
                  <a:pos x="82" y="66"/>
                </a:cxn>
                <a:cxn ang="0">
                  <a:pos x="4" y="66"/>
                </a:cxn>
                <a:cxn ang="0">
                  <a:pos x="0" y="63"/>
                </a:cxn>
                <a:cxn ang="0">
                  <a:pos x="0" y="22"/>
                </a:cxn>
                <a:cxn ang="0">
                  <a:pos x="58" y="11"/>
                </a:cxn>
                <a:cxn ang="0">
                  <a:pos x="61" y="17"/>
                </a:cxn>
                <a:cxn ang="0">
                  <a:pos x="57" y="21"/>
                </a:cxn>
                <a:cxn ang="0">
                  <a:pos x="56" y="16"/>
                </a:cxn>
                <a:cxn ang="0">
                  <a:pos x="55" y="19"/>
                </a:cxn>
                <a:cxn ang="0">
                  <a:pos x="61" y="27"/>
                </a:cxn>
                <a:cxn ang="0">
                  <a:pos x="62" y="32"/>
                </a:cxn>
                <a:cxn ang="0">
                  <a:pos x="58" y="39"/>
                </a:cxn>
                <a:cxn ang="0">
                  <a:pos x="58" y="11"/>
                </a:cxn>
                <a:cxn ang="0">
                  <a:pos x="14" y="8"/>
                </a:cxn>
                <a:cxn ang="0">
                  <a:pos x="14" y="50"/>
                </a:cxn>
                <a:cxn ang="0">
                  <a:pos x="18" y="52"/>
                </a:cxn>
                <a:cxn ang="0">
                  <a:pos x="96" y="53"/>
                </a:cxn>
                <a:cxn ang="0">
                  <a:pos x="99" y="50"/>
                </a:cxn>
                <a:cxn ang="0">
                  <a:pos x="99" y="7"/>
                </a:cxn>
                <a:cxn ang="0">
                  <a:pos x="69" y="5"/>
                </a:cxn>
                <a:cxn ang="0">
                  <a:pos x="69" y="11"/>
                </a:cxn>
                <a:cxn ang="0">
                  <a:pos x="20" y="21"/>
                </a:cxn>
                <a:cxn ang="0">
                  <a:pos x="30" y="42"/>
                </a:cxn>
                <a:cxn ang="0">
                  <a:pos x="82" y="46"/>
                </a:cxn>
                <a:cxn ang="0">
                  <a:pos x="93" y="24"/>
                </a:cxn>
                <a:cxn ang="0">
                  <a:pos x="69" y="11"/>
                </a:cxn>
                <a:cxn ang="0">
                  <a:pos x="20" y="45"/>
                </a:cxn>
                <a:cxn ang="0">
                  <a:pos x="20" y="45"/>
                </a:cxn>
                <a:cxn ang="0">
                  <a:pos x="54" y="36"/>
                </a:cxn>
                <a:cxn ang="0">
                  <a:pos x="50" y="27"/>
                </a:cxn>
                <a:cxn ang="0">
                  <a:pos x="55" y="33"/>
                </a:cxn>
                <a:cxn ang="0">
                  <a:pos x="57" y="33"/>
                </a:cxn>
                <a:cxn ang="0">
                  <a:pos x="56" y="28"/>
                </a:cxn>
                <a:cxn ang="0">
                  <a:pos x="50" y="20"/>
                </a:cxn>
                <a:cxn ang="0">
                  <a:pos x="54" y="14"/>
                </a:cxn>
                <a:cxn ang="0">
                  <a:pos x="45" y="25"/>
                </a:cxn>
              </a:cxnLst>
              <a:rect l="txL" t="txT" r="txR" b="txB"/>
              <a:pathLst>
                <a:path w="99" h="68">
                  <a:moveTo>
                    <a:pt x="2" y="21"/>
                  </a:moveTo>
                  <a:cubicBezTo>
                    <a:pt x="4" y="20"/>
                    <a:pt x="7" y="19"/>
                    <a:pt x="10" y="18"/>
                  </a:cubicBezTo>
                  <a:cubicBezTo>
                    <a:pt x="10" y="24"/>
                    <a:pt x="10" y="24"/>
                    <a:pt x="10" y="24"/>
                  </a:cubicBezTo>
                  <a:cubicBezTo>
                    <a:pt x="9" y="25"/>
                    <a:pt x="7" y="25"/>
                    <a:pt x="6" y="26"/>
                  </a:cubicBezTo>
                  <a:cubicBezTo>
                    <a:pt x="6" y="59"/>
                    <a:pt x="6" y="59"/>
                    <a:pt x="6" y="59"/>
                  </a:cubicBezTo>
                  <a:cubicBezTo>
                    <a:pt x="21" y="53"/>
                    <a:pt x="39" y="55"/>
                    <a:pt x="56" y="58"/>
                  </a:cubicBezTo>
                  <a:cubicBezTo>
                    <a:pt x="64" y="59"/>
                    <a:pt x="71" y="60"/>
                    <a:pt x="79" y="60"/>
                  </a:cubicBezTo>
                  <a:cubicBezTo>
                    <a:pt x="79" y="56"/>
                    <a:pt x="79" y="56"/>
                    <a:pt x="79" y="56"/>
                  </a:cubicBezTo>
                  <a:cubicBezTo>
                    <a:pt x="85" y="56"/>
                    <a:pt x="85" y="56"/>
                    <a:pt x="85" y="56"/>
                  </a:cubicBezTo>
                  <a:cubicBezTo>
                    <a:pt x="85" y="63"/>
                    <a:pt x="85" y="63"/>
                    <a:pt x="85" y="63"/>
                  </a:cubicBezTo>
                  <a:cubicBezTo>
                    <a:pt x="85" y="66"/>
                    <a:pt x="85" y="66"/>
                    <a:pt x="85" y="66"/>
                  </a:cubicBezTo>
                  <a:cubicBezTo>
                    <a:pt x="82" y="66"/>
                    <a:pt x="82" y="66"/>
                    <a:pt x="82" y="66"/>
                  </a:cubicBezTo>
                  <a:cubicBezTo>
                    <a:pt x="73" y="66"/>
                    <a:pt x="64" y="65"/>
                    <a:pt x="55" y="64"/>
                  </a:cubicBezTo>
                  <a:cubicBezTo>
                    <a:pt x="37" y="61"/>
                    <a:pt x="19" y="59"/>
                    <a:pt x="4" y="66"/>
                  </a:cubicBezTo>
                  <a:cubicBezTo>
                    <a:pt x="0" y="68"/>
                    <a:pt x="0" y="68"/>
                    <a:pt x="0" y="68"/>
                  </a:cubicBezTo>
                  <a:cubicBezTo>
                    <a:pt x="0" y="63"/>
                    <a:pt x="0" y="63"/>
                    <a:pt x="0" y="63"/>
                  </a:cubicBezTo>
                  <a:cubicBezTo>
                    <a:pt x="0" y="24"/>
                    <a:pt x="0" y="24"/>
                    <a:pt x="0" y="24"/>
                  </a:cubicBezTo>
                  <a:cubicBezTo>
                    <a:pt x="0" y="22"/>
                    <a:pt x="0" y="22"/>
                    <a:pt x="0" y="22"/>
                  </a:cubicBezTo>
                  <a:cubicBezTo>
                    <a:pt x="2" y="21"/>
                    <a:pt x="2" y="21"/>
                    <a:pt x="2" y="21"/>
                  </a:cubicBezTo>
                  <a:close/>
                  <a:moveTo>
                    <a:pt x="58" y="11"/>
                  </a:moveTo>
                  <a:cubicBezTo>
                    <a:pt x="58" y="14"/>
                    <a:pt x="58" y="14"/>
                    <a:pt x="58" y="14"/>
                  </a:cubicBezTo>
                  <a:cubicBezTo>
                    <a:pt x="60" y="14"/>
                    <a:pt x="61" y="15"/>
                    <a:pt x="61" y="17"/>
                  </a:cubicBezTo>
                  <a:cubicBezTo>
                    <a:pt x="61" y="21"/>
                    <a:pt x="61" y="21"/>
                    <a:pt x="61" y="21"/>
                  </a:cubicBezTo>
                  <a:cubicBezTo>
                    <a:pt x="57" y="21"/>
                    <a:pt x="57" y="21"/>
                    <a:pt x="57" y="21"/>
                  </a:cubicBezTo>
                  <a:cubicBezTo>
                    <a:pt x="57" y="17"/>
                    <a:pt x="57" y="17"/>
                    <a:pt x="57" y="17"/>
                  </a:cubicBezTo>
                  <a:cubicBezTo>
                    <a:pt x="57" y="17"/>
                    <a:pt x="57" y="16"/>
                    <a:pt x="56" y="16"/>
                  </a:cubicBezTo>
                  <a:cubicBezTo>
                    <a:pt x="55" y="16"/>
                    <a:pt x="55" y="17"/>
                    <a:pt x="55" y="18"/>
                  </a:cubicBezTo>
                  <a:cubicBezTo>
                    <a:pt x="55" y="19"/>
                    <a:pt x="55" y="19"/>
                    <a:pt x="55" y="19"/>
                  </a:cubicBezTo>
                  <a:cubicBezTo>
                    <a:pt x="55" y="20"/>
                    <a:pt x="56" y="21"/>
                    <a:pt x="57" y="22"/>
                  </a:cubicBezTo>
                  <a:cubicBezTo>
                    <a:pt x="59" y="25"/>
                    <a:pt x="61" y="26"/>
                    <a:pt x="61" y="27"/>
                  </a:cubicBezTo>
                  <a:cubicBezTo>
                    <a:pt x="62" y="27"/>
                    <a:pt x="62" y="28"/>
                    <a:pt x="62" y="29"/>
                  </a:cubicBezTo>
                  <a:cubicBezTo>
                    <a:pt x="62" y="32"/>
                    <a:pt x="62" y="32"/>
                    <a:pt x="62" y="32"/>
                  </a:cubicBezTo>
                  <a:cubicBezTo>
                    <a:pt x="62" y="35"/>
                    <a:pt x="61" y="36"/>
                    <a:pt x="58" y="36"/>
                  </a:cubicBezTo>
                  <a:cubicBezTo>
                    <a:pt x="58" y="39"/>
                    <a:pt x="58" y="39"/>
                    <a:pt x="58" y="39"/>
                  </a:cubicBezTo>
                  <a:cubicBezTo>
                    <a:pt x="64" y="38"/>
                    <a:pt x="67" y="32"/>
                    <a:pt x="67" y="25"/>
                  </a:cubicBezTo>
                  <a:cubicBezTo>
                    <a:pt x="67" y="18"/>
                    <a:pt x="64" y="13"/>
                    <a:pt x="58" y="11"/>
                  </a:cubicBezTo>
                  <a:close/>
                  <a:moveTo>
                    <a:pt x="15" y="7"/>
                  </a:moveTo>
                  <a:cubicBezTo>
                    <a:pt x="14" y="8"/>
                    <a:pt x="14" y="8"/>
                    <a:pt x="14" y="8"/>
                  </a:cubicBezTo>
                  <a:cubicBezTo>
                    <a:pt x="14" y="10"/>
                    <a:pt x="14" y="10"/>
                    <a:pt x="14" y="10"/>
                  </a:cubicBezTo>
                  <a:cubicBezTo>
                    <a:pt x="14" y="50"/>
                    <a:pt x="14" y="50"/>
                    <a:pt x="14" y="50"/>
                  </a:cubicBezTo>
                  <a:cubicBezTo>
                    <a:pt x="14" y="54"/>
                    <a:pt x="14" y="54"/>
                    <a:pt x="14" y="54"/>
                  </a:cubicBezTo>
                  <a:cubicBezTo>
                    <a:pt x="18" y="52"/>
                    <a:pt x="18" y="52"/>
                    <a:pt x="18" y="52"/>
                  </a:cubicBezTo>
                  <a:cubicBezTo>
                    <a:pt x="33" y="45"/>
                    <a:pt x="51" y="47"/>
                    <a:pt x="69" y="50"/>
                  </a:cubicBezTo>
                  <a:cubicBezTo>
                    <a:pt x="78" y="51"/>
                    <a:pt x="87" y="53"/>
                    <a:pt x="96" y="53"/>
                  </a:cubicBezTo>
                  <a:cubicBezTo>
                    <a:pt x="99" y="53"/>
                    <a:pt x="99" y="53"/>
                    <a:pt x="99" y="53"/>
                  </a:cubicBezTo>
                  <a:cubicBezTo>
                    <a:pt x="99" y="50"/>
                    <a:pt x="99" y="50"/>
                    <a:pt x="99" y="50"/>
                  </a:cubicBezTo>
                  <a:cubicBezTo>
                    <a:pt x="99" y="10"/>
                    <a:pt x="99" y="10"/>
                    <a:pt x="99" y="10"/>
                  </a:cubicBezTo>
                  <a:cubicBezTo>
                    <a:pt x="99" y="7"/>
                    <a:pt x="99" y="7"/>
                    <a:pt x="99" y="7"/>
                  </a:cubicBezTo>
                  <a:cubicBezTo>
                    <a:pt x="96" y="7"/>
                    <a:pt x="96" y="7"/>
                    <a:pt x="96" y="7"/>
                  </a:cubicBezTo>
                  <a:cubicBezTo>
                    <a:pt x="87" y="7"/>
                    <a:pt x="78" y="6"/>
                    <a:pt x="69" y="5"/>
                  </a:cubicBezTo>
                  <a:cubicBezTo>
                    <a:pt x="51" y="2"/>
                    <a:pt x="32" y="0"/>
                    <a:pt x="15" y="7"/>
                  </a:cubicBezTo>
                  <a:close/>
                  <a:moveTo>
                    <a:pt x="69" y="11"/>
                  </a:moveTo>
                  <a:cubicBezTo>
                    <a:pt x="55" y="9"/>
                    <a:pt x="41" y="7"/>
                    <a:pt x="29" y="9"/>
                  </a:cubicBezTo>
                  <a:cubicBezTo>
                    <a:pt x="30" y="15"/>
                    <a:pt x="27" y="22"/>
                    <a:pt x="20" y="21"/>
                  </a:cubicBezTo>
                  <a:cubicBezTo>
                    <a:pt x="20" y="32"/>
                    <a:pt x="20" y="32"/>
                    <a:pt x="20" y="32"/>
                  </a:cubicBezTo>
                  <a:cubicBezTo>
                    <a:pt x="26" y="32"/>
                    <a:pt x="30" y="37"/>
                    <a:pt x="30" y="42"/>
                  </a:cubicBezTo>
                  <a:cubicBezTo>
                    <a:pt x="43" y="40"/>
                    <a:pt x="56" y="42"/>
                    <a:pt x="69" y="44"/>
                  </a:cubicBezTo>
                  <a:cubicBezTo>
                    <a:pt x="74" y="45"/>
                    <a:pt x="78" y="45"/>
                    <a:pt x="82" y="46"/>
                  </a:cubicBezTo>
                  <a:cubicBezTo>
                    <a:pt x="82" y="40"/>
                    <a:pt x="86" y="34"/>
                    <a:pt x="93" y="34"/>
                  </a:cubicBezTo>
                  <a:cubicBezTo>
                    <a:pt x="93" y="24"/>
                    <a:pt x="93" y="24"/>
                    <a:pt x="93" y="24"/>
                  </a:cubicBezTo>
                  <a:cubicBezTo>
                    <a:pt x="86" y="24"/>
                    <a:pt x="83" y="18"/>
                    <a:pt x="83" y="12"/>
                  </a:cubicBezTo>
                  <a:cubicBezTo>
                    <a:pt x="78" y="12"/>
                    <a:pt x="73" y="11"/>
                    <a:pt x="69" y="11"/>
                  </a:cubicBezTo>
                  <a:close/>
                  <a:moveTo>
                    <a:pt x="20" y="45"/>
                  </a:moveTo>
                  <a:cubicBezTo>
                    <a:pt x="20" y="45"/>
                    <a:pt x="20" y="45"/>
                    <a:pt x="20" y="45"/>
                  </a:cubicBezTo>
                  <a:cubicBezTo>
                    <a:pt x="20" y="45"/>
                    <a:pt x="20" y="45"/>
                    <a:pt x="20" y="45"/>
                  </a:cubicBezTo>
                  <a:cubicBezTo>
                    <a:pt x="20" y="45"/>
                    <a:pt x="20" y="45"/>
                    <a:pt x="20" y="45"/>
                  </a:cubicBezTo>
                  <a:close/>
                  <a:moveTo>
                    <a:pt x="54" y="39"/>
                  </a:moveTo>
                  <a:cubicBezTo>
                    <a:pt x="54" y="36"/>
                    <a:pt x="54" y="36"/>
                    <a:pt x="54" y="36"/>
                  </a:cubicBezTo>
                  <a:cubicBezTo>
                    <a:pt x="52" y="36"/>
                    <a:pt x="50" y="34"/>
                    <a:pt x="50" y="32"/>
                  </a:cubicBezTo>
                  <a:cubicBezTo>
                    <a:pt x="50" y="27"/>
                    <a:pt x="50" y="27"/>
                    <a:pt x="50" y="27"/>
                  </a:cubicBezTo>
                  <a:cubicBezTo>
                    <a:pt x="55" y="27"/>
                    <a:pt x="55" y="27"/>
                    <a:pt x="55" y="27"/>
                  </a:cubicBezTo>
                  <a:cubicBezTo>
                    <a:pt x="55" y="33"/>
                    <a:pt x="55" y="33"/>
                    <a:pt x="55" y="33"/>
                  </a:cubicBezTo>
                  <a:cubicBezTo>
                    <a:pt x="55" y="33"/>
                    <a:pt x="55" y="33"/>
                    <a:pt x="56" y="33"/>
                  </a:cubicBezTo>
                  <a:cubicBezTo>
                    <a:pt x="56" y="33"/>
                    <a:pt x="57" y="33"/>
                    <a:pt x="57" y="33"/>
                  </a:cubicBezTo>
                  <a:cubicBezTo>
                    <a:pt x="57" y="30"/>
                    <a:pt x="57" y="30"/>
                    <a:pt x="57" y="30"/>
                  </a:cubicBezTo>
                  <a:cubicBezTo>
                    <a:pt x="57" y="29"/>
                    <a:pt x="57" y="29"/>
                    <a:pt x="56" y="28"/>
                  </a:cubicBezTo>
                  <a:cubicBezTo>
                    <a:pt x="56" y="28"/>
                    <a:pt x="54" y="26"/>
                    <a:pt x="52" y="24"/>
                  </a:cubicBezTo>
                  <a:cubicBezTo>
                    <a:pt x="51" y="23"/>
                    <a:pt x="50" y="21"/>
                    <a:pt x="50" y="20"/>
                  </a:cubicBezTo>
                  <a:cubicBezTo>
                    <a:pt x="50" y="18"/>
                    <a:pt x="50" y="18"/>
                    <a:pt x="50" y="18"/>
                  </a:cubicBezTo>
                  <a:cubicBezTo>
                    <a:pt x="50" y="16"/>
                    <a:pt x="52" y="14"/>
                    <a:pt x="54" y="14"/>
                  </a:cubicBezTo>
                  <a:cubicBezTo>
                    <a:pt x="54" y="11"/>
                    <a:pt x="54" y="11"/>
                    <a:pt x="54" y="11"/>
                  </a:cubicBezTo>
                  <a:cubicBezTo>
                    <a:pt x="49" y="13"/>
                    <a:pt x="45" y="18"/>
                    <a:pt x="45" y="25"/>
                  </a:cubicBezTo>
                  <a:cubicBezTo>
                    <a:pt x="45" y="32"/>
                    <a:pt x="49" y="38"/>
                    <a:pt x="54" y="3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7" name="Freeform 76"/>
            <p:cNvSpPr>
              <a:spLocks noEditPoints="1"/>
            </p:cNvSpPr>
            <p:nvPr/>
          </p:nvSpPr>
          <p:spPr>
            <a:xfrm>
              <a:off x="723900" y="3134074"/>
              <a:ext cx="368300" cy="387653"/>
            </a:xfrm>
            <a:custGeom>
              <a:avLst/>
              <a:gdLst>
                <a:gd name="txL" fmla="*/ 0 w 98"/>
                <a:gd name="txT" fmla="*/ 0 h 97"/>
                <a:gd name="txR" fmla="*/ 98 w 98"/>
                <a:gd name="txB" fmla="*/ 97 h 97"/>
              </a:gdLst>
              <a:ahLst/>
              <a:cxnLst>
                <a:cxn ang="0">
                  <a:pos x="38" y="17"/>
                </a:cxn>
                <a:cxn ang="0">
                  <a:pos x="61" y="17"/>
                </a:cxn>
                <a:cxn ang="0">
                  <a:pos x="86" y="33"/>
                </a:cxn>
                <a:cxn ang="0">
                  <a:pos x="89" y="79"/>
                </a:cxn>
                <a:cxn ang="0">
                  <a:pos x="49" y="97"/>
                </a:cxn>
                <a:cxn ang="0">
                  <a:pos x="10" y="79"/>
                </a:cxn>
                <a:cxn ang="0">
                  <a:pos x="12" y="33"/>
                </a:cxn>
                <a:cxn ang="0">
                  <a:pos x="38" y="17"/>
                </a:cxn>
                <a:cxn ang="0">
                  <a:pos x="42" y="76"/>
                </a:cxn>
                <a:cxn ang="0">
                  <a:pos x="42" y="80"/>
                </a:cxn>
                <a:cxn ang="0">
                  <a:pos x="57" y="80"/>
                </a:cxn>
                <a:cxn ang="0">
                  <a:pos x="57" y="76"/>
                </a:cxn>
                <a:cxn ang="0">
                  <a:pos x="42" y="76"/>
                </a:cxn>
                <a:cxn ang="0">
                  <a:pos x="50" y="70"/>
                </a:cxn>
                <a:cxn ang="0">
                  <a:pos x="56" y="60"/>
                </a:cxn>
                <a:cxn ang="0">
                  <a:pos x="44" y="60"/>
                </a:cxn>
                <a:cxn ang="0">
                  <a:pos x="50" y="70"/>
                </a:cxn>
                <a:cxn ang="0">
                  <a:pos x="49" y="86"/>
                </a:cxn>
                <a:cxn ang="0">
                  <a:pos x="69" y="77"/>
                </a:cxn>
                <a:cxn ang="0">
                  <a:pos x="59" y="57"/>
                </a:cxn>
                <a:cxn ang="0">
                  <a:pos x="49" y="55"/>
                </a:cxn>
                <a:cxn ang="0">
                  <a:pos x="39" y="57"/>
                </a:cxn>
                <a:cxn ang="0">
                  <a:pos x="29" y="77"/>
                </a:cxn>
                <a:cxn ang="0">
                  <a:pos x="49" y="86"/>
                </a:cxn>
                <a:cxn ang="0">
                  <a:pos x="26" y="43"/>
                </a:cxn>
                <a:cxn ang="0">
                  <a:pos x="29" y="51"/>
                </a:cxn>
                <a:cxn ang="0">
                  <a:pos x="42" y="51"/>
                </a:cxn>
                <a:cxn ang="0">
                  <a:pos x="35" y="43"/>
                </a:cxn>
                <a:cxn ang="0">
                  <a:pos x="26" y="43"/>
                </a:cxn>
                <a:cxn ang="0">
                  <a:pos x="74" y="43"/>
                </a:cxn>
                <a:cxn ang="0">
                  <a:pos x="65" y="43"/>
                </a:cxn>
                <a:cxn ang="0">
                  <a:pos x="58" y="51"/>
                </a:cxn>
                <a:cxn ang="0">
                  <a:pos x="71" y="51"/>
                </a:cxn>
                <a:cxn ang="0">
                  <a:pos x="74" y="43"/>
                </a:cxn>
                <a:cxn ang="0">
                  <a:pos x="67" y="21"/>
                </a:cxn>
                <a:cxn ang="0">
                  <a:pos x="79" y="29"/>
                </a:cxn>
                <a:cxn ang="0">
                  <a:pos x="79" y="19"/>
                </a:cxn>
                <a:cxn ang="0">
                  <a:pos x="67" y="21"/>
                </a:cxn>
                <a:cxn ang="0">
                  <a:pos x="19" y="29"/>
                </a:cxn>
                <a:cxn ang="0">
                  <a:pos x="31" y="21"/>
                </a:cxn>
                <a:cxn ang="0">
                  <a:pos x="19" y="29"/>
                </a:cxn>
              </a:cxnLst>
              <a:rect l="txL" t="txT" r="txR" b="txB"/>
              <a:pathLst>
                <a:path w="98" h="97">
                  <a:moveTo>
                    <a:pt x="38" y="17"/>
                  </a:moveTo>
                  <a:cubicBezTo>
                    <a:pt x="61" y="17"/>
                    <a:pt x="61" y="17"/>
                    <a:pt x="61" y="17"/>
                  </a:cubicBezTo>
                  <a:cubicBezTo>
                    <a:pt x="71" y="0"/>
                    <a:pt x="98" y="9"/>
                    <a:pt x="86" y="33"/>
                  </a:cubicBezTo>
                  <a:cubicBezTo>
                    <a:pt x="88" y="48"/>
                    <a:pt x="89" y="63"/>
                    <a:pt x="89" y="79"/>
                  </a:cubicBezTo>
                  <a:cubicBezTo>
                    <a:pt x="76" y="90"/>
                    <a:pt x="63" y="94"/>
                    <a:pt x="49" y="97"/>
                  </a:cubicBezTo>
                  <a:cubicBezTo>
                    <a:pt x="35" y="94"/>
                    <a:pt x="22" y="90"/>
                    <a:pt x="10" y="79"/>
                  </a:cubicBezTo>
                  <a:cubicBezTo>
                    <a:pt x="10" y="63"/>
                    <a:pt x="10" y="48"/>
                    <a:pt x="12" y="33"/>
                  </a:cubicBezTo>
                  <a:cubicBezTo>
                    <a:pt x="0" y="9"/>
                    <a:pt x="27" y="0"/>
                    <a:pt x="38" y="17"/>
                  </a:cubicBezTo>
                  <a:close/>
                  <a:moveTo>
                    <a:pt x="42" y="76"/>
                  </a:moveTo>
                  <a:cubicBezTo>
                    <a:pt x="42" y="80"/>
                    <a:pt x="42" y="80"/>
                    <a:pt x="42" y="80"/>
                  </a:cubicBezTo>
                  <a:cubicBezTo>
                    <a:pt x="57" y="80"/>
                    <a:pt x="57" y="80"/>
                    <a:pt x="57" y="80"/>
                  </a:cubicBezTo>
                  <a:cubicBezTo>
                    <a:pt x="57" y="76"/>
                    <a:pt x="57" y="76"/>
                    <a:pt x="57" y="76"/>
                  </a:cubicBezTo>
                  <a:cubicBezTo>
                    <a:pt x="42" y="76"/>
                    <a:pt x="42" y="76"/>
                    <a:pt x="42" y="76"/>
                  </a:cubicBezTo>
                  <a:close/>
                  <a:moveTo>
                    <a:pt x="50" y="70"/>
                  </a:moveTo>
                  <a:cubicBezTo>
                    <a:pt x="56" y="69"/>
                    <a:pt x="59" y="66"/>
                    <a:pt x="56" y="60"/>
                  </a:cubicBezTo>
                  <a:cubicBezTo>
                    <a:pt x="52" y="60"/>
                    <a:pt x="48" y="60"/>
                    <a:pt x="44" y="60"/>
                  </a:cubicBezTo>
                  <a:cubicBezTo>
                    <a:pt x="41" y="67"/>
                    <a:pt x="45" y="69"/>
                    <a:pt x="50" y="70"/>
                  </a:cubicBezTo>
                  <a:close/>
                  <a:moveTo>
                    <a:pt x="49" y="86"/>
                  </a:moveTo>
                  <a:cubicBezTo>
                    <a:pt x="49" y="86"/>
                    <a:pt x="67" y="82"/>
                    <a:pt x="69" y="77"/>
                  </a:cubicBezTo>
                  <a:cubicBezTo>
                    <a:pt x="71" y="73"/>
                    <a:pt x="66" y="63"/>
                    <a:pt x="59" y="57"/>
                  </a:cubicBezTo>
                  <a:cubicBezTo>
                    <a:pt x="56" y="54"/>
                    <a:pt x="49" y="55"/>
                    <a:pt x="49" y="55"/>
                  </a:cubicBezTo>
                  <a:cubicBezTo>
                    <a:pt x="49" y="55"/>
                    <a:pt x="42" y="54"/>
                    <a:pt x="39" y="57"/>
                  </a:cubicBezTo>
                  <a:cubicBezTo>
                    <a:pt x="32" y="63"/>
                    <a:pt x="27" y="73"/>
                    <a:pt x="29" y="77"/>
                  </a:cubicBezTo>
                  <a:cubicBezTo>
                    <a:pt x="31" y="82"/>
                    <a:pt x="49" y="86"/>
                    <a:pt x="49" y="86"/>
                  </a:cubicBezTo>
                  <a:close/>
                  <a:moveTo>
                    <a:pt x="26" y="43"/>
                  </a:moveTo>
                  <a:cubicBezTo>
                    <a:pt x="26" y="43"/>
                    <a:pt x="26" y="50"/>
                    <a:pt x="29" y="51"/>
                  </a:cubicBezTo>
                  <a:cubicBezTo>
                    <a:pt x="32" y="52"/>
                    <a:pt x="42" y="51"/>
                    <a:pt x="42" y="51"/>
                  </a:cubicBezTo>
                  <a:cubicBezTo>
                    <a:pt x="42" y="51"/>
                    <a:pt x="39" y="45"/>
                    <a:pt x="35" y="43"/>
                  </a:cubicBezTo>
                  <a:cubicBezTo>
                    <a:pt x="31" y="42"/>
                    <a:pt x="26" y="43"/>
                    <a:pt x="26" y="43"/>
                  </a:cubicBezTo>
                  <a:close/>
                  <a:moveTo>
                    <a:pt x="74" y="43"/>
                  </a:moveTo>
                  <a:cubicBezTo>
                    <a:pt x="74" y="43"/>
                    <a:pt x="69" y="42"/>
                    <a:pt x="65" y="43"/>
                  </a:cubicBezTo>
                  <a:cubicBezTo>
                    <a:pt x="61" y="45"/>
                    <a:pt x="58" y="51"/>
                    <a:pt x="58" y="51"/>
                  </a:cubicBezTo>
                  <a:cubicBezTo>
                    <a:pt x="58" y="51"/>
                    <a:pt x="68" y="52"/>
                    <a:pt x="71" y="51"/>
                  </a:cubicBezTo>
                  <a:cubicBezTo>
                    <a:pt x="73" y="50"/>
                    <a:pt x="74" y="43"/>
                    <a:pt x="74" y="43"/>
                  </a:cubicBezTo>
                  <a:close/>
                  <a:moveTo>
                    <a:pt x="67" y="21"/>
                  </a:moveTo>
                  <a:cubicBezTo>
                    <a:pt x="79" y="29"/>
                    <a:pt x="79" y="29"/>
                    <a:pt x="79" y="29"/>
                  </a:cubicBezTo>
                  <a:cubicBezTo>
                    <a:pt x="81" y="26"/>
                    <a:pt x="82" y="21"/>
                    <a:pt x="79" y="19"/>
                  </a:cubicBezTo>
                  <a:cubicBezTo>
                    <a:pt x="76" y="16"/>
                    <a:pt x="71" y="15"/>
                    <a:pt x="67" y="21"/>
                  </a:cubicBezTo>
                  <a:close/>
                  <a:moveTo>
                    <a:pt x="19" y="29"/>
                  </a:moveTo>
                  <a:cubicBezTo>
                    <a:pt x="31" y="21"/>
                    <a:pt x="31" y="21"/>
                    <a:pt x="31" y="21"/>
                  </a:cubicBezTo>
                  <a:cubicBezTo>
                    <a:pt x="26" y="13"/>
                    <a:pt x="13" y="17"/>
                    <a:pt x="19" y="2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8" name="Freeform 77"/>
            <p:cNvSpPr>
              <a:spLocks noEditPoints="1"/>
            </p:cNvSpPr>
            <p:nvPr/>
          </p:nvSpPr>
          <p:spPr>
            <a:xfrm>
              <a:off x="1417637" y="2194607"/>
              <a:ext cx="387350" cy="267463"/>
            </a:xfrm>
            <a:custGeom>
              <a:avLst/>
              <a:gdLst>
                <a:gd name="txL" fmla="*/ 0 w 103"/>
                <a:gd name="txT" fmla="*/ 0 h 67"/>
                <a:gd name="txR" fmla="*/ 103 w 103"/>
                <a:gd name="txB" fmla="*/ 67 h 67"/>
              </a:gdLst>
              <a:ahLst/>
              <a:cxnLst>
                <a:cxn ang="0">
                  <a:pos x="94" y="15"/>
                </a:cxn>
                <a:cxn ang="0">
                  <a:pos x="103" y="58"/>
                </a:cxn>
                <a:cxn ang="0">
                  <a:pos x="36" y="67"/>
                </a:cxn>
                <a:cxn ang="0">
                  <a:pos x="27" y="24"/>
                </a:cxn>
                <a:cxn ang="0">
                  <a:pos x="10" y="47"/>
                </a:cxn>
                <a:cxn ang="0">
                  <a:pos x="9" y="46"/>
                </a:cxn>
                <a:cxn ang="0">
                  <a:pos x="7" y="30"/>
                </a:cxn>
                <a:cxn ang="0">
                  <a:pos x="21" y="17"/>
                </a:cxn>
                <a:cxn ang="0">
                  <a:pos x="7" y="12"/>
                </a:cxn>
                <a:cxn ang="0">
                  <a:pos x="9" y="9"/>
                </a:cxn>
                <a:cxn ang="0">
                  <a:pos x="64" y="8"/>
                </a:cxn>
                <a:cxn ang="0">
                  <a:pos x="67" y="9"/>
                </a:cxn>
                <a:cxn ang="0">
                  <a:pos x="75" y="11"/>
                </a:cxn>
                <a:cxn ang="0">
                  <a:pos x="72" y="4"/>
                </a:cxn>
                <a:cxn ang="0">
                  <a:pos x="12" y="0"/>
                </a:cxn>
                <a:cxn ang="0">
                  <a:pos x="3" y="4"/>
                </a:cxn>
                <a:cxn ang="0">
                  <a:pos x="0" y="43"/>
                </a:cxn>
                <a:cxn ang="0">
                  <a:pos x="3" y="51"/>
                </a:cxn>
                <a:cxn ang="0">
                  <a:pos x="11" y="55"/>
                </a:cxn>
                <a:cxn ang="0">
                  <a:pos x="22" y="47"/>
                </a:cxn>
                <a:cxn ang="0">
                  <a:pos x="75" y="22"/>
                </a:cxn>
                <a:cxn ang="0">
                  <a:pos x="96" y="34"/>
                </a:cxn>
                <a:cxn ang="0">
                  <a:pos x="75" y="22"/>
                </a:cxn>
                <a:cxn ang="0">
                  <a:pos x="35" y="57"/>
                </a:cxn>
                <a:cxn ang="0">
                  <a:pos x="47" y="50"/>
                </a:cxn>
                <a:cxn ang="0">
                  <a:pos x="52" y="50"/>
                </a:cxn>
                <a:cxn ang="0">
                  <a:pos x="64" y="57"/>
                </a:cxn>
                <a:cxn ang="0">
                  <a:pos x="52" y="50"/>
                </a:cxn>
                <a:cxn ang="0">
                  <a:pos x="68" y="57"/>
                </a:cxn>
                <a:cxn ang="0">
                  <a:pos x="80" y="50"/>
                </a:cxn>
                <a:cxn ang="0">
                  <a:pos x="84" y="50"/>
                </a:cxn>
                <a:cxn ang="0">
                  <a:pos x="96" y="57"/>
                </a:cxn>
                <a:cxn ang="0">
                  <a:pos x="84" y="50"/>
                </a:cxn>
              </a:cxnLst>
              <a:rect l="txL" t="txT" r="txR" b="txB"/>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79" name="Freeform 78"/>
            <p:cNvSpPr>
              <a:spLocks noEditPoints="1"/>
            </p:cNvSpPr>
            <p:nvPr/>
          </p:nvSpPr>
          <p:spPr>
            <a:xfrm>
              <a:off x="1406527" y="2590876"/>
              <a:ext cx="382587" cy="436742"/>
            </a:xfrm>
            <a:custGeom>
              <a:avLst/>
              <a:gdLst>
                <a:gd name="txL" fmla="*/ 0 w 102"/>
                <a:gd name="txT" fmla="*/ 0 h 109"/>
                <a:gd name="txR" fmla="*/ 102 w 102"/>
                <a:gd name="txB" fmla="*/ 109 h 109"/>
              </a:gdLst>
              <a:ahLst/>
              <a:cxnLst>
                <a:cxn ang="0">
                  <a:pos x="78" y="71"/>
                </a:cxn>
                <a:cxn ang="0">
                  <a:pos x="83" y="80"/>
                </a:cxn>
                <a:cxn ang="0">
                  <a:pos x="93" y="81"/>
                </a:cxn>
                <a:cxn ang="0">
                  <a:pos x="88" y="72"/>
                </a:cxn>
                <a:cxn ang="0">
                  <a:pos x="14" y="54"/>
                </a:cxn>
                <a:cxn ang="0">
                  <a:pos x="44" y="36"/>
                </a:cxn>
                <a:cxn ang="0">
                  <a:pos x="30" y="69"/>
                </a:cxn>
                <a:cxn ang="0">
                  <a:pos x="35" y="69"/>
                </a:cxn>
                <a:cxn ang="0">
                  <a:pos x="48" y="66"/>
                </a:cxn>
                <a:cxn ang="0">
                  <a:pos x="54" y="73"/>
                </a:cxn>
                <a:cxn ang="0">
                  <a:pos x="46" y="68"/>
                </a:cxn>
                <a:cxn ang="0">
                  <a:pos x="32" y="78"/>
                </a:cxn>
                <a:cxn ang="0">
                  <a:pos x="4" y="55"/>
                </a:cxn>
                <a:cxn ang="0">
                  <a:pos x="0" y="47"/>
                </a:cxn>
                <a:cxn ang="0">
                  <a:pos x="3" y="39"/>
                </a:cxn>
                <a:cxn ang="0">
                  <a:pos x="37" y="3"/>
                </a:cxn>
                <a:cxn ang="0">
                  <a:pos x="53" y="3"/>
                </a:cxn>
                <a:cxn ang="0">
                  <a:pos x="74" y="23"/>
                </a:cxn>
                <a:cxn ang="0">
                  <a:pos x="77" y="31"/>
                </a:cxn>
                <a:cxn ang="0">
                  <a:pos x="74" y="39"/>
                </a:cxn>
                <a:cxn ang="0">
                  <a:pos x="74" y="39"/>
                </a:cxn>
                <a:cxn ang="0">
                  <a:pos x="70" y="31"/>
                </a:cxn>
                <a:cxn ang="0">
                  <a:pos x="68" y="28"/>
                </a:cxn>
                <a:cxn ang="0">
                  <a:pos x="48" y="8"/>
                </a:cxn>
                <a:cxn ang="0">
                  <a:pos x="42" y="9"/>
                </a:cxn>
                <a:cxn ang="0">
                  <a:pos x="9" y="44"/>
                </a:cxn>
                <a:cxn ang="0">
                  <a:pos x="8" y="47"/>
                </a:cxn>
                <a:cxn ang="0">
                  <a:pos x="9" y="49"/>
                </a:cxn>
                <a:cxn ang="0">
                  <a:pos x="50" y="22"/>
                </a:cxn>
                <a:cxn ang="0">
                  <a:pos x="59" y="69"/>
                </a:cxn>
                <a:cxn ang="0">
                  <a:pos x="54" y="76"/>
                </a:cxn>
                <a:cxn ang="0">
                  <a:pos x="41" y="93"/>
                </a:cxn>
                <a:cxn ang="0">
                  <a:pos x="54" y="109"/>
                </a:cxn>
                <a:cxn ang="0">
                  <a:pos x="67" y="94"/>
                </a:cxn>
                <a:cxn ang="0">
                  <a:pos x="67" y="94"/>
                </a:cxn>
                <a:cxn ang="0">
                  <a:pos x="68" y="40"/>
                </a:cxn>
                <a:cxn ang="0">
                  <a:pos x="58" y="59"/>
                </a:cxn>
                <a:cxn ang="0">
                  <a:pos x="61" y="64"/>
                </a:cxn>
                <a:cxn ang="0">
                  <a:pos x="58" y="59"/>
                </a:cxn>
                <a:cxn ang="0">
                  <a:pos x="54" y="84"/>
                </a:cxn>
                <a:cxn ang="0">
                  <a:pos x="59" y="92"/>
                </a:cxn>
                <a:cxn ang="0">
                  <a:pos x="54" y="101"/>
                </a:cxn>
                <a:cxn ang="0">
                  <a:pos x="49" y="93"/>
                </a:cxn>
                <a:cxn ang="0">
                  <a:pos x="72" y="67"/>
                </a:cxn>
                <a:cxn ang="0">
                  <a:pos x="81" y="62"/>
                </a:cxn>
                <a:cxn ang="0">
                  <a:pos x="100" y="74"/>
                </a:cxn>
                <a:cxn ang="0">
                  <a:pos x="90" y="90"/>
                </a:cxn>
                <a:cxn ang="0">
                  <a:pos x="81" y="88"/>
                </a:cxn>
                <a:cxn ang="0">
                  <a:pos x="79" y="87"/>
                </a:cxn>
                <a:cxn ang="0">
                  <a:pos x="72" y="67"/>
                </a:cxn>
              </a:cxnLst>
              <a:rect l="txL" t="txT" r="txR" b="txB"/>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0" name="Freeform 79"/>
            <p:cNvSpPr>
              <a:spLocks noEditPoints="1"/>
            </p:cNvSpPr>
            <p:nvPr/>
          </p:nvSpPr>
          <p:spPr>
            <a:xfrm>
              <a:off x="717550" y="2579152"/>
              <a:ext cx="366712" cy="440129"/>
            </a:xfrm>
            <a:custGeom>
              <a:avLst/>
              <a:gdLst>
                <a:gd name="txL" fmla="*/ 0 w 98"/>
                <a:gd name="txT" fmla="*/ 0 h 110"/>
                <a:gd name="txR" fmla="*/ 98 w 98"/>
                <a:gd name="txB" fmla="*/ 110 h 110"/>
              </a:gdLst>
              <a:ahLst/>
              <a:cxnLst>
                <a:cxn ang="0">
                  <a:pos x="23" y="30"/>
                </a:cxn>
                <a:cxn ang="0">
                  <a:pos x="8" y="16"/>
                </a:cxn>
                <a:cxn ang="0">
                  <a:pos x="23" y="4"/>
                </a:cxn>
                <a:cxn ang="0">
                  <a:pos x="28" y="0"/>
                </a:cxn>
                <a:cxn ang="0">
                  <a:pos x="38" y="7"/>
                </a:cxn>
                <a:cxn ang="0">
                  <a:pos x="33" y="16"/>
                </a:cxn>
                <a:cxn ang="0">
                  <a:pos x="28" y="23"/>
                </a:cxn>
                <a:cxn ang="0">
                  <a:pos x="45" y="37"/>
                </a:cxn>
                <a:cxn ang="0">
                  <a:pos x="28" y="51"/>
                </a:cxn>
                <a:cxn ang="0">
                  <a:pos x="23" y="57"/>
                </a:cxn>
                <a:cxn ang="0">
                  <a:pos x="12" y="47"/>
                </a:cxn>
                <a:cxn ang="0">
                  <a:pos x="17" y="37"/>
                </a:cxn>
                <a:cxn ang="0">
                  <a:pos x="23" y="44"/>
                </a:cxn>
                <a:cxn ang="0">
                  <a:pos x="71" y="94"/>
                </a:cxn>
                <a:cxn ang="0">
                  <a:pos x="58" y="90"/>
                </a:cxn>
                <a:cxn ang="0">
                  <a:pos x="69" y="86"/>
                </a:cxn>
                <a:cxn ang="0">
                  <a:pos x="65" y="65"/>
                </a:cxn>
                <a:cxn ang="0">
                  <a:pos x="87" y="65"/>
                </a:cxn>
                <a:cxn ang="0">
                  <a:pos x="84" y="86"/>
                </a:cxn>
                <a:cxn ang="0">
                  <a:pos x="97" y="90"/>
                </a:cxn>
                <a:cxn ang="0">
                  <a:pos x="82" y="94"/>
                </a:cxn>
                <a:cxn ang="0">
                  <a:pos x="97" y="98"/>
                </a:cxn>
                <a:cxn ang="0">
                  <a:pos x="82" y="110"/>
                </a:cxn>
                <a:cxn ang="0">
                  <a:pos x="71" y="98"/>
                </a:cxn>
                <a:cxn ang="0">
                  <a:pos x="58" y="94"/>
                </a:cxn>
                <a:cxn ang="0">
                  <a:pos x="5" y="89"/>
                </a:cxn>
                <a:cxn ang="0">
                  <a:pos x="0" y="85"/>
                </a:cxn>
                <a:cxn ang="0">
                  <a:pos x="6" y="81"/>
                </a:cxn>
                <a:cxn ang="0">
                  <a:pos x="48" y="69"/>
                </a:cxn>
                <a:cxn ang="0">
                  <a:pos x="42" y="75"/>
                </a:cxn>
                <a:cxn ang="0">
                  <a:pos x="30" y="70"/>
                </a:cxn>
                <a:cxn ang="0">
                  <a:pos x="37" y="81"/>
                </a:cxn>
                <a:cxn ang="0">
                  <a:pos x="14" y="85"/>
                </a:cxn>
                <a:cxn ang="0">
                  <a:pos x="37" y="89"/>
                </a:cxn>
                <a:cxn ang="0">
                  <a:pos x="15" y="93"/>
                </a:cxn>
                <a:cxn ang="0">
                  <a:pos x="40" y="100"/>
                </a:cxn>
                <a:cxn ang="0">
                  <a:pos x="30" y="110"/>
                </a:cxn>
                <a:cxn ang="0">
                  <a:pos x="0" y="93"/>
                </a:cxn>
                <a:cxn ang="0">
                  <a:pos x="54" y="29"/>
                </a:cxn>
                <a:cxn ang="0">
                  <a:pos x="56" y="22"/>
                </a:cxn>
                <a:cxn ang="0">
                  <a:pos x="67" y="5"/>
                </a:cxn>
                <a:cxn ang="0">
                  <a:pos x="88" y="5"/>
                </a:cxn>
                <a:cxn ang="0">
                  <a:pos x="87" y="16"/>
                </a:cxn>
                <a:cxn ang="0">
                  <a:pos x="76" y="11"/>
                </a:cxn>
                <a:cxn ang="0">
                  <a:pos x="67" y="15"/>
                </a:cxn>
                <a:cxn ang="0">
                  <a:pos x="68" y="27"/>
                </a:cxn>
                <a:cxn ang="0">
                  <a:pos x="83" y="29"/>
                </a:cxn>
                <a:cxn ang="0">
                  <a:pos x="71" y="34"/>
                </a:cxn>
                <a:cxn ang="0">
                  <a:pos x="72" y="42"/>
                </a:cxn>
                <a:cxn ang="0">
                  <a:pos x="83" y="44"/>
                </a:cxn>
                <a:cxn ang="0">
                  <a:pos x="96" y="49"/>
                </a:cxn>
                <a:cxn ang="0">
                  <a:pos x="70" y="50"/>
                </a:cxn>
                <a:cxn ang="0">
                  <a:pos x="62" y="53"/>
                </a:cxn>
                <a:cxn ang="0">
                  <a:pos x="58" y="45"/>
                </a:cxn>
                <a:cxn ang="0">
                  <a:pos x="60" y="34"/>
                </a:cxn>
                <a:cxn ang="0">
                  <a:pos x="54" y="29"/>
                </a:cxn>
                <a:cxn ang="0">
                  <a:pos x="19" y="13"/>
                </a:cxn>
                <a:cxn ang="0">
                  <a:pos x="19" y="19"/>
                </a:cxn>
                <a:cxn ang="0">
                  <a:pos x="23" y="10"/>
                </a:cxn>
                <a:cxn ang="0">
                  <a:pos x="33" y="42"/>
                </a:cxn>
                <a:cxn ang="0">
                  <a:pos x="34" y="34"/>
                </a:cxn>
                <a:cxn ang="0">
                  <a:pos x="28" y="44"/>
                </a:cxn>
              </a:cxnLst>
              <a:rect l="txL" t="txT" r="txR" b="txB"/>
              <a:pathLst>
                <a:path w="98" h="110">
                  <a:moveTo>
                    <a:pt x="23" y="44"/>
                  </a:moveTo>
                  <a:cubicBezTo>
                    <a:pt x="23" y="30"/>
                    <a:pt x="23" y="30"/>
                    <a:pt x="23" y="30"/>
                  </a:cubicBezTo>
                  <a:cubicBezTo>
                    <a:pt x="18" y="29"/>
                    <a:pt x="14" y="27"/>
                    <a:pt x="11" y="25"/>
                  </a:cubicBezTo>
                  <a:cubicBezTo>
                    <a:pt x="9" y="23"/>
                    <a:pt x="8" y="20"/>
                    <a:pt x="8" y="16"/>
                  </a:cubicBezTo>
                  <a:cubicBezTo>
                    <a:pt x="8" y="13"/>
                    <a:pt x="9" y="10"/>
                    <a:pt x="12" y="8"/>
                  </a:cubicBezTo>
                  <a:cubicBezTo>
                    <a:pt x="15" y="5"/>
                    <a:pt x="18" y="4"/>
                    <a:pt x="23" y="4"/>
                  </a:cubicBezTo>
                  <a:cubicBezTo>
                    <a:pt x="23" y="0"/>
                    <a:pt x="23" y="0"/>
                    <a:pt x="23" y="0"/>
                  </a:cubicBezTo>
                  <a:cubicBezTo>
                    <a:pt x="28" y="0"/>
                    <a:pt x="28" y="0"/>
                    <a:pt x="28" y="0"/>
                  </a:cubicBezTo>
                  <a:cubicBezTo>
                    <a:pt x="28" y="4"/>
                    <a:pt x="28" y="4"/>
                    <a:pt x="28" y="4"/>
                  </a:cubicBezTo>
                  <a:cubicBezTo>
                    <a:pt x="33" y="4"/>
                    <a:pt x="36" y="5"/>
                    <a:pt x="38" y="7"/>
                  </a:cubicBezTo>
                  <a:cubicBezTo>
                    <a:pt x="41" y="9"/>
                    <a:pt x="43" y="11"/>
                    <a:pt x="43" y="15"/>
                  </a:cubicBezTo>
                  <a:cubicBezTo>
                    <a:pt x="33" y="16"/>
                    <a:pt x="33" y="16"/>
                    <a:pt x="33" y="16"/>
                  </a:cubicBezTo>
                  <a:cubicBezTo>
                    <a:pt x="33" y="13"/>
                    <a:pt x="31" y="11"/>
                    <a:pt x="28" y="11"/>
                  </a:cubicBezTo>
                  <a:cubicBezTo>
                    <a:pt x="28" y="23"/>
                    <a:pt x="28" y="23"/>
                    <a:pt x="28" y="23"/>
                  </a:cubicBezTo>
                  <a:cubicBezTo>
                    <a:pt x="35" y="24"/>
                    <a:pt x="39" y="26"/>
                    <a:pt x="41" y="28"/>
                  </a:cubicBezTo>
                  <a:cubicBezTo>
                    <a:pt x="44" y="30"/>
                    <a:pt x="45" y="33"/>
                    <a:pt x="45" y="37"/>
                  </a:cubicBezTo>
                  <a:cubicBezTo>
                    <a:pt x="45" y="41"/>
                    <a:pt x="43" y="44"/>
                    <a:pt x="40" y="46"/>
                  </a:cubicBezTo>
                  <a:cubicBezTo>
                    <a:pt x="38" y="49"/>
                    <a:pt x="34" y="51"/>
                    <a:pt x="28" y="51"/>
                  </a:cubicBezTo>
                  <a:cubicBezTo>
                    <a:pt x="28" y="57"/>
                    <a:pt x="28" y="57"/>
                    <a:pt x="28" y="57"/>
                  </a:cubicBezTo>
                  <a:cubicBezTo>
                    <a:pt x="23" y="57"/>
                    <a:pt x="23" y="57"/>
                    <a:pt x="23" y="57"/>
                  </a:cubicBezTo>
                  <a:cubicBezTo>
                    <a:pt x="23" y="51"/>
                    <a:pt x="23" y="51"/>
                    <a:pt x="23" y="51"/>
                  </a:cubicBezTo>
                  <a:cubicBezTo>
                    <a:pt x="18" y="51"/>
                    <a:pt x="15" y="50"/>
                    <a:pt x="12" y="47"/>
                  </a:cubicBezTo>
                  <a:cubicBezTo>
                    <a:pt x="9" y="45"/>
                    <a:pt x="7" y="42"/>
                    <a:pt x="6" y="38"/>
                  </a:cubicBezTo>
                  <a:cubicBezTo>
                    <a:pt x="17" y="37"/>
                    <a:pt x="17" y="37"/>
                    <a:pt x="17" y="37"/>
                  </a:cubicBezTo>
                  <a:cubicBezTo>
                    <a:pt x="17" y="38"/>
                    <a:pt x="18" y="40"/>
                    <a:pt x="19" y="41"/>
                  </a:cubicBezTo>
                  <a:cubicBezTo>
                    <a:pt x="20" y="42"/>
                    <a:pt x="21" y="43"/>
                    <a:pt x="23" y="44"/>
                  </a:cubicBezTo>
                  <a:close/>
                  <a:moveTo>
                    <a:pt x="58" y="94"/>
                  </a:moveTo>
                  <a:cubicBezTo>
                    <a:pt x="71" y="94"/>
                    <a:pt x="71" y="94"/>
                    <a:pt x="71" y="94"/>
                  </a:cubicBezTo>
                  <a:cubicBezTo>
                    <a:pt x="71" y="90"/>
                    <a:pt x="71" y="90"/>
                    <a:pt x="71" y="90"/>
                  </a:cubicBezTo>
                  <a:cubicBezTo>
                    <a:pt x="58" y="90"/>
                    <a:pt x="58" y="90"/>
                    <a:pt x="58" y="90"/>
                  </a:cubicBezTo>
                  <a:cubicBezTo>
                    <a:pt x="58" y="86"/>
                    <a:pt x="58" y="86"/>
                    <a:pt x="58" y="86"/>
                  </a:cubicBezTo>
                  <a:cubicBezTo>
                    <a:pt x="69" y="86"/>
                    <a:pt x="69" y="86"/>
                    <a:pt x="69" y="86"/>
                  </a:cubicBezTo>
                  <a:cubicBezTo>
                    <a:pt x="55" y="65"/>
                    <a:pt x="55" y="65"/>
                    <a:pt x="55" y="65"/>
                  </a:cubicBezTo>
                  <a:cubicBezTo>
                    <a:pt x="65" y="65"/>
                    <a:pt x="65" y="65"/>
                    <a:pt x="65" y="65"/>
                  </a:cubicBezTo>
                  <a:cubicBezTo>
                    <a:pt x="76" y="82"/>
                    <a:pt x="76" y="82"/>
                    <a:pt x="76" y="82"/>
                  </a:cubicBezTo>
                  <a:cubicBezTo>
                    <a:pt x="87" y="65"/>
                    <a:pt x="87" y="65"/>
                    <a:pt x="87" y="65"/>
                  </a:cubicBezTo>
                  <a:cubicBezTo>
                    <a:pt x="98" y="65"/>
                    <a:pt x="98" y="65"/>
                    <a:pt x="98" y="65"/>
                  </a:cubicBezTo>
                  <a:cubicBezTo>
                    <a:pt x="84" y="86"/>
                    <a:pt x="84" y="86"/>
                    <a:pt x="84" y="86"/>
                  </a:cubicBezTo>
                  <a:cubicBezTo>
                    <a:pt x="97" y="86"/>
                    <a:pt x="97" y="86"/>
                    <a:pt x="97" y="86"/>
                  </a:cubicBezTo>
                  <a:cubicBezTo>
                    <a:pt x="97" y="90"/>
                    <a:pt x="97" y="90"/>
                    <a:pt x="97" y="90"/>
                  </a:cubicBezTo>
                  <a:cubicBezTo>
                    <a:pt x="82" y="90"/>
                    <a:pt x="82" y="90"/>
                    <a:pt x="82" y="90"/>
                  </a:cubicBezTo>
                  <a:cubicBezTo>
                    <a:pt x="82" y="94"/>
                    <a:pt x="82" y="94"/>
                    <a:pt x="82" y="94"/>
                  </a:cubicBezTo>
                  <a:cubicBezTo>
                    <a:pt x="97" y="94"/>
                    <a:pt x="97" y="94"/>
                    <a:pt x="97" y="94"/>
                  </a:cubicBezTo>
                  <a:cubicBezTo>
                    <a:pt x="97" y="98"/>
                    <a:pt x="97" y="98"/>
                    <a:pt x="97" y="98"/>
                  </a:cubicBezTo>
                  <a:cubicBezTo>
                    <a:pt x="82" y="98"/>
                    <a:pt x="82" y="98"/>
                    <a:pt x="82" y="98"/>
                  </a:cubicBezTo>
                  <a:cubicBezTo>
                    <a:pt x="82" y="110"/>
                    <a:pt x="82" y="110"/>
                    <a:pt x="82" y="110"/>
                  </a:cubicBezTo>
                  <a:cubicBezTo>
                    <a:pt x="71" y="110"/>
                    <a:pt x="71" y="110"/>
                    <a:pt x="71" y="110"/>
                  </a:cubicBezTo>
                  <a:cubicBezTo>
                    <a:pt x="71" y="98"/>
                    <a:pt x="71" y="98"/>
                    <a:pt x="71" y="98"/>
                  </a:cubicBezTo>
                  <a:cubicBezTo>
                    <a:pt x="58" y="98"/>
                    <a:pt x="58" y="98"/>
                    <a:pt x="58" y="98"/>
                  </a:cubicBezTo>
                  <a:cubicBezTo>
                    <a:pt x="58" y="94"/>
                    <a:pt x="58" y="94"/>
                    <a:pt x="58" y="94"/>
                  </a:cubicBezTo>
                  <a:close/>
                  <a:moveTo>
                    <a:pt x="0" y="89"/>
                  </a:moveTo>
                  <a:cubicBezTo>
                    <a:pt x="5" y="89"/>
                    <a:pt x="5" y="89"/>
                    <a:pt x="5" y="89"/>
                  </a:cubicBezTo>
                  <a:cubicBezTo>
                    <a:pt x="5" y="88"/>
                    <a:pt x="5" y="86"/>
                    <a:pt x="5" y="85"/>
                  </a:cubicBezTo>
                  <a:cubicBezTo>
                    <a:pt x="0" y="85"/>
                    <a:pt x="0" y="85"/>
                    <a:pt x="0" y="85"/>
                  </a:cubicBezTo>
                  <a:cubicBezTo>
                    <a:pt x="0" y="81"/>
                    <a:pt x="0" y="81"/>
                    <a:pt x="0" y="81"/>
                  </a:cubicBezTo>
                  <a:cubicBezTo>
                    <a:pt x="6" y="81"/>
                    <a:pt x="6" y="81"/>
                    <a:pt x="6" y="81"/>
                  </a:cubicBezTo>
                  <a:cubicBezTo>
                    <a:pt x="8" y="71"/>
                    <a:pt x="16" y="62"/>
                    <a:pt x="30" y="62"/>
                  </a:cubicBezTo>
                  <a:cubicBezTo>
                    <a:pt x="37" y="62"/>
                    <a:pt x="43" y="65"/>
                    <a:pt x="48" y="69"/>
                  </a:cubicBezTo>
                  <a:cubicBezTo>
                    <a:pt x="48" y="70"/>
                    <a:pt x="49" y="70"/>
                    <a:pt x="49" y="71"/>
                  </a:cubicBezTo>
                  <a:cubicBezTo>
                    <a:pt x="42" y="75"/>
                    <a:pt x="42" y="75"/>
                    <a:pt x="42" y="75"/>
                  </a:cubicBezTo>
                  <a:cubicBezTo>
                    <a:pt x="42" y="75"/>
                    <a:pt x="42" y="75"/>
                    <a:pt x="42" y="74"/>
                  </a:cubicBezTo>
                  <a:cubicBezTo>
                    <a:pt x="39" y="71"/>
                    <a:pt x="35" y="70"/>
                    <a:pt x="30" y="70"/>
                  </a:cubicBezTo>
                  <a:cubicBezTo>
                    <a:pt x="22" y="70"/>
                    <a:pt x="17" y="75"/>
                    <a:pt x="15" y="81"/>
                  </a:cubicBezTo>
                  <a:cubicBezTo>
                    <a:pt x="37" y="81"/>
                    <a:pt x="37" y="81"/>
                    <a:pt x="37" y="81"/>
                  </a:cubicBezTo>
                  <a:cubicBezTo>
                    <a:pt x="37" y="85"/>
                    <a:pt x="37" y="85"/>
                    <a:pt x="37" y="85"/>
                  </a:cubicBezTo>
                  <a:cubicBezTo>
                    <a:pt x="14" y="85"/>
                    <a:pt x="14" y="85"/>
                    <a:pt x="14" y="85"/>
                  </a:cubicBezTo>
                  <a:cubicBezTo>
                    <a:pt x="14" y="86"/>
                    <a:pt x="14" y="88"/>
                    <a:pt x="14" y="89"/>
                  </a:cubicBezTo>
                  <a:cubicBezTo>
                    <a:pt x="37" y="89"/>
                    <a:pt x="37" y="89"/>
                    <a:pt x="37" y="89"/>
                  </a:cubicBezTo>
                  <a:cubicBezTo>
                    <a:pt x="37" y="93"/>
                    <a:pt x="37" y="93"/>
                    <a:pt x="37" y="93"/>
                  </a:cubicBezTo>
                  <a:cubicBezTo>
                    <a:pt x="15" y="93"/>
                    <a:pt x="15" y="93"/>
                    <a:pt x="15" y="93"/>
                  </a:cubicBezTo>
                  <a:cubicBezTo>
                    <a:pt x="18" y="99"/>
                    <a:pt x="22" y="103"/>
                    <a:pt x="30" y="103"/>
                  </a:cubicBezTo>
                  <a:cubicBezTo>
                    <a:pt x="34" y="103"/>
                    <a:pt x="37" y="102"/>
                    <a:pt x="40" y="100"/>
                  </a:cubicBezTo>
                  <a:cubicBezTo>
                    <a:pt x="47" y="104"/>
                    <a:pt x="47" y="104"/>
                    <a:pt x="47" y="104"/>
                  </a:cubicBezTo>
                  <a:cubicBezTo>
                    <a:pt x="42" y="108"/>
                    <a:pt x="36" y="110"/>
                    <a:pt x="30" y="110"/>
                  </a:cubicBezTo>
                  <a:cubicBezTo>
                    <a:pt x="17" y="110"/>
                    <a:pt x="9" y="103"/>
                    <a:pt x="6" y="93"/>
                  </a:cubicBezTo>
                  <a:cubicBezTo>
                    <a:pt x="0" y="93"/>
                    <a:pt x="0" y="93"/>
                    <a:pt x="0" y="93"/>
                  </a:cubicBezTo>
                  <a:cubicBezTo>
                    <a:pt x="0" y="89"/>
                    <a:pt x="0" y="89"/>
                    <a:pt x="0" y="89"/>
                  </a:cubicBezTo>
                  <a:close/>
                  <a:moveTo>
                    <a:pt x="54" y="29"/>
                  </a:moveTo>
                  <a:cubicBezTo>
                    <a:pt x="58" y="29"/>
                    <a:pt x="58" y="29"/>
                    <a:pt x="58" y="29"/>
                  </a:cubicBezTo>
                  <a:cubicBezTo>
                    <a:pt x="57" y="27"/>
                    <a:pt x="56" y="24"/>
                    <a:pt x="56" y="22"/>
                  </a:cubicBezTo>
                  <a:cubicBezTo>
                    <a:pt x="56" y="18"/>
                    <a:pt x="56" y="15"/>
                    <a:pt x="58" y="12"/>
                  </a:cubicBezTo>
                  <a:cubicBezTo>
                    <a:pt x="60" y="9"/>
                    <a:pt x="63" y="6"/>
                    <a:pt x="67" y="5"/>
                  </a:cubicBezTo>
                  <a:cubicBezTo>
                    <a:pt x="70" y="4"/>
                    <a:pt x="72" y="3"/>
                    <a:pt x="75" y="3"/>
                  </a:cubicBezTo>
                  <a:cubicBezTo>
                    <a:pt x="80" y="3"/>
                    <a:pt x="84" y="3"/>
                    <a:pt x="88" y="5"/>
                  </a:cubicBezTo>
                  <a:cubicBezTo>
                    <a:pt x="91" y="7"/>
                    <a:pt x="94" y="10"/>
                    <a:pt x="96" y="13"/>
                  </a:cubicBezTo>
                  <a:cubicBezTo>
                    <a:pt x="87" y="16"/>
                    <a:pt x="87" y="16"/>
                    <a:pt x="87" y="16"/>
                  </a:cubicBezTo>
                  <a:cubicBezTo>
                    <a:pt x="86" y="14"/>
                    <a:pt x="84" y="13"/>
                    <a:pt x="82" y="12"/>
                  </a:cubicBezTo>
                  <a:cubicBezTo>
                    <a:pt x="81" y="11"/>
                    <a:pt x="78" y="11"/>
                    <a:pt x="76" y="11"/>
                  </a:cubicBezTo>
                  <a:cubicBezTo>
                    <a:pt x="74" y="11"/>
                    <a:pt x="73" y="11"/>
                    <a:pt x="71" y="12"/>
                  </a:cubicBezTo>
                  <a:cubicBezTo>
                    <a:pt x="69" y="13"/>
                    <a:pt x="68" y="14"/>
                    <a:pt x="67" y="15"/>
                  </a:cubicBezTo>
                  <a:cubicBezTo>
                    <a:pt x="66" y="17"/>
                    <a:pt x="66" y="19"/>
                    <a:pt x="66" y="21"/>
                  </a:cubicBezTo>
                  <a:cubicBezTo>
                    <a:pt x="66" y="23"/>
                    <a:pt x="67" y="25"/>
                    <a:pt x="68" y="27"/>
                  </a:cubicBezTo>
                  <a:cubicBezTo>
                    <a:pt x="68" y="28"/>
                    <a:pt x="69" y="28"/>
                    <a:pt x="69" y="29"/>
                  </a:cubicBezTo>
                  <a:cubicBezTo>
                    <a:pt x="83" y="29"/>
                    <a:pt x="83" y="29"/>
                    <a:pt x="83" y="29"/>
                  </a:cubicBezTo>
                  <a:cubicBezTo>
                    <a:pt x="83" y="34"/>
                    <a:pt x="83" y="34"/>
                    <a:pt x="83" y="34"/>
                  </a:cubicBezTo>
                  <a:cubicBezTo>
                    <a:pt x="71" y="34"/>
                    <a:pt x="71" y="34"/>
                    <a:pt x="71" y="34"/>
                  </a:cubicBezTo>
                  <a:cubicBezTo>
                    <a:pt x="72" y="36"/>
                    <a:pt x="72" y="38"/>
                    <a:pt x="72" y="40"/>
                  </a:cubicBezTo>
                  <a:cubicBezTo>
                    <a:pt x="72" y="40"/>
                    <a:pt x="72" y="41"/>
                    <a:pt x="72" y="42"/>
                  </a:cubicBezTo>
                  <a:cubicBezTo>
                    <a:pt x="72" y="42"/>
                    <a:pt x="72" y="42"/>
                    <a:pt x="72" y="42"/>
                  </a:cubicBezTo>
                  <a:cubicBezTo>
                    <a:pt x="77" y="42"/>
                    <a:pt x="80" y="43"/>
                    <a:pt x="83" y="44"/>
                  </a:cubicBezTo>
                  <a:cubicBezTo>
                    <a:pt x="85" y="45"/>
                    <a:pt x="86" y="46"/>
                    <a:pt x="89" y="44"/>
                  </a:cubicBezTo>
                  <a:cubicBezTo>
                    <a:pt x="96" y="49"/>
                    <a:pt x="96" y="49"/>
                    <a:pt x="96" y="49"/>
                  </a:cubicBezTo>
                  <a:cubicBezTo>
                    <a:pt x="88" y="56"/>
                    <a:pt x="85" y="54"/>
                    <a:pt x="78" y="52"/>
                  </a:cubicBezTo>
                  <a:cubicBezTo>
                    <a:pt x="76" y="51"/>
                    <a:pt x="74" y="50"/>
                    <a:pt x="70" y="50"/>
                  </a:cubicBezTo>
                  <a:cubicBezTo>
                    <a:pt x="69" y="49"/>
                    <a:pt x="67" y="50"/>
                    <a:pt x="65" y="51"/>
                  </a:cubicBezTo>
                  <a:cubicBezTo>
                    <a:pt x="64" y="52"/>
                    <a:pt x="63" y="53"/>
                    <a:pt x="62" y="53"/>
                  </a:cubicBezTo>
                  <a:cubicBezTo>
                    <a:pt x="56" y="47"/>
                    <a:pt x="56" y="47"/>
                    <a:pt x="56" y="47"/>
                  </a:cubicBezTo>
                  <a:cubicBezTo>
                    <a:pt x="56" y="47"/>
                    <a:pt x="57" y="46"/>
                    <a:pt x="58" y="45"/>
                  </a:cubicBezTo>
                  <a:cubicBezTo>
                    <a:pt x="61" y="44"/>
                    <a:pt x="62" y="42"/>
                    <a:pt x="62" y="40"/>
                  </a:cubicBezTo>
                  <a:cubicBezTo>
                    <a:pt x="62" y="38"/>
                    <a:pt x="61" y="36"/>
                    <a:pt x="60" y="34"/>
                  </a:cubicBezTo>
                  <a:cubicBezTo>
                    <a:pt x="54" y="34"/>
                    <a:pt x="54" y="34"/>
                    <a:pt x="54" y="34"/>
                  </a:cubicBezTo>
                  <a:cubicBezTo>
                    <a:pt x="54" y="29"/>
                    <a:pt x="54" y="29"/>
                    <a:pt x="54" y="29"/>
                  </a:cubicBezTo>
                  <a:close/>
                  <a:moveTo>
                    <a:pt x="23" y="10"/>
                  </a:moveTo>
                  <a:cubicBezTo>
                    <a:pt x="21" y="11"/>
                    <a:pt x="20" y="12"/>
                    <a:pt x="19" y="13"/>
                  </a:cubicBezTo>
                  <a:cubicBezTo>
                    <a:pt x="18" y="14"/>
                    <a:pt x="18" y="15"/>
                    <a:pt x="18" y="16"/>
                  </a:cubicBezTo>
                  <a:cubicBezTo>
                    <a:pt x="18" y="17"/>
                    <a:pt x="18" y="18"/>
                    <a:pt x="19" y="19"/>
                  </a:cubicBezTo>
                  <a:cubicBezTo>
                    <a:pt x="20" y="20"/>
                    <a:pt x="21" y="21"/>
                    <a:pt x="23" y="21"/>
                  </a:cubicBezTo>
                  <a:cubicBezTo>
                    <a:pt x="23" y="10"/>
                    <a:pt x="23" y="10"/>
                    <a:pt x="23" y="10"/>
                  </a:cubicBezTo>
                  <a:close/>
                  <a:moveTo>
                    <a:pt x="28" y="44"/>
                  </a:moveTo>
                  <a:cubicBezTo>
                    <a:pt x="30" y="44"/>
                    <a:pt x="32" y="43"/>
                    <a:pt x="33" y="42"/>
                  </a:cubicBezTo>
                  <a:cubicBezTo>
                    <a:pt x="35" y="41"/>
                    <a:pt x="35" y="39"/>
                    <a:pt x="35" y="38"/>
                  </a:cubicBezTo>
                  <a:cubicBezTo>
                    <a:pt x="35" y="36"/>
                    <a:pt x="35" y="35"/>
                    <a:pt x="34" y="34"/>
                  </a:cubicBezTo>
                  <a:cubicBezTo>
                    <a:pt x="33" y="33"/>
                    <a:pt x="31" y="32"/>
                    <a:pt x="28" y="32"/>
                  </a:cubicBezTo>
                  <a:lnTo>
                    <a:pt x="28" y="4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1" name="Freeform 80"/>
            <p:cNvSpPr>
              <a:spLocks noEditPoints="1"/>
            </p:cNvSpPr>
            <p:nvPr/>
          </p:nvSpPr>
          <p:spPr>
            <a:xfrm>
              <a:off x="11112" y="2592381"/>
              <a:ext cx="360362" cy="431665"/>
            </a:xfrm>
            <a:custGeom>
              <a:avLst/>
              <a:gdLst>
                <a:gd name="txL" fmla="*/ 0 w 96"/>
                <a:gd name="txT" fmla="*/ 0 h 108"/>
                <a:gd name="txR" fmla="*/ 96 w 96"/>
                <a:gd name="txB" fmla="*/ 108 h 108"/>
              </a:gdLst>
              <a:ahLst/>
              <a:cxnLst>
                <a:cxn ang="0">
                  <a:pos x="53" y="68"/>
                </a:cxn>
                <a:cxn ang="0">
                  <a:pos x="54" y="63"/>
                </a:cxn>
                <a:cxn ang="0">
                  <a:pos x="50" y="59"/>
                </a:cxn>
                <a:cxn ang="0">
                  <a:pos x="45" y="62"/>
                </a:cxn>
                <a:cxn ang="0">
                  <a:pos x="47" y="68"/>
                </a:cxn>
                <a:cxn ang="0">
                  <a:pos x="25" y="34"/>
                </a:cxn>
                <a:cxn ang="0">
                  <a:pos x="19" y="23"/>
                </a:cxn>
                <a:cxn ang="0">
                  <a:pos x="8" y="11"/>
                </a:cxn>
                <a:cxn ang="0">
                  <a:pos x="34" y="4"/>
                </a:cxn>
                <a:cxn ang="0">
                  <a:pos x="37" y="5"/>
                </a:cxn>
                <a:cxn ang="0">
                  <a:pos x="42" y="13"/>
                </a:cxn>
                <a:cxn ang="0">
                  <a:pos x="48" y="4"/>
                </a:cxn>
                <a:cxn ang="0">
                  <a:pos x="57" y="7"/>
                </a:cxn>
                <a:cxn ang="0">
                  <a:pos x="62" y="0"/>
                </a:cxn>
                <a:cxn ang="0">
                  <a:pos x="65" y="0"/>
                </a:cxn>
                <a:cxn ang="0">
                  <a:pos x="89" y="10"/>
                </a:cxn>
                <a:cxn ang="0">
                  <a:pos x="77" y="22"/>
                </a:cxn>
                <a:cxn ang="0">
                  <a:pos x="66" y="32"/>
                </a:cxn>
                <a:cxn ang="0">
                  <a:pos x="80" y="11"/>
                </a:cxn>
                <a:cxn ang="0">
                  <a:pos x="63" y="7"/>
                </a:cxn>
                <a:cxn ang="0">
                  <a:pos x="67" y="10"/>
                </a:cxn>
                <a:cxn ang="0">
                  <a:pos x="68" y="14"/>
                </a:cxn>
                <a:cxn ang="0">
                  <a:pos x="58" y="34"/>
                </a:cxn>
                <a:cxn ang="0">
                  <a:pos x="58" y="21"/>
                </a:cxn>
                <a:cxn ang="0">
                  <a:pos x="49" y="9"/>
                </a:cxn>
                <a:cxn ang="0">
                  <a:pos x="44" y="21"/>
                </a:cxn>
                <a:cxn ang="0">
                  <a:pos x="41" y="34"/>
                </a:cxn>
                <a:cxn ang="0">
                  <a:pos x="34" y="9"/>
                </a:cxn>
                <a:cxn ang="0">
                  <a:pos x="23" y="21"/>
                </a:cxn>
                <a:cxn ang="0">
                  <a:pos x="29" y="32"/>
                </a:cxn>
                <a:cxn ang="0">
                  <a:pos x="81" y="24"/>
                </a:cxn>
                <a:cxn ang="0">
                  <a:pos x="95" y="38"/>
                </a:cxn>
                <a:cxn ang="0">
                  <a:pos x="78" y="52"/>
                </a:cxn>
                <a:cxn ang="0">
                  <a:pos x="76" y="59"/>
                </a:cxn>
                <a:cxn ang="0">
                  <a:pos x="71" y="62"/>
                </a:cxn>
                <a:cxn ang="0">
                  <a:pos x="72" y="68"/>
                </a:cxn>
                <a:cxn ang="0">
                  <a:pos x="78" y="68"/>
                </a:cxn>
                <a:cxn ang="0">
                  <a:pos x="88" y="98"/>
                </a:cxn>
                <a:cxn ang="0">
                  <a:pos x="49" y="108"/>
                </a:cxn>
                <a:cxn ang="0">
                  <a:pos x="10" y="98"/>
                </a:cxn>
                <a:cxn ang="0">
                  <a:pos x="20" y="68"/>
                </a:cxn>
                <a:cxn ang="0">
                  <a:pos x="26" y="68"/>
                </a:cxn>
                <a:cxn ang="0">
                  <a:pos x="28" y="63"/>
                </a:cxn>
                <a:cxn ang="0">
                  <a:pos x="24" y="59"/>
                </a:cxn>
                <a:cxn ang="0">
                  <a:pos x="20" y="51"/>
                </a:cxn>
                <a:cxn ang="0">
                  <a:pos x="2" y="38"/>
                </a:cxn>
                <a:cxn ang="0">
                  <a:pos x="16" y="24"/>
                </a:cxn>
                <a:cxn ang="0">
                  <a:pos x="13" y="33"/>
                </a:cxn>
                <a:cxn ang="0">
                  <a:pos x="48" y="38"/>
                </a:cxn>
                <a:cxn ang="0">
                  <a:pos x="83" y="33"/>
                </a:cxn>
                <a:cxn ang="0">
                  <a:pos x="81" y="24"/>
                </a:cxn>
                <a:cxn ang="0">
                  <a:pos x="22" y="93"/>
                </a:cxn>
                <a:cxn ang="0">
                  <a:pos x="37" y="79"/>
                </a:cxn>
                <a:cxn ang="0">
                  <a:pos x="43" y="98"/>
                </a:cxn>
                <a:cxn ang="0">
                  <a:pos x="58" y="98"/>
                </a:cxn>
                <a:cxn ang="0">
                  <a:pos x="46" y="79"/>
                </a:cxn>
                <a:cxn ang="0">
                  <a:pos x="68" y="96"/>
                </a:cxn>
                <a:cxn ang="0">
                  <a:pos x="73" y="78"/>
                </a:cxn>
                <a:cxn ang="0">
                  <a:pos x="68" y="96"/>
                </a:cxn>
              </a:cxnLst>
              <a:rect l="txL" t="txT" r="txR" b="txB"/>
              <a:pathLst>
                <a:path w="96" h="108">
                  <a:moveTo>
                    <a:pt x="50" y="74"/>
                  </a:moveTo>
                  <a:cubicBezTo>
                    <a:pt x="53" y="68"/>
                    <a:pt x="53" y="68"/>
                    <a:pt x="53" y="68"/>
                  </a:cubicBezTo>
                  <a:cubicBezTo>
                    <a:pt x="60" y="67"/>
                    <a:pt x="60" y="67"/>
                    <a:pt x="60" y="67"/>
                  </a:cubicBezTo>
                  <a:cubicBezTo>
                    <a:pt x="54" y="63"/>
                    <a:pt x="54" y="63"/>
                    <a:pt x="54" y="63"/>
                  </a:cubicBezTo>
                  <a:cubicBezTo>
                    <a:pt x="56" y="55"/>
                    <a:pt x="56" y="55"/>
                    <a:pt x="56" y="55"/>
                  </a:cubicBezTo>
                  <a:cubicBezTo>
                    <a:pt x="50" y="59"/>
                    <a:pt x="50" y="59"/>
                    <a:pt x="50" y="59"/>
                  </a:cubicBezTo>
                  <a:cubicBezTo>
                    <a:pt x="43" y="55"/>
                    <a:pt x="43" y="55"/>
                    <a:pt x="43" y="55"/>
                  </a:cubicBezTo>
                  <a:cubicBezTo>
                    <a:pt x="45" y="62"/>
                    <a:pt x="45" y="62"/>
                    <a:pt x="45" y="62"/>
                  </a:cubicBezTo>
                  <a:cubicBezTo>
                    <a:pt x="39" y="67"/>
                    <a:pt x="39" y="67"/>
                    <a:pt x="39" y="67"/>
                  </a:cubicBezTo>
                  <a:cubicBezTo>
                    <a:pt x="47" y="68"/>
                    <a:pt x="47" y="68"/>
                    <a:pt x="47" y="68"/>
                  </a:cubicBezTo>
                  <a:cubicBezTo>
                    <a:pt x="50" y="74"/>
                    <a:pt x="50" y="74"/>
                    <a:pt x="50" y="74"/>
                  </a:cubicBezTo>
                  <a:close/>
                  <a:moveTo>
                    <a:pt x="25" y="34"/>
                  </a:moveTo>
                  <a:cubicBezTo>
                    <a:pt x="23" y="30"/>
                    <a:pt x="22" y="27"/>
                    <a:pt x="19" y="23"/>
                  </a:cubicBezTo>
                  <a:cubicBezTo>
                    <a:pt x="19" y="23"/>
                    <a:pt x="19" y="23"/>
                    <a:pt x="19" y="23"/>
                  </a:cubicBezTo>
                  <a:cubicBezTo>
                    <a:pt x="17" y="20"/>
                    <a:pt x="15" y="17"/>
                    <a:pt x="11" y="14"/>
                  </a:cubicBezTo>
                  <a:cubicBezTo>
                    <a:pt x="8" y="11"/>
                    <a:pt x="8" y="11"/>
                    <a:pt x="8" y="11"/>
                  </a:cubicBezTo>
                  <a:cubicBezTo>
                    <a:pt x="12" y="10"/>
                    <a:pt x="12" y="10"/>
                    <a:pt x="12" y="10"/>
                  </a:cubicBezTo>
                  <a:cubicBezTo>
                    <a:pt x="34" y="4"/>
                    <a:pt x="34" y="4"/>
                    <a:pt x="34" y="4"/>
                  </a:cubicBezTo>
                  <a:cubicBezTo>
                    <a:pt x="36" y="3"/>
                    <a:pt x="36" y="3"/>
                    <a:pt x="36" y="3"/>
                  </a:cubicBezTo>
                  <a:cubicBezTo>
                    <a:pt x="37" y="5"/>
                    <a:pt x="37" y="5"/>
                    <a:pt x="37" y="5"/>
                  </a:cubicBezTo>
                  <a:cubicBezTo>
                    <a:pt x="39" y="7"/>
                    <a:pt x="40" y="10"/>
                    <a:pt x="41" y="13"/>
                  </a:cubicBezTo>
                  <a:cubicBezTo>
                    <a:pt x="42" y="13"/>
                    <a:pt x="42" y="13"/>
                    <a:pt x="42" y="13"/>
                  </a:cubicBezTo>
                  <a:cubicBezTo>
                    <a:pt x="43" y="10"/>
                    <a:pt x="44" y="8"/>
                    <a:pt x="47" y="5"/>
                  </a:cubicBezTo>
                  <a:cubicBezTo>
                    <a:pt x="48" y="4"/>
                    <a:pt x="48" y="4"/>
                    <a:pt x="48" y="4"/>
                  </a:cubicBezTo>
                  <a:cubicBezTo>
                    <a:pt x="49" y="4"/>
                    <a:pt x="49" y="4"/>
                    <a:pt x="49" y="4"/>
                  </a:cubicBezTo>
                  <a:cubicBezTo>
                    <a:pt x="57" y="7"/>
                    <a:pt x="57" y="7"/>
                    <a:pt x="57" y="7"/>
                  </a:cubicBezTo>
                  <a:cubicBezTo>
                    <a:pt x="58" y="6"/>
                    <a:pt x="58" y="5"/>
                    <a:pt x="59" y="4"/>
                  </a:cubicBezTo>
                  <a:cubicBezTo>
                    <a:pt x="60" y="2"/>
                    <a:pt x="61" y="1"/>
                    <a:pt x="62" y="0"/>
                  </a:cubicBezTo>
                  <a:cubicBezTo>
                    <a:pt x="63" y="0"/>
                    <a:pt x="63" y="0"/>
                    <a:pt x="63" y="0"/>
                  </a:cubicBezTo>
                  <a:cubicBezTo>
                    <a:pt x="65" y="0"/>
                    <a:pt x="65" y="0"/>
                    <a:pt x="65" y="0"/>
                  </a:cubicBezTo>
                  <a:cubicBezTo>
                    <a:pt x="86" y="8"/>
                    <a:pt x="86" y="8"/>
                    <a:pt x="86" y="8"/>
                  </a:cubicBezTo>
                  <a:cubicBezTo>
                    <a:pt x="89" y="10"/>
                    <a:pt x="89" y="10"/>
                    <a:pt x="89" y="10"/>
                  </a:cubicBezTo>
                  <a:cubicBezTo>
                    <a:pt x="86" y="12"/>
                    <a:pt x="86" y="12"/>
                    <a:pt x="86" y="12"/>
                  </a:cubicBezTo>
                  <a:cubicBezTo>
                    <a:pt x="83" y="15"/>
                    <a:pt x="80" y="19"/>
                    <a:pt x="77" y="22"/>
                  </a:cubicBezTo>
                  <a:cubicBezTo>
                    <a:pt x="74" y="26"/>
                    <a:pt x="72" y="30"/>
                    <a:pt x="70" y="34"/>
                  </a:cubicBezTo>
                  <a:cubicBezTo>
                    <a:pt x="66" y="32"/>
                    <a:pt x="66" y="32"/>
                    <a:pt x="66" y="32"/>
                  </a:cubicBezTo>
                  <a:cubicBezTo>
                    <a:pt x="68" y="28"/>
                    <a:pt x="70" y="23"/>
                    <a:pt x="73" y="19"/>
                  </a:cubicBezTo>
                  <a:cubicBezTo>
                    <a:pt x="75" y="17"/>
                    <a:pt x="78" y="14"/>
                    <a:pt x="80" y="11"/>
                  </a:cubicBezTo>
                  <a:cubicBezTo>
                    <a:pt x="64" y="5"/>
                    <a:pt x="64" y="5"/>
                    <a:pt x="64" y="5"/>
                  </a:cubicBezTo>
                  <a:cubicBezTo>
                    <a:pt x="64" y="6"/>
                    <a:pt x="63" y="6"/>
                    <a:pt x="63" y="7"/>
                  </a:cubicBezTo>
                  <a:cubicBezTo>
                    <a:pt x="63" y="7"/>
                    <a:pt x="62" y="8"/>
                    <a:pt x="62" y="8"/>
                  </a:cubicBezTo>
                  <a:cubicBezTo>
                    <a:pt x="67" y="10"/>
                    <a:pt x="67" y="10"/>
                    <a:pt x="67" y="10"/>
                  </a:cubicBezTo>
                  <a:cubicBezTo>
                    <a:pt x="71" y="11"/>
                    <a:pt x="71" y="11"/>
                    <a:pt x="71" y="11"/>
                  </a:cubicBezTo>
                  <a:cubicBezTo>
                    <a:pt x="68" y="14"/>
                    <a:pt x="68" y="14"/>
                    <a:pt x="68" y="14"/>
                  </a:cubicBezTo>
                  <a:cubicBezTo>
                    <a:pt x="66" y="17"/>
                    <a:pt x="64" y="20"/>
                    <a:pt x="62" y="23"/>
                  </a:cubicBezTo>
                  <a:cubicBezTo>
                    <a:pt x="60" y="26"/>
                    <a:pt x="59" y="30"/>
                    <a:pt x="58" y="34"/>
                  </a:cubicBezTo>
                  <a:cubicBezTo>
                    <a:pt x="53" y="33"/>
                    <a:pt x="53" y="33"/>
                    <a:pt x="53" y="33"/>
                  </a:cubicBezTo>
                  <a:cubicBezTo>
                    <a:pt x="54" y="29"/>
                    <a:pt x="56" y="24"/>
                    <a:pt x="58" y="21"/>
                  </a:cubicBezTo>
                  <a:cubicBezTo>
                    <a:pt x="59" y="18"/>
                    <a:pt x="61" y="16"/>
                    <a:pt x="62" y="14"/>
                  </a:cubicBezTo>
                  <a:cubicBezTo>
                    <a:pt x="49" y="9"/>
                    <a:pt x="49" y="9"/>
                    <a:pt x="49" y="9"/>
                  </a:cubicBezTo>
                  <a:cubicBezTo>
                    <a:pt x="48" y="11"/>
                    <a:pt x="47" y="13"/>
                    <a:pt x="46" y="15"/>
                  </a:cubicBezTo>
                  <a:cubicBezTo>
                    <a:pt x="45" y="17"/>
                    <a:pt x="44" y="19"/>
                    <a:pt x="44" y="21"/>
                  </a:cubicBezTo>
                  <a:cubicBezTo>
                    <a:pt x="45" y="25"/>
                    <a:pt x="45" y="29"/>
                    <a:pt x="45" y="33"/>
                  </a:cubicBezTo>
                  <a:cubicBezTo>
                    <a:pt x="41" y="34"/>
                    <a:pt x="41" y="34"/>
                    <a:pt x="41" y="34"/>
                  </a:cubicBezTo>
                  <a:cubicBezTo>
                    <a:pt x="40" y="29"/>
                    <a:pt x="40" y="25"/>
                    <a:pt x="39" y="20"/>
                  </a:cubicBezTo>
                  <a:cubicBezTo>
                    <a:pt x="38" y="16"/>
                    <a:pt x="36" y="12"/>
                    <a:pt x="34" y="9"/>
                  </a:cubicBezTo>
                  <a:cubicBezTo>
                    <a:pt x="17" y="13"/>
                    <a:pt x="17" y="13"/>
                    <a:pt x="17" y="13"/>
                  </a:cubicBezTo>
                  <a:cubicBezTo>
                    <a:pt x="20" y="16"/>
                    <a:pt x="22" y="18"/>
                    <a:pt x="23" y="21"/>
                  </a:cubicBezTo>
                  <a:cubicBezTo>
                    <a:pt x="23" y="21"/>
                    <a:pt x="23" y="21"/>
                    <a:pt x="23" y="21"/>
                  </a:cubicBezTo>
                  <a:cubicBezTo>
                    <a:pt x="26" y="25"/>
                    <a:pt x="28" y="28"/>
                    <a:pt x="29" y="32"/>
                  </a:cubicBezTo>
                  <a:cubicBezTo>
                    <a:pt x="25" y="34"/>
                    <a:pt x="25" y="34"/>
                    <a:pt x="25" y="34"/>
                  </a:cubicBezTo>
                  <a:close/>
                  <a:moveTo>
                    <a:pt x="81" y="24"/>
                  </a:moveTo>
                  <a:cubicBezTo>
                    <a:pt x="90" y="27"/>
                    <a:pt x="95" y="30"/>
                    <a:pt x="95" y="35"/>
                  </a:cubicBezTo>
                  <a:cubicBezTo>
                    <a:pt x="95" y="36"/>
                    <a:pt x="95" y="37"/>
                    <a:pt x="95" y="38"/>
                  </a:cubicBezTo>
                  <a:cubicBezTo>
                    <a:pt x="96" y="45"/>
                    <a:pt x="96" y="45"/>
                    <a:pt x="96" y="45"/>
                  </a:cubicBezTo>
                  <a:cubicBezTo>
                    <a:pt x="78" y="52"/>
                    <a:pt x="78" y="52"/>
                    <a:pt x="78" y="52"/>
                  </a:cubicBezTo>
                  <a:cubicBezTo>
                    <a:pt x="78" y="53"/>
                    <a:pt x="79" y="55"/>
                    <a:pt x="79" y="57"/>
                  </a:cubicBezTo>
                  <a:cubicBezTo>
                    <a:pt x="76" y="59"/>
                    <a:pt x="76" y="59"/>
                    <a:pt x="76" y="59"/>
                  </a:cubicBezTo>
                  <a:cubicBezTo>
                    <a:pt x="69" y="55"/>
                    <a:pt x="69" y="55"/>
                    <a:pt x="69" y="55"/>
                  </a:cubicBezTo>
                  <a:cubicBezTo>
                    <a:pt x="71" y="62"/>
                    <a:pt x="71" y="62"/>
                    <a:pt x="71" y="62"/>
                  </a:cubicBezTo>
                  <a:cubicBezTo>
                    <a:pt x="65" y="67"/>
                    <a:pt x="65" y="67"/>
                    <a:pt x="65" y="67"/>
                  </a:cubicBezTo>
                  <a:cubicBezTo>
                    <a:pt x="72" y="68"/>
                    <a:pt x="72" y="68"/>
                    <a:pt x="72" y="68"/>
                  </a:cubicBezTo>
                  <a:cubicBezTo>
                    <a:pt x="75" y="74"/>
                    <a:pt x="75" y="74"/>
                    <a:pt x="75" y="74"/>
                  </a:cubicBezTo>
                  <a:cubicBezTo>
                    <a:pt x="78" y="68"/>
                    <a:pt x="78" y="68"/>
                    <a:pt x="78" y="68"/>
                  </a:cubicBezTo>
                  <a:cubicBezTo>
                    <a:pt x="80" y="68"/>
                    <a:pt x="80" y="68"/>
                    <a:pt x="80" y="68"/>
                  </a:cubicBezTo>
                  <a:cubicBezTo>
                    <a:pt x="88" y="98"/>
                    <a:pt x="88" y="98"/>
                    <a:pt x="88" y="98"/>
                  </a:cubicBezTo>
                  <a:cubicBezTo>
                    <a:pt x="85" y="100"/>
                    <a:pt x="85" y="100"/>
                    <a:pt x="85" y="100"/>
                  </a:cubicBezTo>
                  <a:cubicBezTo>
                    <a:pt x="77" y="105"/>
                    <a:pt x="63" y="108"/>
                    <a:pt x="49" y="108"/>
                  </a:cubicBezTo>
                  <a:cubicBezTo>
                    <a:pt x="36" y="108"/>
                    <a:pt x="22" y="105"/>
                    <a:pt x="13" y="100"/>
                  </a:cubicBezTo>
                  <a:cubicBezTo>
                    <a:pt x="10" y="98"/>
                    <a:pt x="10" y="98"/>
                    <a:pt x="10" y="98"/>
                  </a:cubicBezTo>
                  <a:cubicBezTo>
                    <a:pt x="19" y="68"/>
                    <a:pt x="19" y="68"/>
                    <a:pt x="19" y="68"/>
                  </a:cubicBezTo>
                  <a:cubicBezTo>
                    <a:pt x="20" y="68"/>
                    <a:pt x="20" y="68"/>
                    <a:pt x="20" y="68"/>
                  </a:cubicBezTo>
                  <a:cubicBezTo>
                    <a:pt x="23" y="74"/>
                    <a:pt x="23" y="74"/>
                    <a:pt x="23" y="74"/>
                  </a:cubicBezTo>
                  <a:cubicBezTo>
                    <a:pt x="26" y="68"/>
                    <a:pt x="26" y="68"/>
                    <a:pt x="26" y="68"/>
                  </a:cubicBezTo>
                  <a:cubicBezTo>
                    <a:pt x="33" y="67"/>
                    <a:pt x="33" y="67"/>
                    <a:pt x="33" y="67"/>
                  </a:cubicBezTo>
                  <a:cubicBezTo>
                    <a:pt x="28" y="63"/>
                    <a:pt x="28" y="63"/>
                    <a:pt x="28" y="63"/>
                  </a:cubicBezTo>
                  <a:cubicBezTo>
                    <a:pt x="30" y="55"/>
                    <a:pt x="30" y="55"/>
                    <a:pt x="30" y="55"/>
                  </a:cubicBezTo>
                  <a:cubicBezTo>
                    <a:pt x="24" y="59"/>
                    <a:pt x="24" y="59"/>
                    <a:pt x="24" y="59"/>
                  </a:cubicBezTo>
                  <a:cubicBezTo>
                    <a:pt x="20" y="57"/>
                    <a:pt x="20" y="57"/>
                    <a:pt x="20" y="57"/>
                  </a:cubicBezTo>
                  <a:cubicBezTo>
                    <a:pt x="20" y="55"/>
                    <a:pt x="20" y="53"/>
                    <a:pt x="20" y="51"/>
                  </a:cubicBezTo>
                  <a:cubicBezTo>
                    <a:pt x="0" y="45"/>
                    <a:pt x="0" y="45"/>
                    <a:pt x="0" y="45"/>
                  </a:cubicBezTo>
                  <a:cubicBezTo>
                    <a:pt x="2" y="38"/>
                    <a:pt x="2" y="38"/>
                    <a:pt x="2" y="38"/>
                  </a:cubicBezTo>
                  <a:cubicBezTo>
                    <a:pt x="1" y="37"/>
                    <a:pt x="1" y="36"/>
                    <a:pt x="1" y="35"/>
                  </a:cubicBezTo>
                  <a:cubicBezTo>
                    <a:pt x="1" y="30"/>
                    <a:pt x="7" y="27"/>
                    <a:pt x="16" y="24"/>
                  </a:cubicBezTo>
                  <a:cubicBezTo>
                    <a:pt x="20" y="31"/>
                    <a:pt x="20" y="31"/>
                    <a:pt x="20" y="31"/>
                  </a:cubicBezTo>
                  <a:cubicBezTo>
                    <a:pt x="16" y="32"/>
                    <a:pt x="13" y="33"/>
                    <a:pt x="13" y="33"/>
                  </a:cubicBezTo>
                  <a:cubicBezTo>
                    <a:pt x="13" y="33"/>
                    <a:pt x="17" y="34"/>
                    <a:pt x="22" y="35"/>
                  </a:cubicBezTo>
                  <a:cubicBezTo>
                    <a:pt x="29" y="37"/>
                    <a:pt x="37" y="38"/>
                    <a:pt x="48" y="38"/>
                  </a:cubicBezTo>
                  <a:cubicBezTo>
                    <a:pt x="60" y="38"/>
                    <a:pt x="67" y="37"/>
                    <a:pt x="74" y="35"/>
                  </a:cubicBezTo>
                  <a:cubicBezTo>
                    <a:pt x="80" y="34"/>
                    <a:pt x="83" y="33"/>
                    <a:pt x="83" y="33"/>
                  </a:cubicBezTo>
                  <a:cubicBezTo>
                    <a:pt x="83" y="33"/>
                    <a:pt x="80" y="32"/>
                    <a:pt x="76" y="31"/>
                  </a:cubicBezTo>
                  <a:cubicBezTo>
                    <a:pt x="81" y="24"/>
                    <a:pt x="81" y="24"/>
                    <a:pt x="81" y="24"/>
                  </a:cubicBezTo>
                  <a:close/>
                  <a:moveTo>
                    <a:pt x="26" y="78"/>
                  </a:moveTo>
                  <a:cubicBezTo>
                    <a:pt x="22" y="93"/>
                    <a:pt x="22" y="93"/>
                    <a:pt x="22" y="93"/>
                  </a:cubicBezTo>
                  <a:cubicBezTo>
                    <a:pt x="25" y="94"/>
                    <a:pt x="29" y="96"/>
                    <a:pt x="33" y="96"/>
                  </a:cubicBezTo>
                  <a:cubicBezTo>
                    <a:pt x="37" y="79"/>
                    <a:pt x="37" y="79"/>
                    <a:pt x="37" y="79"/>
                  </a:cubicBezTo>
                  <a:cubicBezTo>
                    <a:pt x="33" y="78"/>
                    <a:pt x="29" y="78"/>
                    <a:pt x="26" y="78"/>
                  </a:cubicBezTo>
                  <a:close/>
                  <a:moveTo>
                    <a:pt x="43" y="98"/>
                  </a:moveTo>
                  <a:cubicBezTo>
                    <a:pt x="45" y="98"/>
                    <a:pt x="47" y="98"/>
                    <a:pt x="49" y="98"/>
                  </a:cubicBezTo>
                  <a:cubicBezTo>
                    <a:pt x="52" y="98"/>
                    <a:pt x="55" y="98"/>
                    <a:pt x="58" y="98"/>
                  </a:cubicBezTo>
                  <a:cubicBezTo>
                    <a:pt x="55" y="79"/>
                    <a:pt x="55" y="79"/>
                    <a:pt x="55" y="79"/>
                  </a:cubicBezTo>
                  <a:cubicBezTo>
                    <a:pt x="52" y="79"/>
                    <a:pt x="49" y="79"/>
                    <a:pt x="46" y="79"/>
                  </a:cubicBezTo>
                  <a:cubicBezTo>
                    <a:pt x="43" y="98"/>
                    <a:pt x="43" y="98"/>
                    <a:pt x="43" y="98"/>
                  </a:cubicBezTo>
                  <a:close/>
                  <a:moveTo>
                    <a:pt x="68" y="96"/>
                  </a:moveTo>
                  <a:cubicBezTo>
                    <a:pt x="71" y="95"/>
                    <a:pt x="74" y="94"/>
                    <a:pt x="77" y="93"/>
                  </a:cubicBezTo>
                  <a:cubicBezTo>
                    <a:pt x="73" y="78"/>
                    <a:pt x="73" y="78"/>
                    <a:pt x="73" y="78"/>
                  </a:cubicBezTo>
                  <a:cubicBezTo>
                    <a:pt x="70" y="78"/>
                    <a:pt x="67" y="78"/>
                    <a:pt x="64" y="78"/>
                  </a:cubicBezTo>
                  <a:lnTo>
                    <a:pt x="68" y="9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2" name="Freeform 81"/>
            <p:cNvSpPr>
              <a:spLocks noEditPoints="1"/>
            </p:cNvSpPr>
            <p:nvPr/>
          </p:nvSpPr>
          <p:spPr>
            <a:xfrm>
              <a:off x="15878" y="3144546"/>
              <a:ext cx="377825" cy="372417"/>
            </a:xfrm>
            <a:custGeom>
              <a:avLst/>
              <a:gdLst>
                <a:gd name="txL" fmla="*/ 0 w 101"/>
                <a:gd name="txT" fmla="*/ 0 h 93"/>
                <a:gd name="txR" fmla="*/ 101 w 101"/>
                <a:gd name="txB" fmla="*/ 93 h 93"/>
              </a:gdLst>
              <a:ahLst/>
              <a:cxnLst>
                <a:cxn ang="0">
                  <a:pos x="85" y="22"/>
                </a:cxn>
                <a:cxn ang="0">
                  <a:pos x="88" y="11"/>
                </a:cxn>
                <a:cxn ang="0">
                  <a:pos x="76" y="23"/>
                </a:cxn>
                <a:cxn ang="0">
                  <a:pos x="43" y="76"/>
                </a:cxn>
                <a:cxn ang="0">
                  <a:pos x="48" y="84"/>
                </a:cxn>
                <a:cxn ang="0">
                  <a:pos x="43" y="76"/>
                </a:cxn>
                <a:cxn ang="0">
                  <a:pos x="57" y="79"/>
                </a:cxn>
                <a:cxn ang="0">
                  <a:pos x="61" y="82"/>
                </a:cxn>
                <a:cxn ang="0">
                  <a:pos x="40" y="74"/>
                </a:cxn>
                <a:cxn ang="0">
                  <a:pos x="38" y="83"/>
                </a:cxn>
                <a:cxn ang="0">
                  <a:pos x="63" y="86"/>
                </a:cxn>
                <a:cxn ang="0">
                  <a:pos x="67" y="79"/>
                </a:cxn>
                <a:cxn ang="0">
                  <a:pos x="40" y="74"/>
                </a:cxn>
                <a:cxn ang="0">
                  <a:pos x="36" y="69"/>
                </a:cxn>
                <a:cxn ang="0">
                  <a:pos x="0" y="28"/>
                </a:cxn>
                <a:cxn ang="0">
                  <a:pos x="13" y="25"/>
                </a:cxn>
                <a:cxn ang="0">
                  <a:pos x="8" y="9"/>
                </a:cxn>
                <a:cxn ang="0">
                  <a:pos x="18" y="3"/>
                </a:cxn>
                <a:cxn ang="0">
                  <a:pos x="30" y="20"/>
                </a:cxn>
                <a:cxn ang="0">
                  <a:pos x="32" y="21"/>
                </a:cxn>
                <a:cxn ang="0">
                  <a:pos x="69" y="21"/>
                </a:cxn>
                <a:cxn ang="0">
                  <a:pos x="72" y="19"/>
                </a:cxn>
                <a:cxn ang="0">
                  <a:pos x="88" y="0"/>
                </a:cxn>
                <a:cxn ang="0">
                  <a:pos x="93" y="18"/>
                </a:cxn>
                <a:cxn ang="0">
                  <a:pos x="88" y="26"/>
                </a:cxn>
                <a:cxn ang="0">
                  <a:pos x="81" y="38"/>
                </a:cxn>
                <a:cxn ang="0">
                  <a:pos x="74" y="75"/>
                </a:cxn>
                <a:cxn ang="0">
                  <a:pos x="74" y="78"/>
                </a:cxn>
                <a:cxn ang="0">
                  <a:pos x="66" y="93"/>
                </a:cxn>
                <a:cxn ang="0">
                  <a:pos x="64" y="93"/>
                </a:cxn>
                <a:cxn ang="0">
                  <a:pos x="39" y="93"/>
                </a:cxn>
                <a:cxn ang="0">
                  <a:pos x="32" y="87"/>
                </a:cxn>
                <a:cxn ang="0">
                  <a:pos x="29" y="76"/>
                </a:cxn>
                <a:cxn ang="0">
                  <a:pos x="17" y="22"/>
                </a:cxn>
                <a:cxn ang="0">
                  <a:pos x="26" y="23"/>
                </a:cxn>
                <a:cxn ang="0">
                  <a:pos x="13" y="11"/>
                </a:cxn>
                <a:cxn ang="0">
                  <a:pos x="17" y="22"/>
                </a:cxn>
                <a:cxn ang="0">
                  <a:pos x="64" y="40"/>
                </a:cxn>
                <a:cxn ang="0">
                  <a:pos x="69" y="46"/>
                </a:cxn>
                <a:cxn ang="0">
                  <a:pos x="32" y="40"/>
                </a:cxn>
                <a:cxn ang="0">
                  <a:pos x="46" y="46"/>
                </a:cxn>
                <a:cxn ang="0">
                  <a:pos x="32" y="40"/>
                </a:cxn>
              </a:cxnLst>
              <a:rect l="txL" t="txT" r="txR" b="txB"/>
              <a:pathLst>
                <a:path w="101" h="93">
                  <a:moveTo>
                    <a:pt x="78" y="27"/>
                  </a:moveTo>
                  <a:cubicBezTo>
                    <a:pt x="80" y="26"/>
                    <a:pt x="83" y="24"/>
                    <a:pt x="85" y="22"/>
                  </a:cubicBezTo>
                  <a:cubicBezTo>
                    <a:pt x="86" y="20"/>
                    <a:pt x="87" y="18"/>
                    <a:pt x="88" y="16"/>
                  </a:cubicBezTo>
                  <a:cubicBezTo>
                    <a:pt x="89" y="15"/>
                    <a:pt x="89" y="13"/>
                    <a:pt x="88" y="11"/>
                  </a:cubicBezTo>
                  <a:cubicBezTo>
                    <a:pt x="88" y="10"/>
                    <a:pt x="88" y="10"/>
                    <a:pt x="88" y="9"/>
                  </a:cubicBezTo>
                  <a:cubicBezTo>
                    <a:pt x="86" y="17"/>
                    <a:pt x="80" y="21"/>
                    <a:pt x="76" y="23"/>
                  </a:cubicBezTo>
                  <a:cubicBezTo>
                    <a:pt x="78" y="27"/>
                    <a:pt x="78" y="27"/>
                    <a:pt x="78" y="27"/>
                  </a:cubicBezTo>
                  <a:close/>
                  <a:moveTo>
                    <a:pt x="43" y="76"/>
                  </a:moveTo>
                  <a:cubicBezTo>
                    <a:pt x="43" y="76"/>
                    <a:pt x="44" y="76"/>
                    <a:pt x="47" y="79"/>
                  </a:cubicBezTo>
                  <a:cubicBezTo>
                    <a:pt x="49" y="82"/>
                    <a:pt x="48" y="84"/>
                    <a:pt x="48" y="84"/>
                  </a:cubicBezTo>
                  <a:cubicBezTo>
                    <a:pt x="48" y="84"/>
                    <a:pt x="44" y="83"/>
                    <a:pt x="43" y="82"/>
                  </a:cubicBezTo>
                  <a:cubicBezTo>
                    <a:pt x="41" y="80"/>
                    <a:pt x="43" y="76"/>
                    <a:pt x="43" y="76"/>
                  </a:cubicBezTo>
                  <a:close/>
                  <a:moveTo>
                    <a:pt x="61" y="76"/>
                  </a:moveTo>
                  <a:cubicBezTo>
                    <a:pt x="61" y="76"/>
                    <a:pt x="59" y="76"/>
                    <a:pt x="57" y="79"/>
                  </a:cubicBezTo>
                  <a:cubicBezTo>
                    <a:pt x="54" y="82"/>
                    <a:pt x="55" y="84"/>
                    <a:pt x="55" y="84"/>
                  </a:cubicBezTo>
                  <a:cubicBezTo>
                    <a:pt x="55" y="84"/>
                    <a:pt x="59" y="83"/>
                    <a:pt x="61" y="82"/>
                  </a:cubicBezTo>
                  <a:cubicBezTo>
                    <a:pt x="62" y="80"/>
                    <a:pt x="61" y="76"/>
                    <a:pt x="61" y="76"/>
                  </a:cubicBezTo>
                  <a:close/>
                  <a:moveTo>
                    <a:pt x="40" y="74"/>
                  </a:moveTo>
                  <a:cubicBezTo>
                    <a:pt x="36" y="79"/>
                    <a:pt x="36" y="79"/>
                    <a:pt x="36" y="79"/>
                  </a:cubicBezTo>
                  <a:cubicBezTo>
                    <a:pt x="36" y="80"/>
                    <a:pt x="37" y="82"/>
                    <a:pt x="38" y="83"/>
                  </a:cubicBezTo>
                  <a:cubicBezTo>
                    <a:pt x="39" y="84"/>
                    <a:pt x="40" y="86"/>
                    <a:pt x="41" y="86"/>
                  </a:cubicBezTo>
                  <a:cubicBezTo>
                    <a:pt x="63" y="86"/>
                    <a:pt x="63" y="86"/>
                    <a:pt x="63" y="86"/>
                  </a:cubicBezTo>
                  <a:cubicBezTo>
                    <a:pt x="64" y="86"/>
                    <a:pt x="65" y="84"/>
                    <a:pt x="66" y="83"/>
                  </a:cubicBezTo>
                  <a:cubicBezTo>
                    <a:pt x="66" y="82"/>
                    <a:pt x="67" y="80"/>
                    <a:pt x="67" y="79"/>
                  </a:cubicBezTo>
                  <a:cubicBezTo>
                    <a:pt x="63" y="74"/>
                    <a:pt x="63" y="74"/>
                    <a:pt x="63" y="74"/>
                  </a:cubicBezTo>
                  <a:cubicBezTo>
                    <a:pt x="40" y="74"/>
                    <a:pt x="40" y="74"/>
                    <a:pt x="40" y="74"/>
                  </a:cubicBezTo>
                  <a:close/>
                  <a:moveTo>
                    <a:pt x="30" y="75"/>
                  </a:moveTo>
                  <a:cubicBezTo>
                    <a:pt x="36" y="69"/>
                    <a:pt x="36" y="69"/>
                    <a:pt x="36" y="69"/>
                  </a:cubicBezTo>
                  <a:cubicBezTo>
                    <a:pt x="29" y="60"/>
                    <a:pt x="24" y="50"/>
                    <a:pt x="22" y="38"/>
                  </a:cubicBezTo>
                  <a:cubicBezTo>
                    <a:pt x="15" y="40"/>
                    <a:pt x="6" y="38"/>
                    <a:pt x="0" y="28"/>
                  </a:cubicBezTo>
                  <a:cubicBezTo>
                    <a:pt x="5" y="26"/>
                    <a:pt x="9" y="25"/>
                    <a:pt x="13" y="26"/>
                  </a:cubicBezTo>
                  <a:cubicBezTo>
                    <a:pt x="13" y="26"/>
                    <a:pt x="13" y="26"/>
                    <a:pt x="13" y="25"/>
                  </a:cubicBezTo>
                  <a:cubicBezTo>
                    <a:pt x="11" y="23"/>
                    <a:pt x="9" y="21"/>
                    <a:pt x="8" y="18"/>
                  </a:cubicBezTo>
                  <a:cubicBezTo>
                    <a:pt x="7" y="15"/>
                    <a:pt x="7" y="12"/>
                    <a:pt x="8" y="9"/>
                  </a:cubicBezTo>
                  <a:cubicBezTo>
                    <a:pt x="9" y="6"/>
                    <a:pt x="10" y="3"/>
                    <a:pt x="14" y="0"/>
                  </a:cubicBezTo>
                  <a:cubicBezTo>
                    <a:pt x="18" y="3"/>
                    <a:pt x="18" y="3"/>
                    <a:pt x="18" y="3"/>
                  </a:cubicBezTo>
                  <a:cubicBezTo>
                    <a:pt x="17" y="12"/>
                    <a:pt x="24" y="16"/>
                    <a:pt x="29" y="19"/>
                  </a:cubicBezTo>
                  <a:cubicBezTo>
                    <a:pt x="29" y="19"/>
                    <a:pt x="30" y="19"/>
                    <a:pt x="30" y="20"/>
                  </a:cubicBezTo>
                  <a:cubicBezTo>
                    <a:pt x="32" y="21"/>
                    <a:pt x="32" y="21"/>
                    <a:pt x="32" y="21"/>
                  </a:cubicBezTo>
                  <a:cubicBezTo>
                    <a:pt x="32" y="21"/>
                    <a:pt x="32" y="21"/>
                    <a:pt x="32" y="21"/>
                  </a:cubicBezTo>
                  <a:cubicBezTo>
                    <a:pt x="69" y="21"/>
                    <a:pt x="69" y="21"/>
                    <a:pt x="69" y="21"/>
                  </a:cubicBezTo>
                  <a:cubicBezTo>
                    <a:pt x="69" y="21"/>
                    <a:pt x="69" y="21"/>
                    <a:pt x="69" y="21"/>
                  </a:cubicBezTo>
                  <a:cubicBezTo>
                    <a:pt x="71" y="20"/>
                    <a:pt x="71" y="20"/>
                    <a:pt x="71" y="20"/>
                  </a:cubicBezTo>
                  <a:cubicBezTo>
                    <a:pt x="71" y="19"/>
                    <a:pt x="72" y="19"/>
                    <a:pt x="72" y="19"/>
                  </a:cubicBezTo>
                  <a:cubicBezTo>
                    <a:pt x="77" y="16"/>
                    <a:pt x="84" y="12"/>
                    <a:pt x="83" y="3"/>
                  </a:cubicBezTo>
                  <a:cubicBezTo>
                    <a:pt x="88" y="0"/>
                    <a:pt x="88" y="0"/>
                    <a:pt x="88" y="0"/>
                  </a:cubicBezTo>
                  <a:cubicBezTo>
                    <a:pt x="91" y="3"/>
                    <a:pt x="93" y="6"/>
                    <a:pt x="93" y="9"/>
                  </a:cubicBezTo>
                  <a:cubicBezTo>
                    <a:pt x="94" y="12"/>
                    <a:pt x="94" y="15"/>
                    <a:pt x="93" y="18"/>
                  </a:cubicBezTo>
                  <a:cubicBezTo>
                    <a:pt x="92" y="21"/>
                    <a:pt x="90" y="23"/>
                    <a:pt x="89" y="25"/>
                  </a:cubicBezTo>
                  <a:cubicBezTo>
                    <a:pt x="89" y="26"/>
                    <a:pt x="88" y="26"/>
                    <a:pt x="88" y="26"/>
                  </a:cubicBezTo>
                  <a:cubicBezTo>
                    <a:pt x="92" y="25"/>
                    <a:pt x="96" y="26"/>
                    <a:pt x="101" y="28"/>
                  </a:cubicBezTo>
                  <a:cubicBezTo>
                    <a:pt x="96" y="37"/>
                    <a:pt x="88" y="39"/>
                    <a:pt x="81" y="38"/>
                  </a:cubicBezTo>
                  <a:cubicBezTo>
                    <a:pt x="78" y="50"/>
                    <a:pt x="74" y="60"/>
                    <a:pt x="68" y="69"/>
                  </a:cubicBezTo>
                  <a:cubicBezTo>
                    <a:pt x="74" y="75"/>
                    <a:pt x="74" y="75"/>
                    <a:pt x="74" y="75"/>
                  </a:cubicBezTo>
                  <a:cubicBezTo>
                    <a:pt x="75" y="76"/>
                    <a:pt x="75" y="76"/>
                    <a:pt x="75" y="76"/>
                  </a:cubicBezTo>
                  <a:cubicBezTo>
                    <a:pt x="74" y="78"/>
                    <a:pt x="74" y="78"/>
                    <a:pt x="74" y="78"/>
                  </a:cubicBezTo>
                  <a:cubicBezTo>
                    <a:pt x="74" y="81"/>
                    <a:pt x="73" y="84"/>
                    <a:pt x="72" y="87"/>
                  </a:cubicBezTo>
                  <a:cubicBezTo>
                    <a:pt x="70" y="89"/>
                    <a:pt x="68" y="91"/>
                    <a:pt x="66" y="93"/>
                  </a:cubicBezTo>
                  <a:cubicBezTo>
                    <a:pt x="65" y="93"/>
                    <a:pt x="65" y="93"/>
                    <a:pt x="65" y="93"/>
                  </a:cubicBezTo>
                  <a:cubicBezTo>
                    <a:pt x="64" y="93"/>
                    <a:pt x="64" y="93"/>
                    <a:pt x="64" y="93"/>
                  </a:cubicBezTo>
                  <a:cubicBezTo>
                    <a:pt x="40" y="93"/>
                    <a:pt x="40" y="93"/>
                    <a:pt x="40" y="93"/>
                  </a:cubicBezTo>
                  <a:cubicBezTo>
                    <a:pt x="39" y="93"/>
                    <a:pt x="39" y="93"/>
                    <a:pt x="39" y="93"/>
                  </a:cubicBezTo>
                  <a:cubicBezTo>
                    <a:pt x="38" y="93"/>
                    <a:pt x="38" y="93"/>
                    <a:pt x="38" y="93"/>
                  </a:cubicBezTo>
                  <a:cubicBezTo>
                    <a:pt x="35" y="91"/>
                    <a:pt x="33" y="89"/>
                    <a:pt x="32" y="87"/>
                  </a:cubicBezTo>
                  <a:cubicBezTo>
                    <a:pt x="30" y="84"/>
                    <a:pt x="29" y="81"/>
                    <a:pt x="29" y="78"/>
                  </a:cubicBezTo>
                  <a:cubicBezTo>
                    <a:pt x="29" y="76"/>
                    <a:pt x="29" y="76"/>
                    <a:pt x="29" y="76"/>
                  </a:cubicBezTo>
                  <a:cubicBezTo>
                    <a:pt x="30" y="75"/>
                    <a:pt x="30" y="75"/>
                    <a:pt x="30" y="75"/>
                  </a:cubicBezTo>
                  <a:close/>
                  <a:moveTo>
                    <a:pt x="17" y="22"/>
                  </a:moveTo>
                  <a:cubicBezTo>
                    <a:pt x="19" y="24"/>
                    <a:pt x="21" y="26"/>
                    <a:pt x="23" y="27"/>
                  </a:cubicBezTo>
                  <a:cubicBezTo>
                    <a:pt x="26" y="23"/>
                    <a:pt x="26" y="23"/>
                    <a:pt x="26" y="23"/>
                  </a:cubicBezTo>
                  <a:cubicBezTo>
                    <a:pt x="21" y="21"/>
                    <a:pt x="15" y="17"/>
                    <a:pt x="13" y="9"/>
                  </a:cubicBezTo>
                  <a:cubicBezTo>
                    <a:pt x="13" y="10"/>
                    <a:pt x="13" y="10"/>
                    <a:pt x="13" y="11"/>
                  </a:cubicBezTo>
                  <a:cubicBezTo>
                    <a:pt x="12" y="13"/>
                    <a:pt x="13" y="15"/>
                    <a:pt x="13" y="16"/>
                  </a:cubicBezTo>
                  <a:cubicBezTo>
                    <a:pt x="14" y="18"/>
                    <a:pt x="15" y="20"/>
                    <a:pt x="17" y="22"/>
                  </a:cubicBezTo>
                  <a:close/>
                  <a:moveTo>
                    <a:pt x="71" y="40"/>
                  </a:moveTo>
                  <a:cubicBezTo>
                    <a:pt x="71" y="40"/>
                    <a:pt x="67" y="38"/>
                    <a:pt x="64" y="40"/>
                  </a:cubicBezTo>
                  <a:cubicBezTo>
                    <a:pt x="60" y="41"/>
                    <a:pt x="58" y="46"/>
                    <a:pt x="58" y="46"/>
                  </a:cubicBezTo>
                  <a:cubicBezTo>
                    <a:pt x="58" y="46"/>
                    <a:pt x="67" y="47"/>
                    <a:pt x="69" y="46"/>
                  </a:cubicBezTo>
                  <a:cubicBezTo>
                    <a:pt x="71" y="45"/>
                    <a:pt x="71" y="40"/>
                    <a:pt x="71" y="40"/>
                  </a:cubicBezTo>
                  <a:close/>
                  <a:moveTo>
                    <a:pt x="32" y="40"/>
                  </a:moveTo>
                  <a:cubicBezTo>
                    <a:pt x="32" y="40"/>
                    <a:pt x="33" y="45"/>
                    <a:pt x="35" y="46"/>
                  </a:cubicBezTo>
                  <a:cubicBezTo>
                    <a:pt x="37" y="47"/>
                    <a:pt x="46" y="46"/>
                    <a:pt x="46" y="46"/>
                  </a:cubicBezTo>
                  <a:cubicBezTo>
                    <a:pt x="46" y="46"/>
                    <a:pt x="43" y="41"/>
                    <a:pt x="40" y="40"/>
                  </a:cubicBezTo>
                  <a:cubicBezTo>
                    <a:pt x="37" y="38"/>
                    <a:pt x="32" y="40"/>
                    <a:pt x="32" y="4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3" name="Freeform 82"/>
            <p:cNvSpPr>
              <a:spLocks noEditPoints="1"/>
            </p:cNvSpPr>
            <p:nvPr/>
          </p:nvSpPr>
          <p:spPr>
            <a:xfrm>
              <a:off x="1428750" y="4207922"/>
              <a:ext cx="349250" cy="331790"/>
            </a:xfrm>
            <a:custGeom>
              <a:avLst/>
              <a:gdLst>
                <a:gd name="txL" fmla="*/ 0 w 93"/>
                <a:gd name="txT" fmla="*/ 0 h 83"/>
                <a:gd name="txR" fmla="*/ 93 w 93"/>
                <a:gd name="txB" fmla="*/ 83 h 83"/>
              </a:gdLst>
              <a:ahLst/>
              <a:cxnLst>
                <a:cxn ang="0">
                  <a:pos x="17" y="18"/>
                </a:cxn>
                <a:cxn ang="0">
                  <a:pos x="9" y="28"/>
                </a:cxn>
                <a:cxn ang="0">
                  <a:pos x="84" y="74"/>
                </a:cxn>
                <a:cxn ang="0">
                  <a:pos x="70" y="28"/>
                </a:cxn>
                <a:cxn ang="0">
                  <a:pos x="24" y="34"/>
                </a:cxn>
                <a:cxn ang="0">
                  <a:pos x="24" y="18"/>
                </a:cxn>
                <a:cxn ang="0">
                  <a:pos x="30" y="13"/>
                </a:cxn>
                <a:cxn ang="0">
                  <a:pos x="46" y="0"/>
                </a:cxn>
                <a:cxn ang="0">
                  <a:pos x="63" y="13"/>
                </a:cxn>
                <a:cxn ang="0">
                  <a:pos x="70" y="18"/>
                </a:cxn>
                <a:cxn ang="0">
                  <a:pos x="93" y="18"/>
                </a:cxn>
                <a:cxn ang="0">
                  <a:pos x="93" y="79"/>
                </a:cxn>
                <a:cxn ang="0">
                  <a:pos x="89" y="83"/>
                </a:cxn>
                <a:cxn ang="0">
                  <a:pos x="0" y="83"/>
                </a:cxn>
                <a:cxn ang="0">
                  <a:pos x="0" y="23"/>
                </a:cxn>
                <a:cxn ang="0">
                  <a:pos x="5" y="18"/>
                </a:cxn>
                <a:cxn ang="0">
                  <a:pos x="14" y="70"/>
                </a:cxn>
                <a:cxn ang="0">
                  <a:pos x="39" y="62"/>
                </a:cxn>
                <a:cxn ang="0">
                  <a:pos x="29" y="63"/>
                </a:cxn>
                <a:cxn ang="0">
                  <a:pos x="29" y="60"/>
                </a:cxn>
                <a:cxn ang="0">
                  <a:pos x="26" y="59"/>
                </a:cxn>
                <a:cxn ang="0">
                  <a:pos x="26" y="61"/>
                </a:cxn>
                <a:cxn ang="0">
                  <a:pos x="21" y="59"/>
                </a:cxn>
                <a:cxn ang="0">
                  <a:pos x="35" y="42"/>
                </a:cxn>
                <a:cxn ang="0">
                  <a:pos x="23" y="57"/>
                </a:cxn>
                <a:cxn ang="0">
                  <a:pos x="24" y="57"/>
                </a:cxn>
                <a:cxn ang="0">
                  <a:pos x="30" y="57"/>
                </a:cxn>
                <a:cxn ang="0">
                  <a:pos x="30" y="57"/>
                </a:cxn>
                <a:cxn ang="0">
                  <a:pos x="31" y="65"/>
                </a:cxn>
                <a:cxn ang="0">
                  <a:pos x="36" y="66"/>
                </a:cxn>
                <a:cxn ang="0">
                  <a:pos x="31" y="65"/>
                </a:cxn>
                <a:cxn ang="0">
                  <a:pos x="44" y="55"/>
                </a:cxn>
                <a:cxn ang="0">
                  <a:pos x="78" y="51"/>
                </a:cxn>
                <a:cxn ang="0">
                  <a:pos x="44" y="60"/>
                </a:cxn>
                <a:cxn ang="0">
                  <a:pos x="59" y="65"/>
                </a:cxn>
                <a:cxn ang="0">
                  <a:pos x="44" y="60"/>
                </a:cxn>
                <a:cxn ang="0">
                  <a:pos x="44" y="46"/>
                </a:cxn>
                <a:cxn ang="0">
                  <a:pos x="78" y="42"/>
                </a:cxn>
                <a:cxn ang="0">
                  <a:pos x="39" y="13"/>
                </a:cxn>
                <a:cxn ang="0">
                  <a:pos x="52" y="12"/>
                </a:cxn>
                <a:cxn ang="0">
                  <a:pos x="41" y="12"/>
                </a:cxn>
              </a:cxnLst>
              <a:rect l="txL" t="txT" r="txR" b="tx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4" name="Freeform 83"/>
            <p:cNvSpPr>
              <a:spLocks noEditPoints="1"/>
            </p:cNvSpPr>
            <p:nvPr/>
          </p:nvSpPr>
          <p:spPr>
            <a:xfrm>
              <a:off x="41275" y="4228088"/>
              <a:ext cx="322262" cy="352103"/>
            </a:xfrm>
            <a:custGeom>
              <a:avLst/>
              <a:gdLst>
                <a:gd name="txL" fmla="*/ 0 w 86"/>
                <a:gd name="txT" fmla="*/ 0 h 88"/>
                <a:gd name="txR" fmla="*/ 86 w 86"/>
                <a:gd name="txB" fmla="*/ 88 h 88"/>
              </a:gdLst>
              <a:ahLst/>
              <a:cxnLst>
                <a:cxn ang="0">
                  <a:pos x="84" y="27"/>
                </a:cxn>
                <a:cxn ang="0">
                  <a:pos x="84" y="85"/>
                </a:cxn>
                <a:cxn ang="0">
                  <a:pos x="84" y="88"/>
                </a:cxn>
                <a:cxn ang="0">
                  <a:pos x="81" y="88"/>
                </a:cxn>
                <a:cxn ang="0">
                  <a:pos x="24" y="88"/>
                </a:cxn>
                <a:cxn ang="0">
                  <a:pos x="21" y="85"/>
                </a:cxn>
                <a:cxn ang="0">
                  <a:pos x="21" y="85"/>
                </a:cxn>
                <a:cxn ang="0">
                  <a:pos x="18" y="85"/>
                </a:cxn>
                <a:cxn ang="0">
                  <a:pos x="15" y="81"/>
                </a:cxn>
                <a:cxn ang="0">
                  <a:pos x="15" y="76"/>
                </a:cxn>
                <a:cxn ang="0">
                  <a:pos x="4" y="76"/>
                </a:cxn>
                <a:cxn ang="0">
                  <a:pos x="0" y="70"/>
                </a:cxn>
                <a:cxn ang="0">
                  <a:pos x="6" y="47"/>
                </a:cxn>
                <a:cxn ang="0">
                  <a:pos x="8" y="27"/>
                </a:cxn>
                <a:cxn ang="0">
                  <a:pos x="3" y="27"/>
                </a:cxn>
                <a:cxn ang="0">
                  <a:pos x="3" y="0"/>
                </a:cxn>
                <a:cxn ang="0">
                  <a:pos x="86" y="0"/>
                </a:cxn>
                <a:cxn ang="0">
                  <a:pos x="86" y="27"/>
                </a:cxn>
                <a:cxn ang="0">
                  <a:pos x="84" y="27"/>
                </a:cxn>
                <a:cxn ang="0">
                  <a:pos x="38" y="62"/>
                </a:cxn>
                <a:cxn ang="0">
                  <a:pos x="38" y="31"/>
                </a:cxn>
                <a:cxn ang="0">
                  <a:pos x="32" y="31"/>
                </a:cxn>
                <a:cxn ang="0">
                  <a:pos x="31" y="33"/>
                </a:cxn>
                <a:cxn ang="0">
                  <a:pos x="29" y="34"/>
                </a:cxn>
                <a:cxn ang="0">
                  <a:pos x="29" y="39"/>
                </a:cxn>
                <a:cxn ang="0">
                  <a:pos x="31" y="39"/>
                </a:cxn>
                <a:cxn ang="0">
                  <a:pos x="31" y="62"/>
                </a:cxn>
                <a:cxn ang="0">
                  <a:pos x="38" y="62"/>
                </a:cxn>
                <a:cxn ang="0">
                  <a:pos x="49" y="62"/>
                </a:cxn>
                <a:cxn ang="0">
                  <a:pos x="49" y="31"/>
                </a:cxn>
                <a:cxn ang="0">
                  <a:pos x="43" y="31"/>
                </a:cxn>
                <a:cxn ang="0">
                  <a:pos x="42" y="33"/>
                </a:cxn>
                <a:cxn ang="0">
                  <a:pos x="40" y="34"/>
                </a:cxn>
                <a:cxn ang="0">
                  <a:pos x="40" y="39"/>
                </a:cxn>
                <a:cxn ang="0">
                  <a:pos x="42" y="39"/>
                </a:cxn>
                <a:cxn ang="0">
                  <a:pos x="42" y="62"/>
                </a:cxn>
                <a:cxn ang="0">
                  <a:pos x="49" y="62"/>
                </a:cxn>
                <a:cxn ang="0">
                  <a:pos x="65" y="27"/>
                </a:cxn>
                <a:cxn ang="0">
                  <a:pos x="17" y="27"/>
                </a:cxn>
                <a:cxn ang="0">
                  <a:pos x="15" y="49"/>
                </a:cxn>
                <a:cxn ang="0">
                  <a:pos x="11" y="67"/>
                </a:cxn>
                <a:cxn ang="0">
                  <a:pos x="58" y="67"/>
                </a:cxn>
                <a:cxn ang="0">
                  <a:pos x="63" y="49"/>
                </a:cxn>
                <a:cxn ang="0">
                  <a:pos x="65" y="27"/>
                </a:cxn>
                <a:cxn ang="0">
                  <a:pos x="27" y="76"/>
                </a:cxn>
                <a:cxn ang="0">
                  <a:pos x="27" y="78"/>
                </a:cxn>
                <a:cxn ang="0">
                  <a:pos x="73" y="78"/>
                </a:cxn>
                <a:cxn ang="0">
                  <a:pos x="73" y="45"/>
                </a:cxn>
                <a:cxn ang="0">
                  <a:pos x="72" y="50"/>
                </a:cxn>
                <a:cxn ang="0">
                  <a:pos x="65" y="73"/>
                </a:cxn>
                <a:cxn ang="0">
                  <a:pos x="61" y="76"/>
                </a:cxn>
                <a:cxn ang="0">
                  <a:pos x="27" y="76"/>
                </a:cxn>
              </a:cxnLst>
              <a:rect l="txL" t="txT" r="txR" b="txB"/>
              <a:pathLst>
                <a:path w="86" h="88">
                  <a:moveTo>
                    <a:pt x="84" y="27"/>
                  </a:moveTo>
                  <a:cubicBezTo>
                    <a:pt x="84" y="85"/>
                    <a:pt x="84" y="85"/>
                    <a:pt x="84" y="85"/>
                  </a:cubicBezTo>
                  <a:cubicBezTo>
                    <a:pt x="84" y="88"/>
                    <a:pt x="84" y="88"/>
                    <a:pt x="84" y="88"/>
                  </a:cubicBezTo>
                  <a:cubicBezTo>
                    <a:pt x="81" y="88"/>
                    <a:pt x="81" y="88"/>
                    <a:pt x="81" y="88"/>
                  </a:cubicBezTo>
                  <a:cubicBezTo>
                    <a:pt x="24" y="88"/>
                    <a:pt x="24" y="88"/>
                    <a:pt x="24" y="88"/>
                  </a:cubicBezTo>
                  <a:cubicBezTo>
                    <a:pt x="21" y="85"/>
                    <a:pt x="21" y="85"/>
                    <a:pt x="21" y="85"/>
                  </a:cubicBezTo>
                  <a:cubicBezTo>
                    <a:pt x="21" y="85"/>
                    <a:pt x="21" y="85"/>
                    <a:pt x="21" y="85"/>
                  </a:cubicBezTo>
                  <a:cubicBezTo>
                    <a:pt x="18" y="85"/>
                    <a:pt x="18" y="85"/>
                    <a:pt x="18" y="85"/>
                  </a:cubicBezTo>
                  <a:cubicBezTo>
                    <a:pt x="15" y="81"/>
                    <a:pt x="15" y="81"/>
                    <a:pt x="15" y="81"/>
                  </a:cubicBezTo>
                  <a:cubicBezTo>
                    <a:pt x="15" y="76"/>
                    <a:pt x="15" y="76"/>
                    <a:pt x="15" y="76"/>
                  </a:cubicBezTo>
                  <a:cubicBezTo>
                    <a:pt x="4" y="76"/>
                    <a:pt x="4" y="76"/>
                    <a:pt x="4" y="76"/>
                  </a:cubicBezTo>
                  <a:cubicBezTo>
                    <a:pt x="0" y="70"/>
                    <a:pt x="0" y="70"/>
                    <a:pt x="0" y="70"/>
                  </a:cubicBezTo>
                  <a:cubicBezTo>
                    <a:pt x="3" y="63"/>
                    <a:pt x="5" y="55"/>
                    <a:pt x="6" y="47"/>
                  </a:cubicBezTo>
                  <a:cubicBezTo>
                    <a:pt x="7" y="41"/>
                    <a:pt x="8" y="34"/>
                    <a:pt x="8" y="27"/>
                  </a:cubicBezTo>
                  <a:cubicBezTo>
                    <a:pt x="3" y="27"/>
                    <a:pt x="3" y="27"/>
                    <a:pt x="3" y="27"/>
                  </a:cubicBezTo>
                  <a:cubicBezTo>
                    <a:pt x="3" y="0"/>
                    <a:pt x="3" y="0"/>
                    <a:pt x="3" y="0"/>
                  </a:cubicBezTo>
                  <a:cubicBezTo>
                    <a:pt x="86" y="0"/>
                    <a:pt x="86" y="0"/>
                    <a:pt x="86" y="0"/>
                  </a:cubicBezTo>
                  <a:cubicBezTo>
                    <a:pt x="86" y="27"/>
                    <a:pt x="86" y="27"/>
                    <a:pt x="86" y="27"/>
                  </a:cubicBezTo>
                  <a:cubicBezTo>
                    <a:pt x="84" y="27"/>
                    <a:pt x="84" y="27"/>
                    <a:pt x="84" y="27"/>
                  </a:cubicBezTo>
                  <a:close/>
                  <a:moveTo>
                    <a:pt x="38" y="62"/>
                  </a:moveTo>
                  <a:cubicBezTo>
                    <a:pt x="38" y="31"/>
                    <a:pt x="38" y="31"/>
                    <a:pt x="38" y="31"/>
                  </a:cubicBezTo>
                  <a:cubicBezTo>
                    <a:pt x="32" y="31"/>
                    <a:pt x="32" y="31"/>
                    <a:pt x="32" y="31"/>
                  </a:cubicBezTo>
                  <a:cubicBezTo>
                    <a:pt x="32" y="31"/>
                    <a:pt x="32" y="32"/>
                    <a:pt x="31" y="33"/>
                  </a:cubicBezTo>
                  <a:cubicBezTo>
                    <a:pt x="31" y="34"/>
                    <a:pt x="30" y="34"/>
                    <a:pt x="29" y="34"/>
                  </a:cubicBezTo>
                  <a:cubicBezTo>
                    <a:pt x="29" y="39"/>
                    <a:pt x="29" y="39"/>
                    <a:pt x="29" y="39"/>
                  </a:cubicBezTo>
                  <a:cubicBezTo>
                    <a:pt x="31" y="39"/>
                    <a:pt x="31" y="39"/>
                    <a:pt x="31" y="39"/>
                  </a:cubicBezTo>
                  <a:cubicBezTo>
                    <a:pt x="31" y="62"/>
                    <a:pt x="31" y="62"/>
                    <a:pt x="31" y="62"/>
                  </a:cubicBezTo>
                  <a:cubicBezTo>
                    <a:pt x="38" y="62"/>
                    <a:pt x="38" y="62"/>
                    <a:pt x="38" y="62"/>
                  </a:cubicBezTo>
                  <a:close/>
                  <a:moveTo>
                    <a:pt x="49" y="62"/>
                  </a:moveTo>
                  <a:cubicBezTo>
                    <a:pt x="49" y="31"/>
                    <a:pt x="49" y="31"/>
                    <a:pt x="49" y="31"/>
                  </a:cubicBezTo>
                  <a:cubicBezTo>
                    <a:pt x="43" y="31"/>
                    <a:pt x="43" y="31"/>
                    <a:pt x="43" y="31"/>
                  </a:cubicBezTo>
                  <a:cubicBezTo>
                    <a:pt x="43" y="31"/>
                    <a:pt x="43" y="32"/>
                    <a:pt x="42" y="33"/>
                  </a:cubicBezTo>
                  <a:cubicBezTo>
                    <a:pt x="42" y="34"/>
                    <a:pt x="41" y="34"/>
                    <a:pt x="40" y="34"/>
                  </a:cubicBezTo>
                  <a:cubicBezTo>
                    <a:pt x="40" y="39"/>
                    <a:pt x="40" y="39"/>
                    <a:pt x="40" y="39"/>
                  </a:cubicBezTo>
                  <a:cubicBezTo>
                    <a:pt x="42" y="39"/>
                    <a:pt x="42" y="39"/>
                    <a:pt x="42" y="39"/>
                  </a:cubicBezTo>
                  <a:cubicBezTo>
                    <a:pt x="42" y="62"/>
                    <a:pt x="42" y="62"/>
                    <a:pt x="42" y="62"/>
                  </a:cubicBezTo>
                  <a:cubicBezTo>
                    <a:pt x="49" y="62"/>
                    <a:pt x="49" y="62"/>
                    <a:pt x="49" y="62"/>
                  </a:cubicBezTo>
                  <a:close/>
                  <a:moveTo>
                    <a:pt x="65" y="27"/>
                  </a:moveTo>
                  <a:cubicBezTo>
                    <a:pt x="17" y="27"/>
                    <a:pt x="17" y="27"/>
                    <a:pt x="17" y="27"/>
                  </a:cubicBezTo>
                  <a:cubicBezTo>
                    <a:pt x="17" y="35"/>
                    <a:pt x="16" y="42"/>
                    <a:pt x="15" y="49"/>
                  </a:cubicBezTo>
                  <a:cubicBezTo>
                    <a:pt x="14" y="55"/>
                    <a:pt x="13" y="61"/>
                    <a:pt x="11" y="67"/>
                  </a:cubicBezTo>
                  <a:cubicBezTo>
                    <a:pt x="58" y="67"/>
                    <a:pt x="58" y="67"/>
                    <a:pt x="58" y="67"/>
                  </a:cubicBezTo>
                  <a:cubicBezTo>
                    <a:pt x="60" y="61"/>
                    <a:pt x="62" y="55"/>
                    <a:pt x="63" y="49"/>
                  </a:cubicBezTo>
                  <a:cubicBezTo>
                    <a:pt x="64" y="42"/>
                    <a:pt x="65" y="35"/>
                    <a:pt x="65" y="27"/>
                  </a:cubicBezTo>
                  <a:close/>
                  <a:moveTo>
                    <a:pt x="27" y="76"/>
                  </a:moveTo>
                  <a:cubicBezTo>
                    <a:pt x="27" y="78"/>
                    <a:pt x="27" y="78"/>
                    <a:pt x="27" y="78"/>
                  </a:cubicBezTo>
                  <a:cubicBezTo>
                    <a:pt x="73" y="78"/>
                    <a:pt x="73" y="78"/>
                    <a:pt x="73" y="78"/>
                  </a:cubicBezTo>
                  <a:cubicBezTo>
                    <a:pt x="73" y="45"/>
                    <a:pt x="73" y="45"/>
                    <a:pt x="73" y="45"/>
                  </a:cubicBezTo>
                  <a:cubicBezTo>
                    <a:pt x="72" y="47"/>
                    <a:pt x="72" y="48"/>
                    <a:pt x="72" y="50"/>
                  </a:cubicBezTo>
                  <a:cubicBezTo>
                    <a:pt x="70" y="59"/>
                    <a:pt x="68" y="67"/>
                    <a:pt x="65" y="73"/>
                  </a:cubicBezTo>
                  <a:cubicBezTo>
                    <a:pt x="61" y="76"/>
                    <a:pt x="61" y="76"/>
                    <a:pt x="61" y="76"/>
                  </a:cubicBezTo>
                  <a:lnTo>
                    <a:pt x="27" y="7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5" name="Freeform 84"/>
            <p:cNvSpPr/>
            <p:nvPr/>
          </p:nvSpPr>
          <p:spPr>
            <a:xfrm>
              <a:off x="1403353" y="3231901"/>
              <a:ext cx="396875" cy="250535"/>
            </a:xfrm>
            <a:custGeom>
              <a:avLst/>
              <a:gdLst>
                <a:gd name="txL" fmla="*/ 0 w 106"/>
                <a:gd name="txT" fmla="*/ 0 h 63"/>
                <a:gd name="txR" fmla="*/ 106 w 106"/>
                <a:gd name="txB" fmla="*/ 63 h 63"/>
              </a:gdLst>
              <a:ahLst/>
              <a:cxnLst>
                <a:cxn ang="0">
                  <a:pos x="49" y="1"/>
                </a:cxn>
                <a:cxn ang="0">
                  <a:pos x="43" y="9"/>
                </a:cxn>
                <a:cxn ang="0">
                  <a:pos x="37" y="9"/>
                </a:cxn>
                <a:cxn ang="0">
                  <a:pos x="29" y="9"/>
                </a:cxn>
                <a:cxn ang="0">
                  <a:pos x="8" y="9"/>
                </a:cxn>
                <a:cxn ang="0">
                  <a:pos x="0" y="17"/>
                </a:cxn>
                <a:cxn ang="0">
                  <a:pos x="0" y="17"/>
                </a:cxn>
                <a:cxn ang="0">
                  <a:pos x="8" y="25"/>
                </a:cxn>
                <a:cxn ang="0">
                  <a:pos x="24" y="25"/>
                </a:cxn>
                <a:cxn ang="0">
                  <a:pos x="23" y="30"/>
                </a:cxn>
                <a:cxn ang="0">
                  <a:pos x="23" y="30"/>
                </a:cxn>
                <a:cxn ang="0">
                  <a:pos x="28" y="37"/>
                </a:cxn>
                <a:cxn ang="0">
                  <a:pos x="26" y="42"/>
                </a:cxn>
                <a:cxn ang="0">
                  <a:pos x="26" y="42"/>
                </a:cxn>
                <a:cxn ang="0">
                  <a:pos x="34" y="50"/>
                </a:cxn>
                <a:cxn ang="0">
                  <a:pos x="34" y="50"/>
                </a:cxn>
                <a:cxn ang="0">
                  <a:pos x="32" y="55"/>
                </a:cxn>
                <a:cxn ang="0">
                  <a:pos x="32" y="55"/>
                </a:cxn>
                <a:cxn ang="0">
                  <a:pos x="39" y="62"/>
                </a:cxn>
                <a:cxn ang="0">
                  <a:pos x="70" y="62"/>
                </a:cxn>
                <a:cxn ang="0">
                  <a:pos x="77" y="56"/>
                </a:cxn>
                <a:cxn ang="0">
                  <a:pos x="89" y="54"/>
                </a:cxn>
                <a:cxn ang="0">
                  <a:pos x="89" y="63"/>
                </a:cxn>
                <a:cxn ang="0">
                  <a:pos x="106" y="63"/>
                </a:cxn>
                <a:cxn ang="0">
                  <a:pos x="106" y="7"/>
                </a:cxn>
                <a:cxn ang="0">
                  <a:pos x="89" y="7"/>
                </a:cxn>
                <a:cxn ang="0">
                  <a:pos x="89" y="10"/>
                </a:cxn>
                <a:cxn ang="0">
                  <a:pos x="89" y="33"/>
                </a:cxn>
                <a:cxn ang="0">
                  <a:pos x="86" y="34"/>
                </a:cxn>
                <a:cxn ang="0">
                  <a:pos x="84" y="13"/>
                </a:cxn>
                <a:cxn ang="0">
                  <a:pos x="49" y="1"/>
                </a:cxn>
              </a:cxnLst>
              <a:rect l="txL" t="txT" r="txR" b="txB"/>
              <a:pathLst>
                <a:path w="106" h="63">
                  <a:moveTo>
                    <a:pt x="49" y="1"/>
                  </a:moveTo>
                  <a:cubicBezTo>
                    <a:pt x="43" y="9"/>
                    <a:pt x="43" y="9"/>
                    <a:pt x="43" y="9"/>
                  </a:cubicBezTo>
                  <a:cubicBezTo>
                    <a:pt x="37" y="9"/>
                    <a:pt x="37" y="9"/>
                    <a:pt x="37" y="9"/>
                  </a:cubicBezTo>
                  <a:cubicBezTo>
                    <a:pt x="29" y="9"/>
                    <a:pt x="29" y="9"/>
                    <a:pt x="29" y="9"/>
                  </a:cubicBezTo>
                  <a:cubicBezTo>
                    <a:pt x="8" y="9"/>
                    <a:pt x="8" y="9"/>
                    <a:pt x="8" y="9"/>
                  </a:cubicBezTo>
                  <a:cubicBezTo>
                    <a:pt x="4" y="9"/>
                    <a:pt x="0" y="13"/>
                    <a:pt x="0" y="17"/>
                  </a:cubicBezTo>
                  <a:cubicBezTo>
                    <a:pt x="0" y="17"/>
                    <a:pt x="0" y="17"/>
                    <a:pt x="0" y="17"/>
                  </a:cubicBezTo>
                  <a:cubicBezTo>
                    <a:pt x="0" y="22"/>
                    <a:pt x="4" y="25"/>
                    <a:pt x="8" y="25"/>
                  </a:cubicBezTo>
                  <a:cubicBezTo>
                    <a:pt x="24" y="25"/>
                    <a:pt x="24" y="25"/>
                    <a:pt x="24" y="25"/>
                  </a:cubicBezTo>
                  <a:cubicBezTo>
                    <a:pt x="23" y="27"/>
                    <a:pt x="23" y="28"/>
                    <a:pt x="23" y="30"/>
                  </a:cubicBezTo>
                  <a:cubicBezTo>
                    <a:pt x="23" y="30"/>
                    <a:pt x="23" y="30"/>
                    <a:pt x="23" y="30"/>
                  </a:cubicBezTo>
                  <a:cubicBezTo>
                    <a:pt x="23" y="34"/>
                    <a:pt x="25" y="37"/>
                    <a:pt x="28" y="37"/>
                  </a:cubicBezTo>
                  <a:cubicBezTo>
                    <a:pt x="27" y="39"/>
                    <a:pt x="26" y="40"/>
                    <a:pt x="26" y="42"/>
                  </a:cubicBezTo>
                  <a:cubicBezTo>
                    <a:pt x="26" y="42"/>
                    <a:pt x="26" y="42"/>
                    <a:pt x="26" y="42"/>
                  </a:cubicBezTo>
                  <a:cubicBezTo>
                    <a:pt x="26" y="46"/>
                    <a:pt x="30" y="50"/>
                    <a:pt x="34" y="50"/>
                  </a:cubicBezTo>
                  <a:cubicBezTo>
                    <a:pt x="34" y="50"/>
                    <a:pt x="34" y="50"/>
                    <a:pt x="34" y="50"/>
                  </a:cubicBezTo>
                  <a:cubicBezTo>
                    <a:pt x="33" y="51"/>
                    <a:pt x="32" y="53"/>
                    <a:pt x="32" y="55"/>
                  </a:cubicBezTo>
                  <a:cubicBezTo>
                    <a:pt x="32" y="55"/>
                    <a:pt x="32" y="55"/>
                    <a:pt x="32" y="55"/>
                  </a:cubicBezTo>
                  <a:cubicBezTo>
                    <a:pt x="32" y="59"/>
                    <a:pt x="35" y="62"/>
                    <a:pt x="39" y="62"/>
                  </a:cubicBezTo>
                  <a:cubicBezTo>
                    <a:pt x="70" y="62"/>
                    <a:pt x="70" y="62"/>
                    <a:pt x="70" y="62"/>
                  </a:cubicBezTo>
                  <a:cubicBezTo>
                    <a:pt x="77" y="56"/>
                    <a:pt x="77" y="56"/>
                    <a:pt x="77" y="56"/>
                  </a:cubicBezTo>
                  <a:cubicBezTo>
                    <a:pt x="89" y="54"/>
                    <a:pt x="89" y="54"/>
                    <a:pt x="89" y="54"/>
                  </a:cubicBezTo>
                  <a:cubicBezTo>
                    <a:pt x="89" y="63"/>
                    <a:pt x="89" y="63"/>
                    <a:pt x="89" y="63"/>
                  </a:cubicBezTo>
                  <a:cubicBezTo>
                    <a:pt x="106" y="63"/>
                    <a:pt x="106" y="63"/>
                    <a:pt x="106" y="63"/>
                  </a:cubicBezTo>
                  <a:cubicBezTo>
                    <a:pt x="106" y="7"/>
                    <a:pt x="106" y="7"/>
                    <a:pt x="106" y="7"/>
                  </a:cubicBezTo>
                  <a:cubicBezTo>
                    <a:pt x="89" y="7"/>
                    <a:pt x="89" y="7"/>
                    <a:pt x="89" y="7"/>
                  </a:cubicBezTo>
                  <a:cubicBezTo>
                    <a:pt x="89" y="10"/>
                    <a:pt x="89" y="10"/>
                    <a:pt x="89" y="10"/>
                  </a:cubicBezTo>
                  <a:cubicBezTo>
                    <a:pt x="89" y="33"/>
                    <a:pt x="89" y="33"/>
                    <a:pt x="89" y="33"/>
                  </a:cubicBezTo>
                  <a:cubicBezTo>
                    <a:pt x="86" y="34"/>
                    <a:pt x="86" y="34"/>
                    <a:pt x="86" y="34"/>
                  </a:cubicBezTo>
                  <a:cubicBezTo>
                    <a:pt x="84" y="13"/>
                    <a:pt x="84" y="13"/>
                    <a:pt x="84" y="13"/>
                  </a:cubicBezTo>
                  <a:cubicBezTo>
                    <a:pt x="72" y="9"/>
                    <a:pt x="62" y="0"/>
                    <a:pt x="49" y="1"/>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6" name="Freeform 85"/>
            <p:cNvSpPr>
              <a:spLocks noEditPoints="1"/>
            </p:cNvSpPr>
            <p:nvPr/>
          </p:nvSpPr>
          <p:spPr>
            <a:xfrm>
              <a:off x="60325" y="3705478"/>
              <a:ext cx="315912" cy="331790"/>
            </a:xfrm>
            <a:custGeom>
              <a:avLst/>
              <a:gdLst>
                <a:gd name="txL" fmla="*/ 0 w 199"/>
                <a:gd name="txT" fmla="*/ 0 h 196"/>
                <a:gd name="txR" fmla="*/ 199 w 199"/>
                <a:gd name="txB" fmla="*/ 196 h 196"/>
              </a:gdLst>
              <a:ahLst/>
              <a:cxnLst>
                <a:cxn ang="0">
                  <a:pos x="199" y="0"/>
                </a:cxn>
                <a:cxn ang="0">
                  <a:pos x="189" y="19"/>
                </a:cxn>
                <a:cxn ang="0">
                  <a:pos x="199" y="120"/>
                </a:cxn>
                <a:cxn ang="0">
                  <a:pos x="109" y="139"/>
                </a:cxn>
                <a:cxn ang="0">
                  <a:pos x="149" y="177"/>
                </a:cxn>
                <a:cxn ang="0">
                  <a:pos x="50" y="196"/>
                </a:cxn>
                <a:cxn ang="0">
                  <a:pos x="90" y="177"/>
                </a:cxn>
                <a:cxn ang="0">
                  <a:pos x="0" y="139"/>
                </a:cxn>
                <a:cxn ang="0">
                  <a:pos x="7" y="120"/>
                </a:cxn>
                <a:cxn ang="0">
                  <a:pos x="0" y="19"/>
                </a:cxn>
                <a:cxn ang="0">
                  <a:pos x="0" y="0"/>
                </a:cxn>
                <a:cxn ang="0">
                  <a:pos x="142" y="47"/>
                </a:cxn>
                <a:cxn ang="0">
                  <a:pos x="135" y="52"/>
                </a:cxn>
                <a:cxn ang="0">
                  <a:pos x="88" y="61"/>
                </a:cxn>
                <a:cxn ang="0">
                  <a:pos x="85" y="59"/>
                </a:cxn>
                <a:cxn ang="0">
                  <a:pos x="59" y="78"/>
                </a:cxn>
                <a:cxn ang="0">
                  <a:pos x="99" y="75"/>
                </a:cxn>
                <a:cxn ang="0">
                  <a:pos x="104" y="78"/>
                </a:cxn>
                <a:cxn ang="0">
                  <a:pos x="139" y="61"/>
                </a:cxn>
                <a:cxn ang="0">
                  <a:pos x="149" y="47"/>
                </a:cxn>
                <a:cxn ang="0">
                  <a:pos x="132" y="68"/>
                </a:cxn>
                <a:cxn ang="0">
                  <a:pos x="142" y="99"/>
                </a:cxn>
                <a:cxn ang="0">
                  <a:pos x="132" y="68"/>
                </a:cxn>
                <a:cxn ang="0">
                  <a:pos x="118" y="78"/>
                </a:cxn>
                <a:cxn ang="0">
                  <a:pos x="128" y="99"/>
                </a:cxn>
                <a:cxn ang="0">
                  <a:pos x="118" y="78"/>
                </a:cxn>
                <a:cxn ang="0">
                  <a:pos x="102" y="89"/>
                </a:cxn>
                <a:cxn ang="0">
                  <a:pos x="111" y="99"/>
                </a:cxn>
                <a:cxn ang="0">
                  <a:pos x="102" y="89"/>
                </a:cxn>
                <a:cxn ang="0">
                  <a:pos x="88" y="80"/>
                </a:cxn>
                <a:cxn ang="0">
                  <a:pos x="97" y="99"/>
                </a:cxn>
                <a:cxn ang="0">
                  <a:pos x="88" y="80"/>
                </a:cxn>
                <a:cxn ang="0">
                  <a:pos x="73" y="80"/>
                </a:cxn>
                <a:cxn ang="0">
                  <a:pos x="83" y="99"/>
                </a:cxn>
                <a:cxn ang="0">
                  <a:pos x="73" y="80"/>
                </a:cxn>
                <a:cxn ang="0">
                  <a:pos x="57" y="85"/>
                </a:cxn>
                <a:cxn ang="0">
                  <a:pos x="66" y="99"/>
                </a:cxn>
                <a:cxn ang="0">
                  <a:pos x="57" y="85"/>
                </a:cxn>
                <a:cxn ang="0">
                  <a:pos x="170" y="21"/>
                </a:cxn>
                <a:cxn ang="0">
                  <a:pos x="28" y="118"/>
                </a:cxn>
                <a:cxn ang="0">
                  <a:pos x="170" y="21"/>
                </a:cxn>
              </a:cxnLst>
              <a:rect l="txL" t="txT" r="txR" b="txB"/>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lnTo>
                    <a:pt x="149" y="47"/>
                  </a:lnTo>
                  <a:close/>
                  <a:moveTo>
                    <a:pt x="132" y="68"/>
                  </a:moveTo>
                  <a:lnTo>
                    <a:pt x="132" y="99"/>
                  </a:lnTo>
                  <a:lnTo>
                    <a:pt x="142" y="99"/>
                  </a:lnTo>
                  <a:lnTo>
                    <a:pt x="142" y="68"/>
                  </a:lnTo>
                  <a:lnTo>
                    <a:pt x="132" y="68"/>
                  </a:lnTo>
                  <a:lnTo>
                    <a:pt x="132" y="68"/>
                  </a:lnTo>
                  <a:close/>
                  <a:moveTo>
                    <a:pt x="118" y="78"/>
                  </a:moveTo>
                  <a:lnTo>
                    <a:pt x="118" y="99"/>
                  </a:lnTo>
                  <a:lnTo>
                    <a:pt x="128" y="99"/>
                  </a:lnTo>
                  <a:lnTo>
                    <a:pt x="128" y="78"/>
                  </a:lnTo>
                  <a:lnTo>
                    <a:pt x="118" y="78"/>
                  </a:lnTo>
                  <a:lnTo>
                    <a:pt x="118" y="78"/>
                  </a:lnTo>
                  <a:close/>
                  <a:moveTo>
                    <a:pt x="102" y="89"/>
                  </a:moveTo>
                  <a:lnTo>
                    <a:pt x="102" y="99"/>
                  </a:lnTo>
                  <a:lnTo>
                    <a:pt x="111" y="99"/>
                  </a:lnTo>
                  <a:lnTo>
                    <a:pt x="111" y="89"/>
                  </a:lnTo>
                  <a:lnTo>
                    <a:pt x="102" y="89"/>
                  </a:lnTo>
                  <a:lnTo>
                    <a:pt x="102" y="89"/>
                  </a:lnTo>
                  <a:close/>
                  <a:moveTo>
                    <a:pt x="88" y="80"/>
                  </a:moveTo>
                  <a:lnTo>
                    <a:pt x="88" y="99"/>
                  </a:lnTo>
                  <a:lnTo>
                    <a:pt x="97" y="99"/>
                  </a:lnTo>
                  <a:lnTo>
                    <a:pt x="97" y="80"/>
                  </a:lnTo>
                  <a:lnTo>
                    <a:pt x="88" y="80"/>
                  </a:lnTo>
                  <a:lnTo>
                    <a:pt x="88" y="80"/>
                  </a:lnTo>
                  <a:close/>
                  <a:moveTo>
                    <a:pt x="73" y="80"/>
                  </a:moveTo>
                  <a:lnTo>
                    <a:pt x="73" y="99"/>
                  </a:lnTo>
                  <a:lnTo>
                    <a:pt x="83" y="99"/>
                  </a:lnTo>
                  <a:lnTo>
                    <a:pt x="83" y="80"/>
                  </a:lnTo>
                  <a:lnTo>
                    <a:pt x="73" y="80"/>
                  </a:lnTo>
                  <a:lnTo>
                    <a:pt x="73" y="80"/>
                  </a:lnTo>
                  <a:close/>
                  <a:moveTo>
                    <a:pt x="57" y="85"/>
                  </a:moveTo>
                  <a:lnTo>
                    <a:pt x="57" y="99"/>
                  </a:lnTo>
                  <a:lnTo>
                    <a:pt x="66" y="99"/>
                  </a:lnTo>
                  <a:lnTo>
                    <a:pt x="66" y="85"/>
                  </a:lnTo>
                  <a:lnTo>
                    <a:pt x="57" y="85"/>
                  </a:lnTo>
                  <a:lnTo>
                    <a:pt x="57" y="85"/>
                  </a:lnTo>
                  <a:close/>
                  <a:moveTo>
                    <a:pt x="170" y="21"/>
                  </a:moveTo>
                  <a:lnTo>
                    <a:pt x="28" y="21"/>
                  </a:lnTo>
                  <a:lnTo>
                    <a:pt x="28" y="118"/>
                  </a:lnTo>
                  <a:lnTo>
                    <a:pt x="170" y="118"/>
                  </a:lnTo>
                  <a:lnTo>
                    <a:pt x="170" y="21"/>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7" name="Freeform 86"/>
            <p:cNvSpPr>
              <a:spLocks noEditPoints="1"/>
            </p:cNvSpPr>
            <p:nvPr/>
          </p:nvSpPr>
          <p:spPr>
            <a:xfrm>
              <a:off x="1406528" y="4667898"/>
              <a:ext cx="401637" cy="414738"/>
            </a:xfrm>
            <a:custGeom>
              <a:avLst/>
              <a:gdLst>
                <a:gd name="txL" fmla="*/ 0 w 107"/>
                <a:gd name="txT" fmla="*/ 0 h 104"/>
                <a:gd name="txR" fmla="*/ 107 w 107"/>
                <a:gd name="txB" fmla="*/ 104 h 104"/>
              </a:gdLst>
              <a:ahLst/>
              <a:cxnLst>
                <a:cxn ang="0">
                  <a:pos x="107" y="104"/>
                </a:cxn>
                <a:cxn ang="0">
                  <a:pos x="96" y="93"/>
                </a:cxn>
                <a:cxn ang="0">
                  <a:pos x="43" y="27"/>
                </a:cxn>
                <a:cxn ang="0">
                  <a:pos x="13" y="91"/>
                </a:cxn>
                <a:cxn ang="0">
                  <a:pos x="9" y="96"/>
                </a:cxn>
                <a:cxn ang="0">
                  <a:pos x="20" y="104"/>
                </a:cxn>
                <a:cxn ang="0">
                  <a:pos x="55" y="9"/>
                </a:cxn>
                <a:cxn ang="0">
                  <a:pos x="68" y="10"/>
                </a:cxn>
                <a:cxn ang="0">
                  <a:pos x="72" y="16"/>
                </a:cxn>
                <a:cxn ang="0">
                  <a:pos x="62" y="25"/>
                </a:cxn>
                <a:cxn ang="0">
                  <a:pos x="45" y="24"/>
                </a:cxn>
                <a:cxn ang="0">
                  <a:pos x="67" y="16"/>
                </a:cxn>
                <a:cxn ang="0">
                  <a:pos x="66" y="14"/>
                </a:cxn>
                <a:cxn ang="0">
                  <a:pos x="44" y="21"/>
                </a:cxn>
                <a:cxn ang="0">
                  <a:pos x="24" y="27"/>
                </a:cxn>
                <a:cxn ang="0">
                  <a:pos x="45" y="1"/>
                </a:cxn>
                <a:cxn ang="0">
                  <a:pos x="31" y="4"/>
                </a:cxn>
                <a:cxn ang="0">
                  <a:pos x="16" y="3"/>
                </a:cxn>
                <a:cxn ang="0">
                  <a:pos x="13" y="6"/>
                </a:cxn>
                <a:cxn ang="0">
                  <a:pos x="24" y="27"/>
                </a:cxn>
                <a:cxn ang="0">
                  <a:pos x="55" y="87"/>
                </a:cxn>
                <a:cxn ang="0">
                  <a:pos x="47" y="84"/>
                </a:cxn>
                <a:cxn ang="0">
                  <a:pos x="42" y="69"/>
                </a:cxn>
                <a:cxn ang="0">
                  <a:pos x="49" y="78"/>
                </a:cxn>
                <a:cxn ang="0">
                  <a:pos x="52" y="78"/>
                </a:cxn>
                <a:cxn ang="0">
                  <a:pos x="51" y="71"/>
                </a:cxn>
                <a:cxn ang="0">
                  <a:pos x="42" y="58"/>
                </a:cxn>
                <a:cxn ang="0">
                  <a:pos x="47" y="46"/>
                </a:cxn>
                <a:cxn ang="0">
                  <a:pos x="55" y="44"/>
                </a:cxn>
                <a:cxn ang="0">
                  <a:pos x="60" y="53"/>
                </a:cxn>
                <a:cxn ang="0">
                  <a:pos x="52" y="59"/>
                </a:cxn>
                <a:cxn ang="0">
                  <a:pos x="51" y="51"/>
                </a:cxn>
                <a:cxn ang="0">
                  <a:pos x="50" y="56"/>
                </a:cxn>
                <a:cxn ang="0">
                  <a:pos x="59" y="68"/>
                </a:cxn>
                <a:cxn ang="0">
                  <a:pos x="61" y="77"/>
                </a:cxn>
              </a:cxnLst>
              <a:rect l="txL" t="txT" r="txR" b="txB"/>
              <a:pathLst>
                <a:path w="107" h="104">
                  <a:moveTo>
                    <a:pt x="20" y="104"/>
                  </a:moveTo>
                  <a:cubicBezTo>
                    <a:pt x="49" y="104"/>
                    <a:pt x="78" y="104"/>
                    <a:pt x="107" y="104"/>
                  </a:cubicBezTo>
                  <a:cubicBezTo>
                    <a:pt x="106" y="101"/>
                    <a:pt x="106" y="97"/>
                    <a:pt x="106" y="93"/>
                  </a:cubicBezTo>
                  <a:cubicBezTo>
                    <a:pt x="102" y="93"/>
                    <a:pt x="99" y="93"/>
                    <a:pt x="96" y="93"/>
                  </a:cubicBezTo>
                  <a:cubicBezTo>
                    <a:pt x="97" y="91"/>
                    <a:pt x="99" y="89"/>
                    <a:pt x="100" y="87"/>
                  </a:cubicBezTo>
                  <a:cubicBezTo>
                    <a:pt x="98" y="58"/>
                    <a:pt x="72" y="34"/>
                    <a:pt x="43" y="27"/>
                  </a:cubicBezTo>
                  <a:cubicBezTo>
                    <a:pt x="39" y="28"/>
                    <a:pt x="30" y="29"/>
                    <a:pt x="26" y="30"/>
                  </a:cubicBezTo>
                  <a:cubicBezTo>
                    <a:pt x="0" y="46"/>
                    <a:pt x="10" y="75"/>
                    <a:pt x="13" y="91"/>
                  </a:cubicBezTo>
                  <a:cubicBezTo>
                    <a:pt x="16" y="91"/>
                    <a:pt x="19" y="92"/>
                    <a:pt x="22" y="92"/>
                  </a:cubicBezTo>
                  <a:cubicBezTo>
                    <a:pt x="18" y="93"/>
                    <a:pt x="13" y="95"/>
                    <a:pt x="9" y="96"/>
                  </a:cubicBezTo>
                  <a:cubicBezTo>
                    <a:pt x="10" y="99"/>
                    <a:pt x="10" y="102"/>
                    <a:pt x="11" y="104"/>
                  </a:cubicBezTo>
                  <a:cubicBezTo>
                    <a:pt x="14" y="104"/>
                    <a:pt x="17" y="104"/>
                    <a:pt x="20" y="104"/>
                  </a:cubicBezTo>
                  <a:close/>
                  <a:moveTo>
                    <a:pt x="43" y="18"/>
                  </a:moveTo>
                  <a:cubicBezTo>
                    <a:pt x="46" y="13"/>
                    <a:pt x="50" y="10"/>
                    <a:pt x="55" y="9"/>
                  </a:cubicBezTo>
                  <a:cubicBezTo>
                    <a:pt x="57" y="8"/>
                    <a:pt x="60" y="8"/>
                    <a:pt x="62" y="8"/>
                  </a:cubicBezTo>
                  <a:cubicBezTo>
                    <a:pt x="64" y="8"/>
                    <a:pt x="66" y="9"/>
                    <a:pt x="68" y="10"/>
                  </a:cubicBezTo>
                  <a:cubicBezTo>
                    <a:pt x="70" y="11"/>
                    <a:pt x="71" y="12"/>
                    <a:pt x="72" y="14"/>
                  </a:cubicBezTo>
                  <a:cubicBezTo>
                    <a:pt x="72" y="15"/>
                    <a:pt x="72" y="15"/>
                    <a:pt x="72" y="16"/>
                  </a:cubicBezTo>
                  <a:cubicBezTo>
                    <a:pt x="72" y="19"/>
                    <a:pt x="71" y="21"/>
                    <a:pt x="68" y="22"/>
                  </a:cubicBezTo>
                  <a:cubicBezTo>
                    <a:pt x="67" y="23"/>
                    <a:pt x="64" y="24"/>
                    <a:pt x="62" y="25"/>
                  </a:cubicBezTo>
                  <a:cubicBezTo>
                    <a:pt x="56" y="26"/>
                    <a:pt x="49" y="27"/>
                    <a:pt x="47" y="27"/>
                  </a:cubicBezTo>
                  <a:cubicBezTo>
                    <a:pt x="45" y="24"/>
                    <a:pt x="45" y="24"/>
                    <a:pt x="45" y="24"/>
                  </a:cubicBezTo>
                  <a:cubicBezTo>
                    <a:pt x="47" y="24"/>
                    <a:pt x="63" y="20"/>
                    <a:pt x="65" y="18"/>
                  </a:cubicBezTo>
                  <a:cubicBezTo>
                    <a:pt x="66" y="17"/>
                    <a:pt x="67" y="17"/>
                    <a:pt x="67" y="16"/>
                  </a:cubicBezTo>
                  <a:cubicBezTo>
                    <a:pt x="67" y="16"/>
                    <a:pt x="67" y="16"/>
                    <a:pt x="67" y="15"/>
                  </a:cubicBezTo>
                  <a:cubicBezTo>
                    <a:pt x="67" y="15"/>
                    <a:pt x="66" y="15"/>
                    <a:pt x="66" y="14"/>
                  </a:cubicBezTo>
                  <a:cubicBezTo>
                    <a:pt x="65" y="14"/>
                    <a:pt x="63" y="14"/>
                    <a:pt x="62" y="13"/>
                  </a:cubicBezTo>
                  <a:cubicBezTo>
                    <a:pt x="56" y="13"/>
                    <a:pt x="48" y="17"/>
                    <a:pt x="44" y="21"/>
                  </a:cubicBezTo>
                  <a:cubicBezTo>
                    <a:pt x="43" y="18"/>
                    <a:pt x="43" y="18"/>
                    <a:pt x="43" y="18"/>
                  </a:cubicBezTo>
                  <a:close/>
                  <a:moveTo>
                    <a:pt x="24" y="27"/>
                  </a:moveTo>
                  <a:cubicBezTo>
                    <a:pt x="30" y="25"/>
                    <a:pt x="36" y="23"/>
                    <a:pt x="42" y="22"/>
                  </a:cubicBezTo>
                  <a:cubicBezTo>
                    <a:pt x="41" y="14"/>
                    <a:pt x="42" y="8"/>
                    <a:pt x="45" y="1"/>
                  </a:cubicBezTo>
                  <a:cubicBezTo>
                    <a:pt x="40" y="1"/>
                    <a:pt x="36" y="1"/>
                    <a:pt x="32" y="0"/>
                  </a:cubicBezTo>
                  <a:cubicBezTo>
                    <a:pt x="32" y="1"/>
                    <a:pt x="31" y="3"/>
                    <a:pt x="31" y="4"/>
                  </a:cubicBezTo>
                  <a:cubicBezTo>
                    <a:pt x="30" y="3"/>
                    <a:pt x="29" y="2"/>
                    <a:pt x="28" y="1"/>
                  </a:cubicBezTo>
                  <a:cubicBezTo>
                    <a:pt x="24" y="2"/>
                    <a:pt x="20" y="3"/>
                    <a:pt x="16" y="3"/>
                  </a:cubicBezTo>
                  <a:cubicBezTo>
                    <a:pt x="18" y="6"/>
                    <a:pt x="19" y="9"/>
                    <a:pt x="21" y="12"/>
                  </a:cubicBezTo>
                  <a:cubicBezTo>
                    <a:pt x="18" y="10"/>
                    <a:pt x="15" y="8"/>
                    <a:pt x="13" y="6"/>
                  </a:cubicBezTo>
                  <a:cubicBezTo>
                    <a:pt x="11" y="8"/>
                    <a:pt x="10" y="10"/>
                    <a:pt x="9" y="12"/>
                  </a:cubicBezTo>
                  <a:cubicBezTo>
                    <a:pt x="16" y="16"/>
                    <a:pt x="22" y="21"/>
                    <a:pt x="24" y="27"/>
                  </a:cubicBezTo>
                  <a:close/>
                  <a:moveTo>
                    <a:pt x="55" y="84"/>
                  </a:moveTo>
                  <a:cubicBezTo>
                    <a:pt x="55" y="87"/>
                    <a:pt x="55" y="87"/>
                    <a:pt x="55" y="87"/>
                  </a:cubicBezTo>
                  <a:cubicBezTo>
                    <a:pt x="47" y="87"/>
                    <a:pt x="47" y="87"/>
                    <a:pt x="47" y="87"/>
                  </a:cubicBezTo>
                  <a:cubicBezTo>
                    <a:pt x="47" y="84"/>
                    <a:pt x="47" y="84"/>
                    <a:pt x="47" y="84"/>
                  </a:cubicBezTo>
                  <a:cubicBezTo>
                    <a:pt x="44" y="83"/>
                    <a:pt x="42" y="81"/>
                    <a:pt x="42" y="78"/>
                  </a:cubicBezTo>
                  <a:cubicBezTo>
                    <a:pt x="42" y="69"/>
                    <a:pt x="42" y="69"/>
                    <a:pt x="42" y="69"/>
                  </a:cubicBezTo>
                  <a:cubicBezTo>
                    <a:pt x="49" y="69"/>
                    <a:pt x="49" y="69"/>
                    <a:pt x="49" y="69"/>
                  </a:cubicBezTo>
                  <a:cubicBezTo>
                    <a:pt x="49" y="78"/>
                    <a:pt x="49" y="78"/>
                    <a:pt x="49" y="78"/>
                  </a:cubicBezTo>
                  <a:cubicBezTo>
                    <a:pt x="49" y="79"/>
                    <a:pt x="50" y="79"/>
                    <a:pt x="51" y="79"/>
                  </a:cubicBezTo>
                  <a:cubicBezTo>
                    <a:pt x="52" y="79"/>
                    <a:pt x="52" y="79"/>
                    <a:pt x="52" y="78"/>
                  </a:cubicBezTo>
                  <a:cubicBezTo>
                    <a:pt x="52" y="73"/>
                    <a:pt x="52" y="73"/>
                    <a:pt x="52" y="73"/>
                  </a:cubicBezTo>
                  <a:cubicBezTo>
                    <a:pt x="52" y="72"/>
                    <a:pt x="52" y="71"/>
                    <a:pt x="51" y="71"/>
                  </a:cubicBezTo>
                  <a:cubicBezTo>
                    <a:pt x="50" y="70"/>
                    <a:pt x="48" y="67"/>
                    <a:pt x="44" y="63"/>
                  </a:cubicBezTo>
                  <a:cubicBezTo>
                    <a:pt x="43" y="61"/>
                    <a:pt x="42" y="59"/>
                    <a:pt x="42" y="58"/>
                  </a:cubicBezTo>
                  <a:cubicBezTo>
                    <a:pt x="42" y="53"/>
                    <a:pt x="42" y="53"/>
                    <a:pt x="42" y="53"/>
                  </a:cubicBezTo>
                  <a:cubicBezTo>
                    <a:pt x="42" y="50"/>
                    <a:pt x="44" y="47"/>
                    <a:pt x="47" y="46"/>
                  </a:cubicBezTo>
                  <a:cubicBezTo>
                    <a:pt x="47" y="44"/>
                    <a:pt x="47" y="44"/>
                    <a:pt x="47" y="44"/>
                  </a:cubicBezTo>
                  <a:cubicBezTo>
                    <a:pt x="55" y="44"/>
                    <a:pt x="55" y="44"/>
                    <a:pt x="55" y="44"/>
                  </a:cubicBezTo>
                  <a:cubicBezTo>
                    <a:pt x="55" y="46"/>
                    <a:pt x="55" y="46"/>
                    <a:pt x="55" y="46"/>
                  </a:cubicBezTo>
                  <a:cubicBezTo>
                    <a:pt x="58" y="47"/>
                    <a:pt x="60" y="49"/>
                    <a:pt x="60" y="53"/>
                  </a:cubicBezTo>
                  <a:cubicBezTo>
                    <a:pt x="60" y="59"/>
                    <a:pt x="60" y="59"/>
                    <a:pt x="60" y="59"/>
                  </a:cubicBezTo>
                  <a:cubicBezTo>
                    <a:pt x="52" y="59"/>
                    <a:pt x="52" y="59"/>
                    <a:pt x="52" y="59"/>
                  </a:cubicBezTo>
                  <a:cubicBezTo>
                    <a:pt x="52" y="52"/>
                    <a:pt x="52" y="52"/>
                    <a:pt x="52" y="52"/>
                  </a:cubicBezTo>
                  <a:cubicBezTo>
                    <a:pt x="52" y="52"/>
                    <a:pt x="52" y="51"/>
                    <a:pt x="51" y="51"/>
                  </a:cubicBezTo>
                  <a:cubicBezTo>
                    <a:pt x="50" y="51"/>
                    <a:pt x="50" y="52"/>
                    <a:pt x="50" y="53"/>
                  </a:cubicBezTo>
                  <a:cubicBezTo>
                    <a:pt x="50" y="56"/>
                    <a:pt x="50" y="56"/>
                    <a:pt x="50" y="56"/>
                  </a:cubicBezTo>
                  <a:cubicBezTo>
                    <a:pt x="50" y="57"/>
                    <a:pt x="51" y="59"/>
                    <a:pt x="53" y="61"/>
                  </a:cubicBezTo>
                  <a:cubicBezTo>
                    <a:pt x="56" y="65"/>
                    <a:pt x="59" y="67"/>
                    <a:pt x="59" y="68"/>
                  </a:cubicBezTo>
                  <a:cubicBezTo>
                    <a:pt x="60" y="69"/>
                    <a:pt x="61" y="71"/>
                    <a:pt x="61" y="72"/>
                  </a:cubicBezTo>
                  <a:cubicBezTo>
                    <a:pt x="61" y="77"/>
                    <a:pt x="61" y="77"/>
                    <a:pt x="61" y="77"/>
                  </a:cubicBezTo>
                  <a:cubicBezTo>
                    <a:pt x="61" y="81"/>
                    <a:pt x="59" y="84"/>
                    <a:pt x="55" y="8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8" name="Freeform 87"/>
            <p:cNvSpPr>
              <a:spLocks noEditPoints="1"/>
            </p:cNvSpPr>
            <p:nvPr/>
          </p:nvSpPr>
          <p:spPr>
            <a:xfrm>
              <a:off x="1463675" y="3632039"/>
              <a:ext cx="284162" cy="446900"/>
            </a:xfrm>
            <a:custGeom>
              <a:avLst/>
              <a:gdLst>
                <a:gd name="txL" fmla="*/ 0 w 76"/>
                <a:gd name="txT" fmla="*/ 0 h 112"/>
                <a:gd name="txR" fmla="*/ 76 w 76"/>
                <a:gd name="txB" fmla="*/ 112 h 112"/>
              </a:gdLst>
              <a:ahLst/>
              <a:cxnLst>
                <a:cxn ang="0">
                  <a:pos x="18" y="0"/>
                </a:cxn>
                <a:cxn ang="0">
                  <a:pos x="59" y="0"/>
                </a:cxn>
                <a:cxn ang="0">
                  <a:pos x="61" y="42"/>
                </a:cxn>
                <a:cxn ang="0">
                  <a:pos x="67" y="42"/>
                </a:cxn>
                <a:cxn ang="0">
                  <a:pos x="76" y="42"/>
                </a:cxn>
                <a:cxn ang="0">
                  <a:pos x="76" y="68"/>
                </a:cxn>
                <a:cxn ang="0">
                  <a:pos x="68" y="68"/>
                </a:cxn>
                <a:cxn ang="0">
                  <a:pos x="68" y="68"/>
                </a:cxn>
                <a:cxn ang="0">
                  <a:pos x="62" y="75"/>
                </a:cxn>
                <a:cxn ang="0">
                  <a:pos x="44" y="75"/>
                </a:cxn>
                <a:cxn ang="0">
                  <a:pos x="44" y="86"/>
                </a:cxn>
                <a:cxn ang="0">
                  <a:pos x="41" y="86"/>
                </a:cxn>
                <a:cxn ang="0">
                  <a:pos x="41" y="97"/>
                </a:cxn>
                <a:cxn ang="0">
                  <a:pos x="64" y="101"/>
                </a:cxn>
                <a:cxn ang="0">
                  <a:pos x="67" y="101"/>
                </a:cxn>
                <a:cxn ang="0">
                  <a:pos x="73" y="106"/>
                </a:cxn>
                <a:cxn ang="0">
                  <a:pos x="67" y="112"/>
                </a:cxn>
                <a:cxn ang="0">
                  <a:pos x="62" y="106"/>
                </a:cxn>
                <a:cxn ang="0">
                  <a:pos x="62" y="105"/>
                </a:cxn>
                <a:cxn ang="0">
                  <a:pos x="42" y="103"/>
                </a:cxn>
                <a:cxn ang="0">
                  <a:pos x="42" y="106"/>
                </a:cxn>
                <a:cxn ang="0">
                  <a:pos x="37" y="112"/>
                </a:cxn>
                <a:cxn ang="0">
                  <a:pos x="32" y="106"/>
                </a:cxn>
                <a:cxn ang="0">
                  <a:pos x="32" y="103"/>
                </a:cxn>
                <a:cxn ang="0">
                  <a:pos x="14" y="105"/>
                </a:cxn>
                <a:cxn ang="0">
                  <a:pos x="14" y="106"/>
                </a:cxn>
                <a:cxn ang="0">
                  <a:pos x="9" y="112"/>
                </a:cxn>
                <a:cxn ang="0">
                  <a:pos x="3" y="106"/>
                </a:cxn>
                <a:cxn ang="0">
                  <a:pos x="9" y="101"/>
                </a:cxn>
                <a:cxn ang="0">
                  <a:pos x="11" y="101"/>
                </a:cxn>
                <a:cxn ang="0">
                  <a:pos x="33" y="97"/>
                </a:cxn>
                <a:cxn ang="0">
                  <a:pos x="33" y="86"/>
                </a:cxn>
                <a:cxn ang="0">
                  <a:pos x="30" y="86"/>
                </a:cxn>
                <a:cxn ang="0">
                  <a:pos x="30" y="75"/>
                </a:cxn>
                <a:cxn ang="0">
                  <a:pos x="14" y="75"/>
                </a:cxn>
                <a:cxn ang="0">
                  <a:pos x="8" y="68"/>
                </a:cxn>
                <a:cxn ang="0">
                  <a:pos x="8" y="68"/>
                </a:cxn>
                <a:cxn ang="0">
                  <a:pos x="0" y="68"/>
                </a:cxn>
                <a:cxn ang="0">
                  <a:pos x="0" y="42"/>
                </a:cxn>
                <a:cxn ang="0">
                  <a:pos x="8" y="42"/>
                </a:cxn>
                <a:cxn ang="0">
                  <a:pos x="16" y="42"/>
                </a:cxn>
                <a:cxn ang="0">
                  <a:pos x="18" y="0"/>
                </a:cxn>
                <a:cxn ang="0">
                  <a:pos x="27" y="15"/>
                </a:cxn>
                <a:cxn ang="0">
                  <a:pos x="27" y="17"/>
                </a:cxn>
                <a:cxn ang="0">
                  <a:pos x="50" y="17"/>
                </a:cxn>
                <a:cxn ang="0">
                  <a:pos x="50" y="15"/>
                </a:cxn>
                <a:cxn ang="0">
                  <a:pos x="27" y="15"/>
                </a:cxn>
                <a:cxn ang="0">
                  <a:pos x="27" y="39"/>
                </a:cxn>
                <a:cxn ang="0">
                  <a:pos x="27" y="42"/>
                </a:cxn>
                <a:cxn ang="0">
                  <a:pos x="50" y="42"/>
                </a:cxn>
                <a:cxn ang="0">
                  <a:pos x="50" y="39"/>
                </a:cxn>
                <a:cxn ang="0">
                  <a:pos x="27" y="39"/>
                </a:cxn>
                <a:cxn ang="0">
                  <a:pos x="62" y="45"/>
                </a:cxn>
                <a:cxn ang="0">
                  <a:pos x="62" y="61"/>
                </a:cxn>
                <a:cxn ang="0">
                  <a:pos x="67" y="64"/>
                </a:cxn>
                <a:cxn ang="0">
                  <a:pos x="67" y="46"/>
                </a:cxn>
                <a:cxn ang="0">
                  <a:pos x="62" y="45"/>
                </a:cxn>
                <a:cxn ang="0">
                  <a:pos x="8" y="46"/>
                </a:cxn>
                <a:cxn ang="0">
                  <a:pos x="8" y="64"/>
                </a:cxn>
                <a:cxn ang="0">
                  <a:pos x="14" y="60"/>
                </a:cxn>
                <a:cxn ang="0">
                  <a:pos x="15" y="45"/>
                </a:cxn>
                <a:cxn ang="0">
                  <a:pos x="8" y="46"/>
                </a:cxn>
              </a:cxnLst>
              <a:rect l="txL" t="txT" r="txR" b="txB"/>
              <a:pathLst>
                <a:path w="76" h="112">
                  <a:moveTo>
                    <a:pt x="18" y="0"/>
                  </a:moveTo>
                  <a:cubicBezTo>
                    <a:pt x="59" y="0"/>
                    <a:pt x="59" y="0"/>
                    <a:pt x="59" y="0"/>
                  </a:cubicBezTo>
                  <a:cubicBezTo>
                    <a:pt x="61" y="42"/>
                    <a:pt x="61" y="42"/>
                    <a:pt x="61" y="42"/>
                  </a:cubicBezTo>
                  <a:cubicBezTo>
                    <a:pt x="67" y="42"/>
                    <a:pt x="67" y="42"/>
                    <a:pt x="67" y="42"/>
                  </a:cubicBezTo>
                  <a:cubicBezTo>
                    <a:pt x="76" y="42"/>
                    <a:pt x="76" y="42"/>
                    <a:pt x="76" y="42"/>
                  </a:cubicBezTo>
                  <a:cubicBezTo>
                    <a:pt x="76" y="68"/>
                    <a:pt x="76" y="68"/>
                    <a:pt x="76" y="68"/>
                  </a:cubicBezTo>
                  <a:cubicBezTo>
                    <a:pt x="68" y="68"/>
                    <a:pt x="68" y="68"/>
                    <a:pt x="68" y="68"/>
                  </a:cubicBezTo>
                  <a:cubicBezTo>
                    <a:pt x="68" y="68"/>
                    <a:pt x="68" y="68"/>
                    <a:pt x="68" y="68"/>
                  </a:cubicBezTo>
                  <a:cubicBezTo>
                    <a:pt x="68" y="72"/>
                    <a:pt x="65" y="75"/>
                    <a:pt x="62" y="75"/>
                  </a:cubicBezTo>
                  <a:cubicBezTo>
                    <a:pt x="44" y="75"/>
                    <a:pt x="44" y="75"/>
                    <a:pt x="44" y="75"/>
                  </a:cubicBezTo>
                  <a:cubicBezTo>
                    <a:pt x="44" y="86"/>
                    <a:pt x="44" y="86"/>
                    <a:pt x="44" y="86"/>
                  </a:cubicBezTo>
                  <a:cubicBezTo>
                    <a:pt x="41" y="86"/>
                    <a:pt x="41" y="86"/>
                    <a:pt x="41" y="86"/>
                  </a:cubicBezTo>
                  <a:cubicBezTo>
                    <a:pt x="41" y="97"/>
                    <a:pt x="41" y="97"/>
                    <a:pt x="41" y="97"/>
                  </a:cubicBezTo>
                  <a:cubicBezTo>
                    <a:pt x="64" y="101"/>
                    <a:pt x="64" y="101"/>
                    <a:pt x="64" y="101"/>
                  </a:cubicBezTo>
                  <a:cubicBezTo>
                    <a:pt x="65" y="101"/>
                    <a:pt x="66" y="101"/>
                    <a:pt x="67" y="101"/>
                  </a:cubicBezTo>
                  <a:cubicBezTo>
                    <a:pt x="70" y="101"/>
                    <a:pt x="73" y="103"/>
                    <a:pt x="73" y="106"/>
                  </a:cubicBezTo>
                  <a:cubicBezTo>
                    <a:pt x="73" y="109"/>
                    <a:pt x="70" y="112"/>
                    <a:pt x="67" y="112"/>
                  </a:cubicBezTo>
                  <a:cubicBezTo>
                    <a:pt x="64" y="112"/>
                    <a:pt x="62" y="109"/>
                    <a:pt x="62" y="106"/>
                  </a:cubicBezTo>
                  <a:cubicBezTo>
                    <a:pt x="62" y="106"/>
                    <a:pt x="62" y="106"/>
                    <a:pt x="62" y="105"/>
                  </a:cubicBezTo>
                  <a:cubicBezTo>
                    <a:pt x="42" y="103"/>
                    <a:pt x="42" y="103"/>
                    <a:pt x="42" y="103"/>
                  </a:cubicBezTo>
                  <a:cubicBezTo>
                    <a:pt x="42" y="104"/>
                    <a:pt x="42" y="105"/>
                    <a:pt x="42" y="106"/>
                  </a:cubicBezTo>
                  <a:cubicBezTo>
                    <a:pt x="42" y="109"/>
                    <a:pt x="40" y="112"/>
                    <a:pt x="37" y="112"/>
                  </a:cubicBezTo>
                  <a:cubicBezTo>
                    <a:pt x="34" y="112"/>
                    <a:pt x="32" y="109"/>
                    <a:pt x="32" y="106"/>
                  </a:cubicBezTo>
                  <a:cubicBezTo>
                    <a:pt x="32" y="105"/>
                    <a:pt x="32" y="104"/>
                    <a:pt x="32" y="103"/>
                  </a:cubicBezTo>
                  <a:cubicBezTo>
                    <a:pt x="14" y="105"/>
                    <a:pt x="14" y="105"/>
                    <a:pt x="14" y="105"/>
                  </a:cubicBezTo>
                  <a:cubicBezTo>
                    <a:pt x="14" y="105"/>
                    <a:pt x="14" y="106"/>
                    <a:pt x="14" y="106"/>
                  </a:cubicBezTo>
                  <a:cubicBezTo>
                    <a:pt x="14" y="109"/>
                    <a:pt x="12" y="112"/>
                    <a:pt x="9" y="112"/>
                  </a:cubicBezTo>
                  <a:cubicBezTo>
                    <a:pt x="6" y="112"/>
                    <a:pt x="3" y="109"/>
                    <a:pt x="3" y="106"/>
                  </a:cubicBezTo>
                  <a:cubicBezTo>
                    <a:pt x="3" y="103"/>
                    <a:pt x="6" y="101"/>
                    <a:pt x="9" y="101"/>
                  </a:cubicBezTo>
                  <a:cubicBezTo>
                    <a:pt x="9" y="101"/>
                    <a:pt x="10" y="101"/>
                    <a:pt x="11" y="101"/>
                  </a:cubicBezTo>
                  <a:cubicBezTo>
                    <a:pt x="33" y="97"/>
                    <a:pt x="33" y="97"/>
                    <a:pt x="33" y="97"/>
                  </a:cubicBezTo>
                  <a:cubicBezTo>
                    <a:pt x="33" y="86"/>
                    <a:pt x="33" y="86"/>
                    <a:pt x="33" y="86"/>
                  </a:cubicBezTo>
                  <a:cubicBezTo>
                    <a:pt x="30" y="86"/>
                    <a:pt x="30" y="86"/>
                    <a:pt x="30" y="86"/>
                  </a:cubicBezTo>
                  <a:cubicBezTo>
                    <a:pt x="30" y="75"/>
                    <a:pt x="30" y="75"/>
                    <a:pt x="30" y="75"/>
                  </a:cubicBezTo>
                  <a:cubicBezTo>
                    <a:pt x="14" y="75"/>
                    <a:pt x="14" y="75"/>
                    <a:pt x="14" y="75"/>
                  </a:cubicBezTo>
                  <a:cubicBezTo>
                    <a:pt x="11" y="75"/>
                    <a:pt x="8" y="72"/>
                    <a:pt x="8" y="68"/>
                  </a:cubicBezTo>
                  <a:cubicBezTo>
                    <a:pt x="8" y="68"/>
                    <a:pt x="8" y="68"/>
                    <a:pt x="8" y="68"/>
                  </a:cubicBezTo>
                  <a:cubicBezTo>
                    <a:pt x="0" y="68"/>
                    <a:pt x="0" y="68"/>
                    <a:pt x="0" y="68"/>
                  </a:cubicBezTo>
                  <a:cubicBezTo>
                    <a:pt x="0" y="42"/>
                    <a:pt x="0" y="42"/>
                    <a:pt x="0" y="42"/>
                  </a:cubicBezTo>
                  <a:cubicBezTo>
                    <a:pt x="8" y="42"/>
                    <a:pt x="8" y="42"/>
                    <a:pt x="8" y="42"/>
                  </a:cubicBezTo>
                  <a:cubicBezTo>
                    <a:pt x="16" y="42"/>
                    <a:pt x="16" y="42"/>
                    <a:pt x="16" y="42"/>
                  </a:cubicBezTo>
                  <a:cubicBezTo>
                    <a:pt x="18" y="0"/>
                    <a:pt x="18" y="0"/>
                    <a:pt x="18" y="0"/>
                  </a:cubicBezTo>
                  <a:close/>
                  <a:moveTo>
                    <a:pt x="27" y="15"/>
                  </a:moveTo>
                  <a:cubicBezTo>
                    <a:pt x="27" y="17"/>
                    <a:pt x="27" y="17"/>
                    <a:pt x="27" y="17"/>
                  </a:cubicBezTo>
                  <a:cubicBezTo>
                    <a:pt x="50" y="17"/>
                    <a:pt x="50" y="17"/>
                    <a:pt x="50" y="17"/>
                  </a:cubicBezTo>
                  <a:cubicBezTo>
                    <a:pt x="50" y="15"/>
                    <a:pt x="50" y="15"/>
                    <a:pt x="50" y="15"/>
                  </a:cubicBezTo>
                  <a:cubicBezTo>
                    <a:pt x="27" y="15"/>
                    <a:pt x="27" y="15"/>
                    <a:pt x="27" y="15"/>
                  </a:cubicBezTo>
                  <a:close/>
                  <a:moveTo>
                    <a:pt x="27" y="39"/>
                  </a:moveTo>
                  <a:cubicBezTo>
                    <a:pt x="27" y="42"/>
                    <a:pt x="27" y="42"/>
                    <a:pt x="27" y="42"/>
                  </a:cubicBezTo>
                  <a:cubicBezTo>
                    <a:pt x="50" y="42"/>
                    <a:pt x="50" y="42"/>
                    <a:pt x="50" y="42"/>
                  </a:cubicBezTo>
                  <a:cubicBezTo>
                    <a:pt x="50" y="39"/>
                    <a:pt x="50" y="39"/>
                    <a:pt x="50" y="39"/>
                  </a:cubicBezTo>
                  <a:cubicBezTo>
                    <a:pt x="27" y="39"/>
                    <a:pt x="27" y="39"/>
                    <a:pt x="27" y="39"/>
                  </a:cubicBezTo>
                  <a:close/>
                  <a:moveTo>
                    <a:pt x="62" y="45"/>
                  </a:moveTo>
                  <a:cubicBezTo>
                    <a:pt x="62" y="61"/>
                    <a:pt x="62" y="61"/>
                    <a:pt x="62" y="61"/>
                  </a:cubicBezTo>
                  <a:cubicBezTo>
                    <a:pt x="65" y="61"/>
                    <a:pt x="66" y="62"/>
                    <a:pt x="67" y="64"/>
                  </a:cubicBezTo>
                  <a:cubicBezTo>
                    <a:pt x="67" y="46"/>
                    <a:pt x="67" y="46"/>
                    <a:pt x="67" y="46"/>
                  </a:cubicBezTo>
                  <a:cubicBezTo>
                    <a:pt x="62" y="45"/>
                    <a:pt x="62" y="45"/>
                    <a:pt x="62" y="45"/>
                  </a:cubicBezTo>
                  <a:close/>
                  <a:moveTo>
                    <a:pt x="8" y="46"/>
                  </a:moveTo>
                  <a:cubicBezTo>
                    <a:pt x="8" y="64"/>
                    <a:pt x="8" y="64"/>
                    <a:pt x="8" y="64"/>
                  </a:cubicBezTo>
                  <a:cubicBezTo>
                    <a:pt x="10" y="62"/>
                    <a:pt x="12" y="60"/>
                    <a:pt x="14" y="60"/>
                  </a:cubicBezTo>
                  <a:cubicBezTo>
                    <a:pt x="15" y="45"/>
                    <a:pt x="15" y="45"/>
                    <a:pt x="15" y="45"/>
                  </a:cubicBezTo>
                  <a:lnTo>
                    <a:pt x="8" y="46"/>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89" name="Freeform 88"/>
            <p:cNvSpPr>
              <a:spLocks noEditPoints="1"/>
            </p:cNvSpPr>
            <p:nvPr/>
          </p:nvSpPr>
          <p:spPr>
            <a:xfrm>
              <a:off x="2122490" y="3154387"/>
              <a:ext cx="376237" cy="367338"/>
            </a:xfrm>
            <a:custGeom>
              <a:avLst/>
              <a:gdLst>
                <a:gd name="txL" fmla="*/ 0 w 237"/>
                <a:gd name="txT" fmla="*/ 0 h 217"/>
                <a:gd name="txR" fmla="*/ 237 w 237"/>
                <a:gd name="txB" fmla="*/ 217 h 217"/>
              </a:gdLst>
              <a:ahLst/>
              <a:cxnLst>
                <a:cxn ang="0">
                  <a:pos x="62" y="173"/>
                </a:cxn>
                <a:cxn ang="0">
                  <a:pos x="62" y="87"/>
                </a:cxn>
                <a:cxn ang="0">
                  <a:pos x="71" y="87"/>
                </a:cxn>
                <a:cxn ang="0">
                  <a:pos x="71" y="71"/>
                </a:cxn>
                <a:cxn ang="0">
                  <a:pos x="24" y="71"/>
                </a:cxn>
                <a:cxn ang="0">
                  <a:pos x="24" y="87"/>
                </a:cxn>
                <a:cxn ang="0">
                  <a:pos x="34" y="87"/>
                </a:cxn>
                <a:cxn ang="0">
                  <a:pos x="34" y="173"/>
                </a:cxn>
                <a:cxn ang="0">
                  <a:pos x="24" y="173"/>
                </a:cxn>
                <a:cxn ang="0">
                  <a:pos x="24" y="184"/>
                </a:cxn>
                <a:cxn ang="0">
                  <a:pos x="15" y="184"/>
                </a:cxn>
                <a:cxn ang="0">
                  <a:pos x="15" y="196"/>
                </a:cxn>
                <a:cxn ang="0">
                  <a:pos x="5" y="196"/>
                </a:cxn>
                <a:cxn ang="0">
                  <a:pos x="5" y="208"/>
                </a:cxn>
                <a:cxn ang="0">
                  <a:pos x="0" y="208"/>
                </a:cxn>
                <a:cxn ang="0">
                  <a:pos x="0" y="217"/>
                </a:cxn>
                <a:cxn ang="0">
                  <a:pos x="237" y="217"/>
                </a:cxn>
                <a:cxn ang="0">
                  <a:pos x="237" y="208"/>
                </a:cxn>
                <a:cxn ang="0">
                  <a:pos x="230" y="208"/>
                </a:cxn>
                <a:cxn ang="0">
                  <a:pos x="230" y="196"/>
                </a:cxn>
                <a:cxn ang="0">
                  <a:pos x="223" y="196"/>
                </a:cxn>
                <a:cxn ang="0">
                  <a:pos x="223" y="184"/>
                </a:cxn>
                <a:cxn ang="0">
                  <a:pos x="215" y="184"/>
                </a:cxn>
                <a:cxn ang="0">
                  <a:pos x="215" y="173"/>
                </a:cxn>
                <a:cxn ang="0">
                  <a:pos x="206" y="173"/>
                </a:cxn>
                <a:cxn ang="0">
                  <a:pos x="206" y="87"/>
                </a:cxn>
                <a:cxn ang="0">
                  <a:pos x="215" y="87"/>
                </a:cxn>
                <a:cxn ang="0">
                  <a:pos x="215" y="71"/>
                </a:cxn>
                <a:cxn ang="0">
                  <a:pos x="168" y="71"/>
                </a:cxn>
                <a:cxn ang="0">
                  <a:pos x="168" y="87"/>
                </a:cxn>
                <a:cxn ang="0">
                  <a:pos x="178" y="87"/>
                </a:cxn>
                <a:cxn ang="0">
                  <a:pos x="178" y="173"/>
                </a:cxn>
                <a:cxn ang="0">
                  <a:pos x="168" y="173"/>
                </a:cxn>
                <a:cxn ang="0">
                  <a:pos x="168" y="184"/>
                </a:cxn>
                <a:cxn ang="0">
                  <a:pos x="145" y="184"/>
                </a:cxn>
                <a:cxn ang="0">
                  <a:pos x="145" y="125"/>
                </a:cxn>
                <a:cxn ang="0">
                  <a:pos x="123" y="125"/>
                </a:cxn>
                <a:cxn ang="0">
                  <a:pos x="123" y="184"/>
                </a:cxn>
                <a:cxn ang="0">
                  <a:pos x="116" y="184"/>
                </a:cxn>
                <a:cxn ang="0">
                  <a:pos x="116" y="125"/>
                </a:cxn>
                <a:cxn ang="0">
                  <a:pos x="95" y="125"/>
                </a:cxn>
                <a:cxn ang="0">
                  <a:pos x="95" y="184"/>
                </a:cxn>
                <a:cxn ang="0">
                  <a:pos x="71" y="184"/>
                </a:cxn>
                <a:cxn ang="0">
                  <a:pos x="71" y="173"/>
                </a:cxn>
                <a:cxn ang="0">
                  <a:pos x="62" y="173"/>
                </a:cxn>
                <a:cxn ang="0">
                  <a:pos x="62" y="173"/>
                </a:cxn>
                <a:cxn ang="0">
                  <a:pos x="119" y="0"/>
                </a:cxn>
                <a:cxn ang="0">
                  <a:pos x="189" y="33"/>
                </a:cxn>
                <a:cxn ang="0">
                  <a:pos x="234" y="52"/>
                </a:cxn>
                <a:cxn ang="0">
                  <a:pos x="234" y="66"/>
                </a:cxn>
                <a:cxn ang="0">
                  <a:pos x="119" y="66"/>
                </a:cxn>
                <a:cxn ang="0">
                  <a:pos x="3" y="66"/>
                </a:cxn>
                <a:cxn ang="0">
                  <a:pos x="3" y="52"/>
                </a:cxn>
                <a:cxn ang="0">
                  <a:pos x="48" y="33"/>
                </a:cxn>
                <a:cxn ang="0">
                  <a:pos x="119" y="0"/>
                </a:cxn>
              </a:cxnLst>
              <a:rect l="txL" t="txT" r="txR" b="txB"/>
              <a:pathLst>
                <a:path w="237" h="217">
                  <a:moveTo>
                    <a:pt x="62" y="173"/>
                  </a:moveTo>
                  <a:lnTo>
                    <a:pt x="62" y="87"/>
                  </a:lnTo>
                  <a:lnTo>
                    <a:pt x="71" y="87"/>
                  </a:lnTo>
                  <a:lnTo>
                    <a:pt x="71" y="71"/>
                  </a:lnTo>
                  <a:lnTo>
                    <a:pt x="24" y="71"/>
                  </a:lnTo>
                  <a:lnTo>
                    <a:pt x="24" y="87"/>
                  </a:lnTo>
                  <a:lnTo>
                    <a:pt x="34" y="87"/>
                  </a:lnTo>
                  <a:lnTo>
                    <a:pt x="34" y="173"/>
                  </a:lnTo>
                  <a:lnTo>
                    <a:pt x="24" y="173"/>
                  </a:lnTo>
                  <a:lnTo>
                    <a:pt x="24" y="184"/>
                  </a:lnTo>
                  <a:lnTo>
                    <a:pt x="15" y="184"/>
                  </a:lnTo>
                  <a:lnTo>
                    <a:pt x="15" y="196"/>
                  </a:lnTo>
                  <a:lnTo>
                    <a:pt x="5" y="196"/>
                  </a:lnTo>
                  <a:lnTo>
                    <a:pt x="5" y="208"/>
                  </a:lnTo>
                  <a:lnTo>
                    <a:pt x="0" y="208"/>
                  </a:lnTo>
                  <a:lnTo>
                    <a:pt x="0" y="217"/>
                  </a:lnTo>
                  <a:lnTo>
                    <a:pt x="237" y="217"/>
                  </a:lnTo>
                  <a:lnTo>
                    <a:pt x="237" y="208"/>
                  </a:lnTo>
                  <a:lnTo>
                    <a:pt x="230" y="208"/>
                  </a:lnTo>
                  <a:lnTo>
                    <a:pt x="230" y="196"/>
                  </a:lnTo>
                  <a:lnTo>
                    <a:pt x="223" y="196"/>
                  </a:lnTo>
                  <a:lnTo>
                    <a:pt x="223" y="184"/>
                  </a:lnTo>
                  <a:lnTo>
                    <a:pt x="215" y="184"/>
                  </a:lnTo>
                  <a:lnTo>
                    <a:pt x="215" y="173"/>
                  </a:lnTo>
                  <a:lnTo>
                    <a:pt x="206" y="173"/>
                  </a:lnTo>
                  <a:lnTo>
                    <a:pt x="206" y="87"/>
                  </a:lnTo>
                  <a:lnTo>
                    <a:pt x="215" y="87"/>
                  </a:lnTo>
                  <a:lnTo>
                    <a:pt x="215" y="71"/>
                  </a:lnTo>
                  <a:lnTo>
                    <a:pt x="168" y="71"/>
                  </a:lnTo>
                  <a:lnTo>
                    <a:pt x="168" y="87"/>
                  </a:lnTo>
                  <a:lnTo>
                    <a:pt x="178" y="87"/>
                  </a:lnTo>
                  <a:lnTo>
                    <a:pt x="178" y="173"/>
                  </a:lnTo>
                  <a:lnTo>
                    <a:pt x="168" y="173"/>
                  </a:lnTo>
                  <a:lnTo>
                    <a:pt x="168" y="184"/>
                  </a:lnTo>
                  <a:lnTo>
                    <a:pt x="145" y="184"/>
                  </a:lnTo>
                  <a:lnTo>
                    <a:pt x="145" y="125"/>
                  </a:lnTo>
                  <a:lnTo>
                    <a:pt x="123" y="125"/>
                  </a:lnTo>
                  <a:lnTo>
                    <a:pt x="123" y="184"/>
                  </a:lnTo>
                  <a:lnTo>
                    <a:pt x="116" y="184"/>
                  </a:lnTo>
                  <a:lnTo>
                    <a:pt x="116" y="125"/>
                  </a:lnTo>
                  <a:lnTo>
                    <a:pt x="95" y="125"/>
                  </a:lnTo>
                  <a:lnTo>
                    <a:pt x="95" y="184"/>
                  </a:lnTo>
                  <a:lnTo>
                    <a:pt x="71" y="184"/>
                  </a:lnTo>
                  <a:lnTo>
                    <a:pt x="71" y="173"/>
                  </a:lnTo>
                  <a:lnTo>
                    <a:pt x="62" y="173"/>
                  </a:lnTo>
                  <a:lnTo>
                    <a:pt x="62" y="173"/>
                  </a:lnTo>
                  <a:close/>
                  <a:moveTo>
                    <a:pt x="119" y="0"/>
                  </a:moveTo>
                  <a:lnTo>
                    <a:pt x="189" y="33"/>
                  </a:lnTo>
                  <a:lnTo>
                    <a:pt x="234" y="52"/>
                  </a:lnTo>
                  <a:lnTo>
                    <a:pt x="234" y="66"/>
                  </a:lnTo>
                  <a:lnTo>
                    <a:pt x="119" y="66"/>
                  </a:lnTo>
                  <a:lnTo>
                    <a:pt x="3" y="66"/>
                  </a:lnTo>
                  <a:lnTo>
                    <a:pt x="3" y="52"/>
                  </a:lnTo>
                  <a:lnTo>
                    <a:pt x="48" y="33"/>
                  </a:lnTo>
                  <a:lnTo>
                    <a:pt x="119" y="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0" name="Freeform 89"/>
            <p:cNvSpPr>
              <a:spLocks noEditPoints="1"/>
            </p:cNvSpPr>
            <p:nvPr/>
          </p:nvSpPr>
          <p:spPr>
            <a:xfrm>
              <a:off x="746128" y="4188540"/>
              <a:ext cx="346075" cy="369030"/>
            </a:xfrm>
            <a:custGeom>
              <a:avLst/>
              <a:gdLst>
                <a:gd name="txL" fmla="*/ 0 w 92"/>
                <a:gd name="txT" fmla="*/ 0 h 92"/>
                <a:gd name="txR" fmla="*/ 92 w 92"/>
                <a:gd name="txB" fmla="*/ 92 h 92"/>
              </a:gdLst>
              <a:ahLst/>
              <a:cxnLst>
                <a:cxn ang="0">
                  <a:pos x="47" y="12"/>
                </a:cxn>
                <a:cxn ang="0">
                  <a:pos x="44" y="28"/>
                </a:cxn>
                <a:cxn ang="0">
                  <a:pos x="43" y="12"/>
                </a:cxn>
                <a:cxn ang="0">
                  <a:pos x="28" y="84"/>
                </a:cxn>
                <a:cxn ang="0">
                  <a:pos x="61" y="84"/>
                </a:cxn>
                <a:cxn ang="0">
                  <a:pos x="82" y="43"/>
                </a:cxn>
                <a:cxn ang="0">
                  <a:pos x="92" y="92"/>
                </a:cxn>
                <a:cxn ang="0">
                  <a:pos x="22" y="41"/>
                </a:cxn>
                <a:cxn ang="0">
                  <a:pos x="46" y="75"/>
                </a:cxn>
                <a:cxn ang="0">
                  <a:pos x="46" y="69"/>
                </a:cxn>
                <a:cxn ang="0">
                  <a:pos x="6" y="64"/>
                </a:cxn>
                <a:cxn ang="0">
                  <a:pos x="17" y="67"/>
                </a:cxn>
                <a:cxn ang="0">
                  <a:pos x="20" y="67"/>
                </a:cxn>
                <a:cxn ang="0">
                  <a:pos x="17" y="58"/>
                </a:cxn>
                <a:cxn ang="0">
                  <a:pos x="17" y="54"/>
                </a:cxn>
                <a:cxn ang="0">
                  <a:pos x="20" y="52"/>
                </a:cxn>
                <a:cxn ang="0">
                  <a:pos x="12" y="61"/>
                </a:cxn>
                <a:cxn ang="0">
                  <a:pos x="15" y="61"/>
                </a:cxn>
                <a:cxn ang="0">
                  <a:pos x="12" y="52"/>
                </a:cxn>
                <a:cxn ang="0">
                  <a:pos x="12" y="48"/>
                </a:cxn>
                <a:cxn ang="0">
                  <a:pos x="10" y="64"/>
                </a:cxn>
                <a:cxn ang="0">
                  <a:pos x="8" y="67"/>
                </a:cxn>
                <a:cxn ang="0">
                  <a:pos x="10" y="67"/>
                </a:cxn>
                <a:cxn ang="0">
                  <a:pos x="8" y="58"/>
                </a:cxn>
                <a:cxn ang="0">
                  <a:pos x="8" y="54"/>
                </a:cxn>
                <a:cxn ang="0">
                  <a:pos x="6" y="52"/>
                </a:cxn>
                <a:cxn ang="0">
                  <a:pos x="70" y="62"/>
                </a:cxn>
                <a:cxn ang="0">
                  <a:pos x="73" y="62"/>
                </a:cxn>
                <a:cxn ang="0">
                  <a:pos x="70" y="74"/>
                </a:cxn>
                <a:cxn ang="0">
                  <a:pos x="70" y="69"/>
                </a:cxn>
                <a:cxn ang="0">
                  <a:pos x="73" y="51"/>
                </a:cxn>
                <a:cxn ang="0">
                  <a:pos x="75" y="54"/>
                </a:cxn>
                <a:cxn ang="0">
                  <a:pos x="79" y="54"/>
                </a:cxn>
                <a:cxn ang="0">
                  <a:pos x="75" y="51"/>
                </a:cxn>
                <a:cxn ang="0">
                  <a:pos x="75" y="46"/>
                </a:cxn>
                <a:cxn ang="0">
                  <a:pos x="36" y="75"/>
                </a:cxn>
                <a:cxn ang="0">
                  <a:pos x="32" y="49"/>
                </a:cxn>
                <a:cxn ang="0">
                  <a:pos x="36" y="49"/>
                </a:cxn>
                <a:cxn ang="0">
                  <a:pos x="53" y="55"/>
                </a:cxn>
                <a:cxn ang="0">
                  <a:pos x="53" y="49"/>
                </a:cxn>
                <a:cxn ang="0">
                  <a:pos x="50" y="55"/>
                </a:cxn>
                <a:cxn ang="0">
                  <a:pos x="39" y="49"/>
                </a:cxn>
                <a:cxn ang="0">
                  <a:pos x="43" y="49"/>
                </a:cxn>
                <a:cxn ang="0">
                  <a:pos x="32" y="45"/>
                </a:cxn>
                <a:cxn ang="0">
                  <a:pos x="32" y="39"/>
                </a:cxn>
                <a:cxn ang="0">
                  <a:pos x="57" y="45"/>
                </a:cxn>
                <a:cxn ang="0">
                  <a:pos x="46" y="39"/>
                </a:cxn>
                <a:cxn ang="0">
                  <a:pos x="50" y="39"/>
                </a:cxn>
                <a:cxn ang="0">
                  <a:pos x="32" y="65"/>
                </a:cxn>
                <a:cxn ang="0">
                  <a:pos x="32" y="59"/>
                </a:cxn>
                <a:cxn ang="0">
                  <a:pos x="57" y="65"/>
                </a:cxn>
              </a:cxnLst>
              <a:rect l="txL" t="txT" r="txR" b="txB"/>
              <a:pathLst>
                <a:path w="92" h="92">
                  <a:moveTo>
                    <a:pt x="43" y="0"/>
                  </a:moveTo>
                  <a:cubicBezTo>
                    <a:pt x="47" y="0"/>
                    <a:pt x="47" y="0"/>
                    <a:pt x="47" y="0"/>
                  </a:cubicBezTo>
                  <a:cubicBezTo>
                    <a:pt x="47" y="12"/>
                    <a:pt x="47" y="12"/>
                    <a:pt x="47" y="12"/>
                  </a:cubicBezTo>
                  <a:cubicBezTo>
                    <a:pt x="52" y="19"/>
                    <a:pt x="52" y="19"/>
                    <a:pt x="52" y="19"/>
                  </a:cubicBezTo>
                  <a:cubicBezTo>
                    <a:pt x="60" y="28"/>
                    <a:pt x="60" y="28"/>
                    <a:pt x="60" y="28"/>
                  </a:cubicBezTo>
                  <a:cubicBezTo>
                    <a:pt x="44" y="28"/>
                    <a:pt x="44" y="28"/>
                    <a:pt x="44" y="28"/>
                  </a:cubicBezTo>
                  <a:cubicBezTo>
                    <a:pt x="29" y="28"/>
                    <a:pt x="29" y="28"/>
                    <a:pt x="29" y="28"/>
                  </a:cubicBezTo>
                  <a:cubicBezTo>
                    <a:pt x="37" y="19"/>
                    <a:pt x="37" y="19"/>
                    <a:pt x="37" y="19"/>
                  </a:cubicBezTo>
                  <a:cubicBezTo>
                    <a:pt x="43" y="12"/>
                    <a:pt x="43" y="12"/>
                    <a:pt x="43" y="12"/>
                  </a:cubicBezTo>
                  <a:cubicBezTo>
                    <a:pt x="43" y="0"/>
                    <a:pt x="43" y="0"/>
                    <a:pt x="43" y="0"/>
                  </a:cubicBezTo>
                  <a:close/>
                  <a:moveTo>
                    <a:pt x="22" y="84"/>
                  </a:moveTo>
                  <a:cubicBezTo>
                    <a:pt x="28" y="84"/>
                    <a:pt x="28" y="84"/>
                    <a:pt x="28" y="84"/>
                  </a:cubicBezTo>
                  <a:cubicBezTo>
                    <a:pt x="28" y="32"/>
                    <a:pt x="28" y="32"/>
                    <a:pt x="28" y="32"/>
                  </a:cubicBezTo>
                  <a:cubicBezTo>
                    <a:pt x="61" y="32"/>
                    <a:pt x="61" y="32"/>
                    <a:pt x="61" y="32"/>
                  </a:cubicBezTo>
                  <a:cubicBezTo>
                    <a:pt x="61" y="84"/>
                    <a:pt x="61" y="84"/>
                    <a:pt x="61" y="84"/>
                  </a:cubicBezTo>
                  <a:cubicBezTo>
                    <a:pt x="67" y="84"/>
                    <a:pt x="67" y="84"/>
                    <a:pt x="67" y="84"/>
                  </a:cubicBezTo>
                  <a:cubicBezTo>
                    <a:pt x="67" y="43"/>
                    <a:pt x="67" y="43"/>
                    <a:pt x="67" y="43"/>
                  </a:cubicBezTo>
                  <a:cubicBezTo>
                    <a:pt x="82" y="43"/>
                    <a:pt x="82" y="43"/>
                    <a:pt x="82" y="43"/>
                  </a:cubicBezTo>
                  <a:cubicBezTo>
                    <a:pt x="82" y="84"/>
                    <a:pt x="82" y="84"/>
                    <a:pt x="82" y="84"/>
                  </a:cubicBezTo>
                  <a:cubicBezTo>
                    <a:pt x="92" y="84"/>
                    <a:pt x="92" y="84"/>
                    <a:pt x="92" y="84"/>
                  </a:cubicBezTo>
                  <a:cubicBezTo>
                    <a:pt x="92" y="92"/>
                    <a:pt x="92" y="92"/>
                    <a:pt x="92" y="92"/>
                  </a:cubicBezTo>
                  <a:cubicBezTo>
                    <a:pt x="56" y="92"/>
                    <a:pt x="37" y="92"/>
                    <a:pt x="0" y="92"/>
                  </a:cubicBezTo>
                  <a:cubicBezTo>
                    <a:pt x="0" y="29"/>
                    <a:pt x="0" y="29"/>
                    <a:pt x="0" y="29"/>
                  </a:cubicBezTo>
                  <a:cubicBezTo>
                    <a:pt x="22" y="41"/>
                    <a:pt x="22" y="41"/>
                    <a:pt x="22" y="41"/>
                  </a:cubicBezTo>
                  <a:cubicBezTo>
                    <a:pt x="22" y="84"/>
                    <a:pt x="22" y="84"/>
                    <a:pt x="22" y="84"/>
                  </a:cubicBezTo>
                  <a:close/>
                  <a:moveTo>
                    <a:pt x="46" y="69"/>
                  </a:moveTo>
                  <a:cubicBezTo>
                    <a:pt x="46" y="75"/>
                    <a:pt x="46" y="75"/>
                    <a:pt x="46" y="75"/>
                  </a:cubicBezTo>
                  <a:cubicBezTo>
                    <a:pt x="50" y="75"/>
                    <a:pt x="50" y="75"/>
                    <a:pt x="50" y="75"/>
                  </a:cubicBezTo>
                  <a:cubicBezTo>
                    <a:pt x="50" y="69"/>
                    <a:pt x="50" y="69"/>
                    <a:pt x="50" y="69"/>
                  </a:cubicBezTo>
                  <a:cubicBezTo>
                    <a:pt x="46" y="69"/>
                    <a:pt x="46" y="69"/>
                    <a:pt x="46" y="69"/>
                  </a:cubicBezTo>
                  <a:close/>
                  <a:moveTo>
                    <a:pt x="3" y="61"/>
                  </a:moveTo>
                  <a:cubicBezTo>
                    <a:pt x="3" y="64"/>
                    <a:pt x="3" y="64"/>
                    <a:pt x="3" y="64"/>
                  </a:cubicBezTo>
                  <a:cubicBezTo>
                    <a:pt x="6" y="64"/>
                    <a:pt x="6" y="64"/>
                    <a:pt x="6" y="64"/>
                  </a:cubicBezTo>
                  <a:cubicBezTo>
                    <a:pt x="6" y="61"/>
                    <a:pt x="6" y="61"/>
                    <a:pt x="6" y="61"/>
                  </a:cubicBezTo>
                  <a:cubicBezTo>
                    <a:pt x="3" y="61"/>
                    <a:pt x="3" y="61"/>
                    <a:pt x="3" y="61"/>
                  </a:cubicBezTo>
                  <a:close/>
                  <a:moveTo>
                    <a:pt x="17" y="67"/>
                  </a:moveTo>
                  <a:cubicBezTo>
                    <a:pt x="17" y="70"/>
                    <a:pt x="17" y="70"/>
                    <a:pt x="17" y="70"/>
                  </a:cubicBezTo>
                  <a:cubicBezTo>
                    <a:pt x="20" y="70"/>
                    <a:pt x="20" y="70"/>
                    <a:pt x="20" y="70"/>
                  </a:cubicBezTo>
                  <a:cubicBezTo>
                    <a:pt x="20" y="67"/>
                    <a:pt x="20" y="67"/>
                    <a:pt x="20" y="67"/>
                  </a:cubicBezTo>
                  <a:cubicBezTo>
                    <a:pt x="17" y="67"/>
                    <a:pt x="17" y="67"/>
                    <a:pt x="17" y="67"/>
                  </a:cubicBezTo>
                  <a:close/>
                  <a:moveTo>
                    <a:pt x="17" y="54"/>
                  </a:moveTo>
                  <a:cubicBezTo>
                    <a:pt x="17" y="58"/>
                    <a:pt x="17" y="58"/>
                    <a:pt x="17" y="58"/>
                  </a:cubicBezTo>
                  <a:cubicBezTo>
                    <a:pt x="20" y="58"/>
                    <a:pt x="20" y="58"/>
                    <a:pt x="20" y="58"/>
                  </a:cubicBezTo>
                  <a:cubicBezTo>
                    <a:pt x="20" y="54"/>
                    <a:pt x="20" y="54"/>
                    <a:pt x="20" y="54"/>
                  </a:cubicBezTo>
                  <a:cubicBezTo>
                    <a:pt x="17" y="54"/>
                    <a:pt x="17" y="54"/>
                    <a:pt x="17" y="54"/>
                  </a:cubicBezTo>
                  <a:close/>
                  <a:moveTo>
                    <a:pt x="17" y="48"/>
                  </a:moveTo>
                  <a:cubicBezTo>
                    <a:pt x="17" y="52"/>
                    <a:pt x="17" y="52"/>
                    <a:pt x="17" y="52"/>
                  </a:cubicBezTo>
                  <a:cubicBezTo>
                    <a:pt x="20" y="52"/>
                    <a:pt x="20" y="52"/>
                    <a:pt x="20" y="52"/>
                  </a:cubicBezTo>
                  <a:cubicBezTo>
                    <a:pt x="20" y="48"/>
                    <a:pt x="20" y="48"/>
                    <a:pt x="20" y="48"/>
                  </a:cubicBezTo>
                  <a:cubicBezTo>
                    <a:pt x="17" y="48"/>
                    <a:pt x="17" y="48"/>
                    <a:pt x="17" y="48"/>
                  </a:cubicBezTo>
                  <a:close/>
                  <a:moveTo>
                    <a:pt x="12" y="61"/>
                  </a:moveTo>
                  <a:cubicBezTo>
                    <a:pt x="12" y="64"/>
                    <a:pt x="12" y="64"/>
                    <a:pt x="12" y="64"/>
                  </a:cubicBezTo>
                  <a:cubicBezTo>
                    <a:pt x="15" y="64"/>
                    <a:pt x="15" y="64"/>
                    <a:pt x="15" y="64"/>
                  </a:cubicBezTo>
                  <a:cubicBezTo>
                    <a:pt x="15" y="61"/>
                    <a:pt x="15" y="61"/>
                    <a:pt x="15" y="61"/>
                  </a:cubicBezTo>
                  <a:cubicBezTo>
                    <a:pt x="12" y="61"/>
                    <a:pt x="12" y="61"/>
                    <a:pt x="12" y="61"/>
                  </a:cubicBezTo>
                  <a:close/>
                  <a:moveTo>
                    <a:pt x="12" y="48"/>
                  </a:moveTo>
                  <a:cubicBezTo>
                    <a:pt x="12" y="52"/>
                    <a:pt x="12" y="52"/>
                    <a:pt x="12" y="52"/>
                  </a:cubicBezTo>
                  <a:cubicBezTo>
                    <a:pt x="15" y="52"/>
                    <a:pt x="15" y="52"/>
                    <a:pt x="15" y="52"/>
                  </a:cubicBezTo>
                  <a:cubicBezTo>
                    <a:pt x="15" y="48"/>
                    <a:pt x="15" y="48"/>
                    <a:pt x="15" y="48"/>
                  </a:cubicBezTo>
                  <a:cubicBezTo>
                    <a:pt x="12" y="48"/>
                    <a:pt x="12" y="48"/>
                    <a:pt x="12" y="48"/>
                  </a:cubicBezTo>
                  <a:close/>
                  <a:moveTo>
                    <a:pt x="8" y="61"/>
                  </a:moveTo>
                  <a:cubicBezTo>
                    <a:pt x="8" y="64"/>
                    <a:pt x="8" y="64"/>
                    <a:pt x="8" y="64"/>
                  </a:cubicBezTo>
                  <a:cubicBezTo>
                    <a:pt x="10" y="64"/>
                    <a:pt x="10" y="64"/>
                    <a:pt x="10" y="64"/>
                  </a:cubicBezTo>
                  <a:cubicBezTo>
                    <a:pt x="10" y="61"/>
                    <a:pt x="10" y="61"/>
                    <a:pt x="10" y="61"/>
                  </a:cubicBezTo>
                  <a:cubicBezTo>
                    <a:pt x="8" y="61"/>
                    <a:pt x="8" y="61"/>
                    <a:pt x="8" y="61"/>
                  </a:cubicBezTo>
                  <a:close/>
                  <a:moveTo>
                    <a:pt x="8" y="67"/>
                  </a:moveTo>
                  <a:cubicBezTo>
                    <a:pt x="8" y="70"/>
                    <a:pt x="8" y="70"/>
                    <a:pt x="8" y="70"/>
                  </a:cubicBezTo>
                  <a:cubicBezTo>
                    <a:pt x="10" y="70"/>
                    <a:pt x="10" y="70"/>
                    <a:pt x="10" y="70"/>
                  </a:cubicBezTo>
                  <a:cubicBezTo>
                    <a:pt x="10" y="67"/>
                    <a:pt x="10" y="67"/>
                    <a:pt x="10" y="67"/>
                  </a:cubicBezTo>
                  <a:cubicBezTo>
                    <a:pt x="8" y="67"/>
                    <a:pt x="8" y="67"/>
                    <a:pt x="8" y="67"/>
                  </a:cubicBezTo>
                  <a:close/>
                  <a:moveTo>
                    <a:pt x="8" y="54"/>
                  </a:moveTo>
                  <a:cubicBezTo>
                    <a:pt x="8" y="58"/>
                    <a:pt x="8" y="58"/>
                    <a:pt x="8" y="58"/>
                  </a:cubicBezTo>
                  <a:cubicBezTo>
                    <a:pt x="10" y="58"/>
                    <a:pt x="10" y="58"/>
                    <a:pt x="10" y="58"/>
                  </a:cubicBezTo>
                  <a:cubicBezTo>
                    <a:pt x="10" y="54"/>
                    <a:pt x="10" y="54"/>
                    <a:pt x="10" y="54"/>
                  </a:cubicBezTo>
                  <a:cubicBezTo>
                    <a:pt x="8" y="54"/>
                    <a:pt x="8" y="54"/>
                    <a:pt x="8" y="54"/>
                  </a:cubicBezTo>
                  <a:close/>
                  <a:moveTo>
                    <a:pt x="3" y="48"/>
                  </a:moveTo>
                  <a:cubicBezTo>
                    <a:pt x="3" y="52"/>
                    <a:pt x="3" y="52"/>
                    <a:pt x="3" y="52"/>
                  </a:cubicBezTo>
                  <a:cubicBezTo>
                    <a:pt x="6" y="52"/>
                    <a:pt x="6" y="52"/>
                    <a:pt x="6" y="52"/>
                  </a:cubicBezTo>
                  <a:cubicBezTo>
                    <a:pt x="6" y="48"/>
                    <a:pt x="6" y="48"/>
                    <a:pt x="6" y="48"/>
                  </a:cubicBezTo>
                  <a:cubicBezTo>
                    <a:pt x="3" y="48"/>
                    <a:pt x="3" y="48"/>
                    <a:pt x="3" y="48"/>
                  </a:cubicBezTo>
                  <a:close/>
                  <a:moveTo>
                    <a:pt x="70" y="62"/>
                  </a:moveTo>
                  <a:cubicBezTo>
                    <a:pt x="70" y="66"/>
                    <a:pt x="70" y="66"/>
                    <a:pt x="70" y="66"/>
                  </a:cubicBezTo>
                  <a:cubicBezTo>
                    <a:pt x="73" y="66"/>
                    <a:pt x="73" y="66"/>
                    <a:pt x="73" y="66"/>
                  </a:cubicBezTo>
                  <a:cubicBezTo>
                    <a:pt x="73" y="62"/>
                    <a:pt x="73" y="62"/>
                    <a:pt x="73" y="62"/>
                  </a:cubicBezTo>
                  <a:cubicBezTo>
                    <a:pt x="70" y="62"/>
                    <a:pt x="70" y="62"/>
                    <a:pt x="70" y="62"/>
                  </a:cubicBezTo>
                  <a:close/>
                  <a:moveTo>
                    <a:pt x="70" y="69"/>
                  </a:moveTo>
                  <a:cubicBezTo>
                    <a:pt x="70" y="74"/>
                    <a:pt x="70" y="74"/>
                    <a:pt x="70" y="74"/>
                  </a:cubicBezTo>
                  <a:cubicBezTo>
                    <a:pt x="73" y="74"/>
                    <a:pt x="73" y="74"/>
                    <a:pt x="73" y="74"/>
                  </a:cubicBezTo>
                  <a:cubicBezTo>
                    <a:pt x="73" y="69"/>
                    <a:pt x="73" y="69"/>
                    <a:pt x="73" y="69"/>
                  </a:cubicBezTo>
                  <a:cubicBezTo>
                    <a:pt x="70" y="69"/>
                    <a:pt x="70" y="69"/>
                    <a:pt x="70" y="69"/>
                  </a:cubicBezTo>
                  <a:close/>
                  <a:moveTo>
                    <a:pt x="70" y="46"/>
                  </a:moveTo>
                  <a:cubicBezTo>
                    <a:pt x="70" y="51"/>
                    <a:pt x="70" y="51"/>
                    <a:pt x="70" y="51"/>
                  </a:cubicBezTo>
                  <a:cubicBezTo>
                    <a:pt x="73" y="51"/>
                    <a:pt x="73" y="51"/>
                    <a:pt x="73" y="51"/>
                  </a:cubicBezTo>
                  <a:cubicBezTo>
                    <a:pt x="73" y="46"/>
                    <a:pt x="73" y="46"/>
                    <a:pt x="73" y="46"/>
                  </a:cubicBezTo>
                  <a:cubicBezTo>
                    <a:pt x="70" y="46"/>
                    <a:pt x="70" y="46"/>
                    <a:pt x="70" y="46"/>
                  </a:cubicBezTo>
                  <a:close/>
                  <a:moveTo>
                    <a:pt x="75" y="54"/>
                  </a:moveTo>
                  <a:cubicBezTo>
                    <a:pt x="75" y="58"/>
                    <a:pt x="75" y="58"/>
                    <a:pt x="75" y="58"/>
                  </a:cubicBezTo>
                  <a:cubicBezTo>
                    <a:pt x="79" y="58"/>
                    <a:pt x="79" y="58"/>
                    <a:pt x="79" y="58"/>
                  </a:cubicBezTo>
                  <a:cubicBezTo>
                    <a:pt x="79" y="54"/>
                    <a:pt x="79" y="54"/>
                    <a:pt x="79" y="54"/>
                  </a:cubicBezTo>
                  <a:cubicBezTo>
                    <a:pt x="75" y="54"/>
                    <a:pt x="75" y="54"/>
                    <a:pt x="75" y="54"/>
                  </a:cubicBezTo>
                  <a:close/>
                  <a:moveTo>
                    <a:pt x="75" y="46"/>
                  </a:moveTo>
                  <a:cubicBezTo>
                    <a:pt x="75" y="51"/>
                    <a:pt x="75" y="51"/>
                    <a:pt x="75" y="51"/>
                  </a:cubicBezTo>
                  <a:cubicBezTo>
                    <a:pt x="79" y="51"/>
                    <a:pt x="79" y="51"/>
                    <a:pt x="79" y="51"/>
                  </a:cubicBezTo>
                  <a:cubicBezTo>
                    <a:pt x="79" y="46"/>
                    <a:pt x="79" y="46"/>
                    <a:pt x="79" y="46"/>
                  </a:cubicBezTo>
                  <a:cubicBezTo>
                    <a:pt x="75" y="46"/>
                    <a:pt x="75" y="46"/>
                    <a:pt x="75" y="46"/>
                  </a:cubicBezTo>
                  <a:close/>
                  <a:moveTo>
                    <a:pt x="32" y="69"/>
                  </a:moveTo>
                  <a:cubicBezTo>
                    <a:pt x="32" y="75"/>
                    <a:pt x="32" y="75"/>
                    <a:pt x="32" y="75"/>
                  </a:cubicBezTo>
                  <a:cubicBezTo>
                    <a:pt x="36" y="75"/>
                    <a:pt x="36" y="75"/>
                    <a:pt x="36" y="75"/>
                  </a:cubicBezTo>
                  <a:cubicBezTo>
                    <a:pt x="36" y="69"/>
                    <a:pt x="36" y="69"/>
                    <a:pt x="36" y="69"/>
                  </a:cubicBezTo>
                  <a:cubicBezTo>
                    <a:pt x="32" y="69"/>
                    <a:pt x="32" y="69"/>
                    <a:pt x="32" y="69"/>
                  </a:cubicBezTo>
                  <a:close/>
                  <a:moveTo>
                    <a:pt x="32" y="49"/>
                  </a:moveTo>
                  <a:cubicBezTo>
                    <a:pt x="32" y="55"/>
                    <a:pt x="32" y="55"/>
                    <a:pt x="32" y="55"/>
                  </a:cubicBezTo>
                  <a:cubicBezTo>
                    <a:pt x="36" y="55"/>
                    <a:pt x="36" y="55"/>
                    <a:pt x="36" y="55"/>
                  </a:cubicBezTo>
                  <a:cubicBezTo>
                    <a:pt x="36" y="49"/>
                    <a:pt x="36" y="49"/>
                    <a:pt x="36" y="49"/>
                  </a:cubicBezTo>
                  <a:cubicBezTo>
                    <a:pt x="32" y="49"/>
                    <a:pt x="32" y="49"/>
                    <a:pt x="32" y="49"/>
                  </a:cubicBezTo>
                  <a:close/>
                  <a:moveTo>
                    <a:pt x="53" y="49"/>
                  </a:moveTo>
                  <a:cubicBezTo>
                    <a:pt x="53" y="55"/>
                    <a:pt x="53" y="55"/>
                    <a:pt x="53" y="55"/>
                  </a:cubicBezTo>
                  <a:cubicBezTo>
                    <a:pt x="57" y="55"/>
                    <a:pt x="57" y="55"/>
                    <a:pt x="57" y="55"/>
                  </a:cubicBezTo>
                  <a:cubicBezTo>
                    <a:pt x="57" y="49"/>
                    <a:pt x="57" y="49"/>
                    <a:pt x="57" y="49"/>
                  </a:cubicBezTo>
                  <a:cubicBezTo>
                    <a:pt x="53" y="49"/>
                    <a:pt x="53" y="49"/>
                    <a:pt x="53" y="49"/>
                  </a:cubicBezTo>
                  <a:close/>
                  <a:moveTo>
                    <a:pt x="46" y="49"/>
                  </a:moveTo>
                  <a:cubicBezTo>
                    <a:pt x="46" y="55"/>
                    <a:pt x="46" y="55"/>
                    <a:pt x="46" y="55"/>
                  </a:cubicBezTo>
                  <a:cubicBezTo>
                    <a:pt x="50" y="55"/>
                    <a:pt x="50" y="55"/>
                    <a:pt x="50" y="55"/>
                  </a:cubicBezTo>
                  <a:cubicBezTo>
                    <a:pt x="50" y="49"/>
                    <a:pt x="50" y="49"/>
                    <a:pt x="50" y="49"/>
                  </a:cubicBezTo>
                  <a:cubicBezTo>
                    <a:pt x="46" y="49"/>
                    <a:pt x="46" y="49"/>
                    <a:pt x="46" y="49"/>
                  </a:cubicBezTo>
                  <a:close/>
                  <a:moveTo>
                    <a:pt x="39" y="49"/>
                  </a:moveTo>
                  <a:cubicBezTo>
                    <a:pt x="39" y="55"/>
                    <a:pt x="39" y="55"/>
                    <a:pt x="39" y="55"/>
                  </a:cubicBezTo>
                  <a:cubicBezTo>
                    <a:pt x="43" y="55"/>
                    <a:pt x="43" y="55"/>
                    <a:pt x="43" y="55"/>
                  </a:cubicBezTo>
                  <a:cubicBezTo>
                    <a:pt x="43" y="49"/>
                    <a:pt x="43" y="49"/>
                    <a:pt x="43" y="49"/>
                  </a:cubicBezTo>
                  <a:cubicBezTo>
                    <a:pt x="39" y="49"/>
                    <a:pt x="39" y="49"/>
                    <a:pt x="39" y="49"/>
                  </a:cubicBezTo>
                  <a:close/>
                  <a:moveTo>
                    <a:pt x="32" y="39"/>
                  </a:moveTo>
                  <a:cubicBezTo>
                    <a:pt x="32" y="45"/>
                    <a:pt x="32" y="45"/>
                    <a:pt x="32" y="45"/>
                  </a:cubicBezTo>
                  <a:cubicBezTo>
                    <a:pt x="36" y="45"/>
                    <a:pt x="36" y="45"/>
                    <a:pt x="36" y="45"/>
                  </a:cubicBezTo>
                  <a:cubicBezTo>
                    <a:pt x="36" y="39"/>
                    <a:pt x="36" y="39"/>
                    <a:pt x="36" y="39"/>
                  </a:cubicBezTo>
                  <a:cubicBezTo>
                    <a:pt x="32" y="39"/>
                    <a:pt x="32" y="39"/>
                    <a:pt x="32" y="39"/>
                  </a:cubicBezTo>
                  <a:close/>
                  <a:moveTo>
                    <a:pt x="53" y="39"/>
                  </a:moveTo>
                  <a:cubicBezTo>
                    <a:pt x="53" y="45"/>
                    <a:pt x="53" y="45"/>
                    <a:pt x="53" y="45"/>
                  </a:cubicBezTo>
                  <a:cubicBezTo>
                    <a:pt x="57" y="45"/>
                    <a:pt x="57" y="45"/>
                    <a:pt x="57" y="45"/>
                  </a:cubicBezTo>
                  <a:cubicBezTo>
                    <a:pt x="57" y="39"/>
                    <a:pt x="57" y="39"/>
                    <a:pt x="57" y="39"/>
                  </a:cubicBezTo>
                  <a:cubicBezTo>
                    <a:pt x="53" y="39"/>
                    <a:pt x="53" y="39"/>
                    <a:pt x="53" y="39"/>
                  </a:cubicBezTo>
                  <a:close/>
                  <a:moveTo>
                    <a:pt x="46" y="39"/>
                  </a:moveTo>
                  <a:cubicBezTo>
                    <a:pt x="46" y="45"/>
                    <a:pt x="46" y="45"/>
                    <a:pt x="46" y="45"/>
                  </a:cubicBezTo>
                  <a:cubicBezTo>
                    <a:pt x="50" y="45"/>
                    <a:pt x="50" y="45"/>
                    <a:pt x="50" y="45"/>
                  </a:cubicBezTo>
                  <a:cubicBezTo>
                    <a:pt x="50" y="39"/>
                    <a:pt x="50" y="39"/>
                    <a:pt x="50" y="39"/>
                  </a:cubicBezTo>
                  <a:cubicBezTo>
                    <a:pt x="46" y="39"/>
                    <a:pt x="46" y="39"/>
                    <a:pt x="46" y="39"/>
                  </a:cubicBezTo>
                  <a:close/>
                  <a:moveTo>
                    <a:pt x="32" y="59"/>
                  </a:moveTo>
                  <a:cubicBezTo>
                    <a:pt x="32" y="65"/>
                    <a:pt x="32" y="65"/>
                    <a:pt x="32" y="65"/>
                  </a:cubicBezTo>
                  <a:cubicBezTo>
                    <a:pt x="36" y="65"/>
                    <a:pt x="36" y="65"/>
                    <a:pt x="36" y="65"/>
                  </a:cubicBezTo>
                  <a:cubicBezTo>
                    <a:pt x="36" y="59"/>
                    <a:pt x="36" y="59"/>
                    <a:pt x="36" y="59"/>
                  </a:cubicBezTo>
                  <a:cubicBezTo>
                    <a:pt x="32" y="59"/>
                    <a:pt x="32" y="59"/>
                    <a:pt x="32" y="59"/>
                  </a:cubicBezTo>
                  <a:close/>
                  <a:moveTo>
                    <a:pt x="53" y="59"/>
                  </a:moveTo>
                  <a:cubicBezTo>
                    <a:pt x="53" y="65"/>
                    <a:pt x="53" y="65"/>
                    <a:pt x="53" y="65"/>
                  </a:cubicBezTo>
                  <a:cubicBezTo>
                    <a:pt x="57" y="65"/>
                    <a:pt x="57" y="65"/>
                    <a:pt x="57" y="65"/>
                  </a:cubicBezTo>
                  <a:cubicBezTo>
                    <a:pt x="57" y="59"/>
                    <a:pt x="57" y="59"/>
                    <a:pt x="57" y="59"/>
                  </a:cubicBezTo>
                  <a:lnTo>
                    <a:pt x="53" y="5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1" name="Freeform 90"/>
            <p:cNvSpPr>
              <a:spLocks noEditPoints="1"/>
            </p:cNvSpPr>
            <p:nvPr/>
          </p:nvSpPr>
          <p:spPr>
            <a:xfrm>
              <a:off x="0" y="4680550"/>
              <a:ext cx="393700" cy="428280"/>
            </a:xfrm>
            <a:custGeom>
              <a:avLst/>
              <a:gdLst>
                <a:gd name="txL" fmla="*/ 0 w 105"/>
                <a:gd name="txT" fmla="*/ 0 h 107"/>
                <a:gd name="txR" fmla="*/ 105 w 105"/>
                <a:gd name="txB" fmla="*/ 107 h 107"/>
              </a:gdLst>
              <a:ahLst/>
              <a:cxnLst>
                <a:cxn ang="0">
                  <a:pos x="105" y="0"/>
                </a:cxn>
                <a:cxn ang="0">
                  <a:pos x="74" y="47"/>
                </a:cxn>
                <a:cxn ang="0">
                  <a:pos x="71" y="58"/>
                </a:cxn>
                <a:cxn ang="0">
                  <a:pos x="64" y="56"/>
                </a:cxn>
                <a:cxn ang="0">
                  <a:pos x="64" y="47"/>
                </a:cxn>
                <a:cxn ang="0">
                  <a:pos x="55" y="0"/>
                </a:cxn>
                <a:cxn ang="0">
                  <a:pos x="50" y="41"/>
                </a:cxn>
                <a:cxn ang="0">
                  <a:pos x="43" y="46"/>
                </a:cxn>
                <a:cxn ang="0">
                  <a:pos x="11" y="41"/>
                </a:cxn>
                <a:cxn ang="0">
                  <a:pos x="15" y="64"/>
                </a:cxn>
                <a:cxn ang="0">
                  <a:pos x="22" y="76"/>
                </a:cxn>
                <a:cxn ang="0">
                  <a:pos x="30" y="77"/>
                </a:cxn>
                <a:cxn ang="0">
                  <a:pos x="38" y="76"/>
                </a:cxn>
                <a:cxn ang="0">
                  <a:pos x="45" y="64"/>
                </a:cxn>
                <a:cxn ang="0">
                  <a:pos x="0" y="89"/>
                </a:cxn>
                <a:cxn ang="0">
                  <a:pos x="26" y="92"/>
                </a:cxn>
                <a:cxn ang="0">
                  <a:pos x="26" y="83"/>
                </a:cxn>
                <a:cxn ang="0">
                  <a:pos x="33" y="81"/>
                </a:cxn>
                <a:cxn ang="0">
                  <a:pos x="33" y="85"/>
                </a:cxn>
                <a:cxn ang="0">
                  <a:pos x="43" y="81"/>
                </a:cxn>
                <a:cxn ang="0">
                  <a:pos x="59" y="107"/>
                </a:cxn>
                <a:cxn ang="0">
                  <a:pos x="0" y="89"/>
                </a:cxn>
                <a:cxn ang="0">
                  <a:pos x="88" y="33"/>
                </a:cxn>
                <a:cxn ang="0">
                  <a:pos x="87" y="25"/>
                </a:cxn>
                <a:cxn ang="0">
                  <a:pos x="79" y="15"/>
                </a:cxn>
                <a:cxn ang="0">
                  <a:pos x="80" y="10"/>
                </a:cxn>
                <a:cxn ang="0">
                  <a:pos x="81" y="18"/>
                </a:cxn>
                <a:cxn ang="0">
                  <a:pos x="87" y="12"/>
                </a:cxn>
                <a:cxn ang="0">
                  <a:pos x="83" y="4"/>
                </a:cxn>
                <a:cxn ang="0">
                  <a:pos x="76" y="6"/>
                </a:cxn>
                <a:cxn ang="0">
                  <a:pos x="71" y="16"/>
                </a:cxn>
                <a:cxn ang="0">
                  <a:pos x="80" y="27"/>
                </a:cxn>
                <a:cxn ang="0">
                  <a:pos x="81" y="34"/>
                </a:cxn>
                <a:cxn ang="0">
                  <a:pos x="78" y="34"/>
                </a:cxn>
                <a:cxn ang="0">
                  <a:pos x="71" y="26"/>
                </a:cxn>
                <a:cxn ang="0">
                  <a:pos x="76" y="40"/>
                </a:cxn>
                <a:cxn ang="0">
                  <a:pos x="83" y="42"/>
                </a:cxn>
              </a:cxnLst>
              <a:rect l="txL" t="txT" r="txR" b="txB"/>
              <a:pathLst>
                <a:path w="105" h="107">
                  <a:moveTo>
                    <a:pt x="55" y="0"/>
                  </a:moveTo>
                  <a:cubicBezTo>
                    <a:pt x="105" y="0"/>
                    <a:pt x="105" y="0"/>
                    <a:pt x="105" y="0"/>
                  </a:cubicBezTo>
                  <a:cubicBezTo>
                    <a:pt x="105" y="47"/>
                    <a:pt x="105" y="47"/>
                    <a:pt x="105" y="47"/>
                  </a:cubicBezTo>
                  <a:cubicBezTo>
                    <a:pt x="74" y="47"/>
                    <a:pt x="74" y="47"/>
                    <a:pt x="74" y="47"/>
                  </a:cubicBezTo>
                  <a:cubicBezTo>
                    <a:pt x="68" y="53"/>
                    <a:pt x="68" y="53"/>
                    <a:pt x="68" y="53"/>
                  </a:cubicBezTo>
                  <a:cubicBezTo>
                    <a:pt x="71" y="58"/>
                    <a:pt x="71" y="58"/>
                    <a:pt x="71" y="58"/>
                  </a:cubicBezTo>
                  <a:cubicBezTo>
                    <a:pt x="51" y="64"/>
                    <a:pt x="51" y="64"/>
                    <a:pt x="51" y="64"/>
                  </a:cubicBezTo>
                  <a:cubicBezTo>
                    <a:pt x="64" y="56"/>
                    <a:pt x="64" y="56"/>
                    <a:pt x="64" y="56"/>
                  </a:cubicBezTo>
                  <a:cubicBezTo>
                    <a:pt x="58" y="54"/>
                    <a:pt x="58" y="54"/>
                    <a:pt x="58" y="54"/>
                  </a:cubicBezTo>
                  <a:cubicBezTo>
                    <a:pt x="64" y="47"/>
                    <a:pt x="64" y="47"/>
                    <a:pt x="64" y="47"/>
                  </a:cubicBezTo>
                  <a:cubicBezTo>
                    <a:pt x="55" y="47"/>
                    <a:pt x="55" y="47"/>
                    <a:pt x="55" y="47"/>
                  </a:cubicBezTo>
                  <a:cubicBezTo>
                    <a:pt x="55" y="0"/>
                    <a:pt x="55" y="0"/>
                    <a:pt x="55" y="0"/>
                  </a:cubicBezTo>
                  <a:close/>
                  <a:moveTo>
                    <a:pt x="48" y="53"/>
                  </a:moveTo>
                  <a:cubicBezTo>
                    <a:pt x="50" y="41"/>
                    <a:pt x="50" y="41"/>
                    <a:pt x="50" y="41"/>
                  </a:cubicBezTo>
                  <a:cubicBezTo>
                    <a:pt x="49" y="41"/>
                    <a:pt x="48" y="41"/>
                    <a:pt x="46" y="41"/>
                  </a:cubicBezTo>
                  <a:cubicBezTo>
                    <a:pt x="43" y="46"/>
                    <a:pt x="43" y="46"/>
                    <a:pt x="43" y="46"/>
                  </a:cubicBezTo>
                  <a:cubicBezTo>
                    <a:pt x="43" y="41"/>
                    <a:pt x="43" y="41"/>
                    <a:pt x="43" y="41"/>
                  </a:cubicBezTo>
                  <a:cubicBezTo>
                    <a:pt x="32" y="38"/>
                    <a:pt x="22" y="28"/>
                    <a:pt x="11" y="41"/>
                  </a:cubicBezTo>
                  <a:cubicBezTo>
                    <a:pt x="13" y="53"/>
                    <a:pt x="13" y="53"/>
                    <a:pt x="13" y="53"/>
                  </a:cubicBezTo>
                  <a:cubicBezTo>
                    <a:pt x="14" y="57"/>
                    <a:pt x="14" y="61"/>
                    <a:pt x="15" y="64"/>
                  </a:cubicBezTo>
                  <a:cubicBezTo>
                    <a:pt x="16" y="69"/>
                    <a:pt x="19" y="73"/>
                    <a:pt x="22" y="76"/>
                  </a:cubicBezTo>
                  <a:cubicBezTo>
                    <a:pt x="22" y="76"/>
                    <a:pt x="22" y="76"/>
                    <a:pt x="22" y="76"/>
                  </a:cubicBezTo>
                  <a:cubicBezTo>
                    <a:pt x="23" y="77"/>
                    <a:pt x="23" y="77"/>
                    <a:pt x="23" y="77"/>
                  </a:cubicBezTo>
                  <a:cubicBezTo>
                    <a:pt x="25" y="77"/>
                    <a:pt x="28" y="77"/>
                    <a:pt x="30" y="77"/>
                  </a:cubicBezTo>
                  <a:cubicBezTo>
                    <a:pt x="33" y="77"/>
                    <a:pt x="35" y="77"/>
                    <a:pt x="37" y="77"/>
                  </a:cubicBezTo>
                  <a:cubicBezTo>
                    <a:pt x="38" y="76"/>
                    <a:pt x="38" y="76"/>
                    <a:pt x="38" y="76"/>
                  </a:cubicBezTo>
                  <a:cubicBezTo>
                    <a:pt x="39" y="76"/>
                    <a:pt x="39" y="76"/>
                    <a:pt x="39" y="76"/>
                  </a:cubicBezTo>
                  <a:cubicBezTo>
                    <a:pt x="42" y="73"/>
                    <a:pt x="44" y="69"/>
                    <a:pt x="45" y="64"/>
                  </a:cubicBezTo>
                  <a:cubicBezTo>
                    <a:pt x="46" y="61"/>
                    <a:pt x="47" y="57"/>
                    <a:pt x="48" y="53"/>
                  </a:cubicBezTo>
                  <a:close/>
                  <a:moveTo>
                    <a:pt x="0" y="89"/>
                  </a:moveTo>
                  <a:cubicBezTo>
                    <a:pt x="17" y="81"/>
                    <a:pt x="17" y="81"/>
                    <a:pt x="17" y="81"/>
                  </a:cubicBezTo>
                  <a:cubicBezTo>
                    <a:pt x="26" y="92"/>
                    <a:pt x="26" y="92"/>
                    <a:pt x="26" y="92"/>
                  </a:cubicBezTo>
                  <a:cubicBezTo>
                    <a:pt x="28" y="85"/>
                    <a:pt x="28" y="85"/>
                    <a:pt x="28" y="85"/>
                  </a:cubicBezTo>
                  <a:cubicBezTo>
                    <a:pt x="26" y="83"/>
                    <a:pt x="26" y="83"/>
                    <a:pt x="26" y="83"/>
                  </a:cubicBezTo>
                  <a:cubicBezTo>
                    <a:pt x="28" y="81"/>
                    <a:pt x="28" y="81"/>
                    <a:pt x="28" y="81"/>
                  </a:cubicBezTo>
                  <a:cubicBezTo>
                    <a:pt x="33" y="81"/>
                    <a:pt x="33" y="81"/>
                    <a:pt x="33" y="81"/>
                  </a:cubicBezTo>
                  <a:cubicBezTo>
                    <a:pt x="34" y="83"/>
                    <a:pt x="34" y="83"/>
                    <a:pt x="34" y="83"/>
                  </a:cubicBezTo>
                  <a:cubicBezTo>
                    <a:pt x="33" y="85"/>
                    <a:pt x="33" y="85"/>
                    <a:pt x="33" y="85"/>
                  </a:cubicBezTo>
                  <a:cubicBezTo>
                    <a:pt x="35" y="92"/>
                    <a:pt x="35" y="92"/>
                    <a:pt x="35" y="92"/>
                  </a:cubicBezTo>
                  <a:cubicBezTo>
                    <a:pt x="43" y="81"/>
                    <a:pt x="43" y="81"/>
                    <a:pt x="43" y="81"/>
                  </a:cubicBezTo>
                  <a:cubicBezTo>
                    <a:pt x="59" y="89"/>
                    <a:pt x="59" y="89"/>
                    <a:pt x="59" y="89"/>
                  </a:cubicBezTo>
                  <a:cubicBezTo>
                    <a:pt x="59" y="107"/>
                    <a:pt x="59" y="107"/>
                    <a:pt x="59" y="107"/>
                  </a:cubicBezTo>
                  <a:cubicBezTo>
                    <a:pt x="0" y="107"/>
                    <a:pt x="0" y="107"/>
                    <a:pt x="0" y="107"/>
                  </a:cubicBezTo>
                  <a:cubicBezTo>
                    <a:pt x="0" y="89"/>
                    <a:pt x="0" y="89"/>
                    <a:pt x="0" y="89"/>
                  </a:cubicBezTo>
                  <a:close/>
                  <a:moveTo>
                    <a:pt x="83" y="40"/>
                  </a:moveTo>
                  <a:cubicBezTo>
                    <a:pt x="86" y="39"/>
                    <a:pt x="88" y="37"/>
                    <a:pt x="88" y="33"/>
                  </a:cubicBezTo>
                  <a:cubicBezTo>
                    <a:pt x="88" y="29"/>
                    <a:pt x="88" y="29"/>
                    <a:pt x="88" y="29"/>
                  </a:cubicBezTo>
                  <a:cubicBezTo>
                    <a:pt x="88" y="28"/>
                    <a:pt x="88" y="26"/>
                    <a:pt x="87" y="25"/>
                  </a:cubicBezTo>
                  <a:cubicBezTo>
                    <a:pt x="86" y="24"/>
                    <a:pt x="84" y="22"/>
                    <a:pt x="81" y="19"/>
                  </a:cubicBezTo>
                  <a:cubicBezTo>
                    <a:pt x="79" y="17"/>
                    <a:pt x="79" y="16"/>
                    <a:pt x="79" y="15"/>
                  </a:cubicBezTo>
                  <a:cubicBezTo>
                    <a:pt x="78" y="12"/>
                    <a:pt x="78" y="12"/>
                    <a:pt x="78" y="12"/>
                  </a:cubicBezTo>
                  <a:cubicBezTo>
                    <a:pt x="78" y="11"/>
                    <a:pt x="79" y="10"/>
                    <a:pt x="80" y="10"/>
                  </a:cubicBezTo>
                  <a:cubicBezTo>
                    <a:pt x="80" y="10"/>
                    <a:pt x="81" y="11"/>
                    <a:pt x="81" y="11"/>
                  </a:cubicBezTo>
                  <a:cubicBezTo>
                    <a:pt x="81" y="18"/>
                    <a:pt x="81" y="18"/>
                    <a:pt x="81" y="18"/>
                  </a:cubicBezTo>
                  <a:cubicBezTo>
                    <a:pt x="87" y="18"/>
                    <a:pt x="87" y="18"/>
                    <a:pt x="87" y="18"/>
                  </a:cubicBezTo>
                  <a:cubicBezTo>
                    <a:pt x="87" y="12"/>
                    <a:pt x="87" y="12"/>
                    <a:pt x="87" y="12"/>
                  </a:cubicBezTo>
                  <a:cubicBezTo>
                    <a:pt x="87" y="9"/>
                    <a:pt x="86" y="7"/>
                    <a:pt x="83" y="6"/>
                  </a:cubicBezTo>
                  <a:cubicBezTo>
                    <a:pt x="83" y="4"/>
                    <a:pt x="83" y="4"/>
                    <a:pt x="83" y="4"/>
                  </a:cubicBezTo>
                  <a:cubicBezTo>
                    <a:pt x="76" y="4"/>
                    <a:pt x="76" y="4"/>
                    <a:pt x="76" y="4"/>
                  </a:cubicBezTo>
                  <a:cubicBezTo>
                    <a:pt x="76" y="6"/>
                    <a:pt x="76" y="6"/>
                    <a:pt x="76" y="6"/>
                  </a:cubicBezTo>
                  <a:cubicBezTo>
                    <a:pt x="73" y="7"/>
                    <a:pt x="71" y="9"/>
                    <a:pt x="71" y="12"/>
                  </a:cubicBezTo>
                  <a:cubicBezTo>
                    <a:pt x="71" y="16"/>
                    <a:pt x="71" y="16"/>
                    <a:pt x="71" y="16"/>
                  </a:cubicBezTo>
                  <a:cubicBezTo>
                    <a:pt x="71" y="18"/>
                    <a:pt x="72" y="19"/>
                    <a:pt x="74" y="21"/>
                  </a:cubicBezTo>
                  <a:cubicBezTo>
                    <a:pt x="77" y="24"/>
                    <a:pt x="79" y="27"/>
                    <a:pt x="80" y="27"/>
                  </a:cubicBezTo>
                  <a:cubicBezTo>
                    <a:pt x="80" y="28"/>
                    <a:pt x="81" y="29"/>
                    <a:pt x="81" y="30"/>
                  </a:cubicBezTo>
                  <a:cubicBezTo>
                    <a:pt x="81" y="34"/>
                    <a:pt x="81" y="34"/>
                    <a:pt x="81" y="34"/>
                  </a:cubicBezTo>
                  <a:cubicBezTo>
                    <a:pt x="81" y="35"/>
                    <a:pt x="80" y="35"/>
                    <a:pt x="79" y="35"/>
                  </a:cubicBezTo>
                  <a:cubicBezTo>
                    <a:pt x="79" y="35"/>
                    <a:pt x="78" y="35"/>
                    <a:pt x="78" y="34"/>
                  </a:cubicBezTo>
                  <a:cubicBezTo>
                    <a:pt x="78" y="26"/>
                    <a:pt x="78" y="26"/>
                    <a:pt x="78" y="26"/>
                  </a:cubicBezTo>
                  <a:cubicBezTo>
                    <a:pt x="71" y="26"/>
                    <a:pt x="71" y="26"/>
                    <a:pt x="71" y="26"/>
                  </a:cubicBezTo>
                  <a:cubicBezTo>
                    <a:pt x="71" y="34"/>
                    <a:pt x="71" y="34"/>
                    <a:pt x="71" y="34"/>
                  </a:cubicBezTo>
                  <a:cubicBezTo>
                    <a:pt x="71" y="37"/>
                    <a:pt x="73" y="39"/>
                    <a:pt x="76" y="40"/>
                  </a:cubicBezTo>
                  <a:cubicBezTo>
                    <a:pt x="76" y="42"/>
                    <a:pt x="76" y="42"/>
                    <a:pt x="76" y="42"/>
                  </a:cubicBezTo>
                  <a:cubicBezTo>
                    <a:pt x="83" y="42"/>
                    <a:pt x="83" y="42"/>
                    <a:pt x="83" y="42"/>
                  </a:cubicBezTo>
                  <a:lnTo>
                    <a:pt x="83" y="40"/>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2" name="Freeform 91"/>
            <p:cNvSpPr>
              <a:spLocks noEditPoints="1"/>
            </p:cNvSpPr>
            <p:nvPr/>
          </p:nvSpPr>
          <p:spPr>
            <a:xfrm>
              <a:off x="22228" y="1126859"/>
              <a:ext cx="376237" cy="282699"/>
            </a:xfrm>
            <a:custGeom>
              <a:avLst/>
              <a:gdLst>
                <a:gd name="txL" fmla="*/ 0 w 237"/>
                <a:gd name="txT" fmla="*/ 0 h 167"/>
                <a:gd name="txR" fmla="*/ 237 w 237"/>
                <a:gd name="txB" fmla="*/ 167 h 167"/>
              </a:gdLst>
              <a:ahLst/>
              <a:cxnLst>
                <a:cxn ang="0">
                  <a:pos x="19" y="120"/>
                </a:cxn>
                <a:cxn ang="0">
                  <a:pos x="100" y="120"/>
                </a:cxn>
                <a:cxn ang="0">
                  <a:pos x="114" y="167"/>
                </a:cxn>
                <a:cxn ang="0">
                  <a:pos x="5" y="167"/>
                </a:cxn>
                <a:cxn ang="0">
                  <a:pos x="19" y="120"/>
                </a:cxn>
                <a:cxn ang="0">
                  <a:pos x="19" y="120"/>
                </a:cxn>
                <a:cxn ang="0">
                  <a:pos x="223" y="78"/>
                </a:cxn>
                <a:cxn ang="0">
                  <a:pos x="223" y="92"/>
                </a:cxn>
                <a:cxn ang="0">
                  <a:pos x="234" y="101"/>
                </a:cxn>
                <a:cxn ang="0">
                  <a:pos x="220" y="101"/>
                </a:cxn>
                <a:cxn ang="0">
                  <a:pos x="213" y="113"/>
                </a:cxn>
                <a:cxn ang="0">
                  <a:pos x="213" y="99"/>
                </a:cxn>
                <a:cxn ang="0">
                  <a:pos x="199" y="90"/>
                </a:cxn>
                <a:cxn ang="0">
                  <a:pos x="213" y="92"/>
                </a:cxn>
                <a:cxn ang="0">
                  <a:pos x="223" y="78"/>
                </a:cxn>
                <a:cxn ang="0">
                  <a:pos x="223" y="78"/>
                </a:cxn>
                <a:cxn ang="0">
                  <a:pos x="22" y="90"/>
                </a:cxn>
                <a:cxn ang="0">
                  <a:pos x="15" y="101"/>
                </a:cxn>
                <a:cxn ang="0">
                  <a:pos x="0" y="101"/>
                </a:cxn>
                <a:cxn ang="0">
                  <a:pos x="12" y="108"/>
                </a:cxn>
                <a:cxn ang="0">
                  <a:pos x="12" y="123"/>
                </a:cxn>
                <a:cxn ang="0">
                  <a:pos x="19" y="111"/>
                </a:cxn>
                <a:cxn ang="0">
                  <a:pos x="36" y="111"/>
                </a:cxn>
                <a:cxn ang="0">
                  <a:pos x="22" y="104"/>
                </a:cxn>
                <a:cxn ang="0">
                  <a:pos x="22" y="90"/>
                </a:cxn>
                <a:cxn ang="0">
                  <a:pos x="22" y="90"/>
                </a:cxn>
                <a:cxn ang="0">
                  <a:pos x="88" y="0"/>
                </a:cxn>
                <a:cxn ang="0">
                  <a:pos x="86" y="28"/>
                </a:cxn>
                <a:cxn ang="0">
                  <a:pos x="112" y="45"/>
                </a:cxn>
                <a:cxn ang="0">
                  <a:pos x="83" y="42"/>
                </a:cxn>
                <a:cxn ang="0">
                  <a:pos x="67" y="68"/>
                </a:cxn>
                <a:cxn ang="0">
                  <a:pos x="69" y="40"/>
                </a:cxn>
                <a:cxn ang="0">
                  <a:pos x="43" y="23"/>
                </a:cxn>
                <a:cxn ang="0">
                  <a:pos x="71" y="23"/>
                </a:cxn>
                <a:cxn ang="0">
                  <a:pos x="88" y="0"/>
                </a:cxn>
                <a:cxn ang="0">
                  <a:pos x="88" y="0"/>
                </a:cxn>
                <a:cxn ang="0">
                  <a:pos x="142" y="120"/>
                </a:cxn>
                <a:cxn ang="0">
                  <a:pos x="223" y="120"/>
                </a:cxn>
                <a:cxn ang="0">
                  <a:pos x="237" y="167"/>
                </a:cxn>
                <a:cxn ang="0">
                  <a:pos x="128" y="167"/>
                </a:cxn>
                <a:cxn ang="0">
                  <a:pos x="142" y="120"/>
                </a:cxn>
                <a:cxn ang="0">
                  <a:pos x="142" y="120"/>
                </a:cxn>
                <a:cxn ang="0">
                  <a:pos x="78" y="59"/>
                </a:cxn>
                <a:cxn ang="0">
                  <a:pos x="64" y="106"/>
                </a:cxn>
                <a:cxn ang="0">
                  <a:pos x="173" y="106"/>
                </a:cxn>
                <a:cxn ang="0">
                  <a:pos x="159" y="59"/>
                </a:cxn>
                <a:cxn ang="0">
                  <a:pos x="78" y="59"/>
                </a:cxn>
              </a:cxnLst>
              <a:rect l="txL" t="txT" r="txR" b="txB"/>
              <a:pathLst>
                <a:path w="237" h="167">
                  <a:moveTo>
                    <a:pt x="19" y="120"/>
                  </a:moveTo>
                  <a:lnTo>
                    <a:pt x="100" y="120"/>
                  </a:lnTo>
                  <a:lnTo>
                    <a:pt x="114" y="167"/>
                  </a:lnTo>
                  <a:lnTo>
                    <a:pt x="5" y="167"/>
                  </a:lnTo>
                  <a:lnTo>
                    <a:pt x="19" y="120"/>
                  </a:lnTo>
                  <a:lnTo>
                    <a:pt x="19" y="120"/>
                  </a:lnTo>
                  <a:close/>
                  <a:moveTo>
                    <a:pt x="223" y="78"/>
                  </a:moveTo>
                  <a:lnTo>
                    <a:pt x="223" y="92"/>
                  </a:lnTo>
                  <a:lnTo>
                    <a:pt x="234" y="101"/>
                  </a:lnTo>
                  <a:lnTo>
                    <a:pt x="220" y="101"/>
                  </a:lnTo>
                  <a:lnTo>
                    <a:pt x="213" y="113"/>
                  </a:lnTo>
                  <a:lnTo>
                    <a:pt x="213" y="99"/>
                  </a:lnTo>
                  <a:lnTo>
                    <a:pt x="199" y="90"/>
                  </a:lnTo>
                  <a:lnTo>
                    <a:pt x="213" y="92"/>
                  </a:lnTo>
                  <a:lnTo>
                    <a:pt x="223" y="78"/>
                  </a:lnTo>
                  <a:lnTo>
                    <a:pt x="223" y="78"/>
                  </a:lnTo>
                  <a:close/>
                  <a:moveTo>
                    <a:pt x="22" y="90"/>
                  </a:moveTo>
                  <a:lnTo>
                    <a:pt x="15" y="101"/>
                  </a:lnTo>
                  <a:lnTo>
                    <a:pt x="0" y="101"/>
                  </a:lnTo>
                  <a:lnTo>
                    <a:pt x="12" y="108"/>
                  </a:lnTo>
                  <a:lnTo>
                    <a:pt x="12" y="123"/>
                  </a:lnTo>
                  <a:lnTo>
                    <a:pt x="19" y="111"/>
                  </a:lnTo>
                  <a:lnTo>
                    <a:pt x="36" y="111"/>
                  </a:lnTo>
                  <a:lnTo>
                    <a:pt x="22" y="104"/>
                  </a:lnTo>
                  <a:lnTo>
                    <a:pt x="22" y="90"/>
                  </a:lnTo>
                  <a:lnTo>
                    <a:pt x="22" y="90"/>
                  </a:lnTo>
                  <a:close/>
                  <a:moveTo>
                    <a:pt x="88" y="0"/>
                  </a:moveTo>
                  <a:lnTo>
                    <a:pt x="86" y="28"/>
                  </a:lnTo>
                  <a:lnTo>
                    <a:pt x="112" y="45"/>
                  </a:lnTo>
                  <a:lnTo>
                    <a:pt x="83" y="42"/>
                  </a:lnTo>
                  <a:lnTo>
                    <a:pt x="67" y="68"/>
                  </a:lnTo>
                  <a:lnTo>
                    <a:pt x="69" y="40"/>
                  </a:lnTo>
                  <a:lnTo>
                    <a:pt x="43" y="23"/>
                  </a:lnTo>
                  <a:lnTo>
                    <a:pt x="71" y="23"/>
                  </a:lnTo>
                  <a:lnTo>
                    <a:pt x="88" y="0"/>
                  </a:lnTo>
                  <a:lnTo>
                    <a:pt x="88" y="0"/>
                  </a:lnTo>
                  <a:close/>
                  <a:moveTo>
                    <a:pt x="142" y="120"/>
                  </a:moveTo>
                  <a:lnTo>
                    <a:pt x="223" y="120"/>
                  </a:lnTo>
                  <a:lnTo>
                    <a:pt x="237" y="167"/>
                  </a:lnTo>
                  <a:lnTo>
                    <a:pt x="128" y="167"/>
                  </a:lnTo>
                  <a:lnTo>
                    <a:pt x="142" y="120"/>
                  </a:lnTo>
                  <a:lnTo>
                    <a:pt x="142" y="120"/>
                  </a:lnTo>
                  <a:close/>
                  <a:moveTo>
                    <a:pt x="78" y="59"/>
                  </a:moveTo>
                  <a:lnTo>
                    <a:pt x="64" y="106"/>
                  </a:lnTo>
                  <a:lnTo>
                    <a:pt x="173" y="106"/>
                  </a:lnTo>
                  <a:lnTo>
                    <a:pt x="159" y="59"/>
                  </a:lnTo>
                  <a:lnTo>
                    <a:pt x="78" y="5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3" name="Freeform 92"/>
            <p:cNvSpPr>
              <a:spLocks noEditPoints="1"/>
            </p:cNvSpPr>
            <p:nvPr/>
          </p:nvSpPr>
          <p:spPr>
            <a:xfrm>
              <a:off x="723903" y="4690092"/>
              <a:ext cx="346075" cy="396115"/>
            </a:xfrm>
            <a:custGeom>
              <a:avLst/>
              <a:gdLst>
                <a:gd name="txL" fmla="*/ 0 w 218"/>
                <a:gd name="txT" fmla="*/ 0 h 234"/>
                <a:gd name="txR" fmla="*/ 218 w 218"/>
                <a:gd name="txB" fmla="*/ 234 h 234"/>
              </a:gdLst>
              <a:ahLst/>
              <a:cxnLst>
                <a:cxn ang="0">
                  <a:pos x="66" y="163"/>
                </a:cxn>
                <a:cxn ang="0">
                  <a:pos x="17" y="104"/>
                </a:cxn>
                <a:cxn ang="0">
                  <a:pos x="43" y="57"/>
                </a:cxn>
                <a:cxn ang="0">
                  <a:pos x="52" y="52"/>
                </a:cxn>
                <a:cxn ang="0">
                  <a:pos x="92" y="52"/>
                </a:cxn>
                <a:cxn ang="0">
                  <a:pos x="182" y="52"/>
                </a:cxn>
                <a:cxn ang="0">
                  <a:pos x="192" y="57"/>
                </a:cxn>
                <a:cxn ang="0">
                  <a:pos x="218" y="104"/>
                </a:cxn>
                <a:cxn ang="0">
                  <a:pos x="168" y="163"/>
                </a:cxn>
                <a:cxn ang="0">
                  <a:pos x="116" y="224"/>
                </a:cxn>
                <a:cxn ang="0">
                  <a:pos x="109" y="215"/>
                </a:cxn>
                <a:cxn ang="0">
                  <a:pos x="168" y="203"/>
                </a:cxn>
                <a:cxn ang="0">
                  <a:pos x="170" y="215"/>
                </a:cxn>
                <a:cxn ang="0">
                  <a:pos x="182" y="210"/>
                </a:cxn>
                <a:cxn ang="0">
                  <a:pos x="177" y="201"/>
                </a:cxn>
                <a:cxn ang="0">
                  <a:pos x="170" y="182"/>
                </a:cxn>
                <a:cxn ang="0">
                  <a:pos x="26" y="23"/>
                </a:cxn>
                <a:cxn ang="0">
                  <a:pos x="24" y="38"/>
                </a:cxn>
                <a:cxn ang="0">
                  <a:pos x="38" y="40"/>
                </a:cxn>
                <a:cxn ang="0">
                  <a:pos x="40" y="26"/>
                </a:cxn>
                <a:cxn ang="0">
                  <a:pos x="43" y="0"/>
                </a:cxn>
                <a:cxn ang="0">
                  <a:pos x="88" y="97"/>
                </a:cxn>
                <a:cxn ang="0">
                  <a:pos x="102" y="71"/>
                </a:cxn>
                <a:cxn ang="0">
                  <a:pos x="64" y="71"/>
                </a:cxn>
                <a:cxn ang="0">
                  <a:pos x="147" y="97"/>
                </a:cxn>
                <a:cxn ang="0">
                  <a:pos x="125" y="71"/>
                </a:cxn>
                <a:cxn ang="0">
                  <a:pos x="177" y="73"/>
                </a:cxn>
                <a:cxn ang="0">
                  <a:pos x="192" y="99"/>
                </a:cxn>
                <a:cxn ang="0">
                  <a:pos x="177" y="73"/>
                </a:cxn>
                <a:cxn ang="0">
                  <a:pos x="118" y="73"/>
                </a:cxn>
                <a:cxn ang="0">
                  <a:pos x="140" y="99"/>
                </a:cxn>
                <a:cxn ang="0">
                  <a:pos x="81" y="99"/>
                </a:cxn>
                <a:cxn ang="0">
                  <a:pos x="40" y="101"/>
                </a:cxn>
                <a:cxn ang="0">
                  <a:pos x="104" y="175"/>
                </a:cxn>
                <a:cxn ang="0">
                  <a:pos x="83" y="118"/>
                </a:cxn>
                <a:cxn ang="0">
                  <a:pos x="151" y="118"/>
                </a:cxn>
                <a:cxn ang="0">
                  <a:pos x="130" y="175"/>
                </a:cxn>
                <a:cxn ang="0">
                  <a:pos x="189" y="106"/>
                </a:cxn>
                <a:cxn ang="0">
                  <a:pos x="71" y="99"/>
                </a:cxn>
              </a:cxnLst>
              <a:rect l="txL" t="txT" r="txR" b="txB"/>
              <a:pathLst>
                <a:path w="218" h="234">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4" name="Freeform 93"/>
            <p:cNvSpPr>
              <a:spLocks noEditPoints="1"/>
            </p:cNvSpPr>
            <p:nvPr/>
          </p:nvSpPr>
          <p:spPr>
            <a:xfrm>
              <a:off x="2100265" y="605479"/>
              <a:ext cx="420687" cy="306398"/>
            </a:xfrm>
            <a:custGeom>
              <a:avLst/>
              <a:gdLst>
                <a:gd name="txL" fmla="*/ 0 w 112"/>
                <a:gd name="txT" fmla="*/ 0 h 77"/>
                <a:gd name="txR" fmla="*/ 112 w 112"/>
                <a:gd name="txB" fmla="*/ 77 h 77"/>
              </a:gdLst>
              <a:ahLst/>
              <a:cxnLst>
                <a:cxn ang="0">
                  <a:pos x="56" y="20"/>
                </a:cxn>
                <a:cxn ang="0">
                  <a:pos x="15" y="49"/>
                </a:cxn>
                <a:cxn ang="0">
                  <a:pos x="10" y="52"/>
                </a:cxn>
                <a:cxn ang="0">
                  <a:pos x="4" y="66"/>
                </a:cxn>
                <a:cxn ang="0">
                  <a:pos x="4" y="37"/>
                </a:cxn>
                <a:cxn ang="0">
                  <a:pos x="0" y="46"/>
                </a:cxn>
                <a:cxn ang="0">
                  <a:pos x="13" y="29"/>
                </a:cxn>
                <a:cxn ang="0">
                  <a:pos x="15" y="49"/>
                </a:cxn>
                <a:cxn ang="0">
                  <a:pos x="15" y="25"/>
                </a:cxn>
                <a:cxn ang="0">
                  <a:pos x="3" y="22"/>
                </a:cxn>
                <a:cxn ang="0">
                  <a:pos x="96" y="66"/>
                </a:cxn>
                <a:cxn ang="0">
                  <a:pos x="102" y="52"/>
                </a:cxn>
                <a:cxn ang="0">
                  <a:pos x="107" y="49"/>
                </a:cxn>
                <a:cxn ang="0">
                  <a:pos x="107" y="37"/>
                </a:cxn>
                <a:cxn ang="0">
                  <a:pos x="112" y="33"/>
                </a:cxn>
                <a:cxn ang="0">
                  <a:pos x="98" y="31"/>
                </a:cxn>
                <a:cxn ang="0">
                  <a:pos x="101" y="15"/>
                </a:cxn>
                <a:cxn ang="0">
                  <a:pos x="97" y="26"/>
                </a:cxn>
                <a:cxn ang="0">
                  <a:pos x="101" y="15"/>
                </a:cxn>
                <a:cxn ang="0">
                  <a:pos x="80" y="72"/>
                </a:cxn>
                <a:cxn ang="0">
                  <a:pos x="82" y="72"/>
                </a:cxn>
                <a:cxn ang="0">
                  <a:pos x="87" y="47"/>
                </a:cxn>
                <a:cxn ang="0">
                  <a:pos x="88" y="47"/>
                </a:cxn>
                <a:cxn ang="0">
                  <a:pos x="88" y="26"/>
                </a:cxn>
                <a:cxn ang="0">
                  <a:pos x="77" y="51"/>
                </a:cxn>
                <a:cxn ang="0">
                  <a:pos x="65" y="32"/>
                </a:cxn>
                <a:cxn ang="0">
                  <a:pos x="64" y="50"/>
                </a:cxn>
                <a:cxn ang="0">
                  <a:pos x="57" y="55"/>
                </a:cxn>
                <a:cxn ang="0">
                  <a:pos x="48" y="77"/>
                </a:cxn>
                <a:cxn ang="0">
                  <a:pos x="48" y="32"/>
                </a:cxn>
                <a:cxn ang="0">
                  <a:pos x="41" y="47"/>
                </a:cxn>
                <a:cxn ang="0">
                  <a:pos x="65" y="21"/>
                </a:cxn>
                <a:cxn ang="0">
                  <a:pos x="65" y="47"/>
                </a:cxn>
                <a:cxn ang="0">
                  <a:pos x="31" y="72"/>
                </a:cxn>
                <a:cxn ang="0">
                  <a:pos x="30" y="72"/>
                </a:cxn>
                <a:cxn ang="0">
                  <a:pos x="24" y="47"/>
                </a:cxn>
                <a:cxn ang="0">
                  <a:pos x="23" y="47"/>
                </a:cxn>
                <a:cxn ang="0">
                  <a:pos x="23" y="26"/>
                </a:cxn>
                <a:cxn ang="0">
                  <a:pos x="35" y="51"/>
                </a:cxn>
                <a:cxn ang="0">
                  <a:pos x="39" y="17"/>
                </a:cxn>
                <a:cxn ang="0">
                  <a:pos x="31" y="25"/>
                </a:cxn>
                <a:cxn ang="0">
                  <a:pos x="81" y="9"/>
                </a:cxn>
                <a:cxn ang="0">
                  <a:pos x="75" y="23"/>
                </a:cxn>
                <a:cxn ang="0">
                  <a:pos x="81" y="9"/>
                </a:cxn>
              </a:cxnLst>
              <a:rect l="txL" t="txT" r="txR" b="tx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5" name="Freeform 94"/>
            <p:cNvSpPr>
              <a:spLocks noEditPoints="1"/>
            </p:cNvSpPr>
            <p:nvPr/>
          </p:nvSpPr>
          <p:spPr>
            <a:xfrm>
              <a:off x="1403350" y="597688"/>
              <a:ext cx="412750" cy="348717"/>
            </a:xfrm>
            <a:custGeom>
              <a:avLst/>
              <a:gdLst>
                <a:gd name="txL" fmla="*/ 0 w 110"/>
                <a:gd name="txT" fmla="*/ 0 h 87"/>
                <a:gd name="txR" fmla="*/ 110 w 110"/>
                <a:gd name="txB" fmla="*/ 87 h 87"/>
              </a:gdLst>
              <a:ahLst/>
              <a:cxnLst>
                <a:cxn ang="0">
                  <a:pos x="18" y="56"/>
                </a:cxn>
                <a:cxn ang="0">
                  <a:pos x="24" y="55"/>
                </a:cxn>
                <a:cxn ang="0">
                  <a:pos x="29" y="58"/>
                </a:cxn>
                <a:cxn ang="0">
                  <a:pos x="40" y="70"/>
                </a:cxn>
                <a:cxn ang="0">
                  <a:pos x="34" y="56"/>
                </a:cxn>
                <a:cxn ang="0">
                  <a:pos x="25" y="42"/>
                </a:cxn>
                <a:cxn ang="0">
                  <a:pos x="26" y="38"/>
                </a:cxn>
                <a:cxn ang="0">
                  <a:pos x="33" y="53"/>
                </a:cxn>
                <a:cxn ang="0">
                  <a:pos x="45" y="46"/>
                </a:cxn>
                <a:cxn ang="0">
                  <a:pos x="57" y="41"/>
                </a:cxn>
                <a:cxn ang="0">
                  <a:pos x="56" y="35"/>
                </a:cxn>
                <a:cxn ang="0">
                  <a:pos x="60" y="30"/>
                </a:cxn>
                <a:cxn ang="0">
                  <a:pos x="71" y="33"/>
                </a:cxn>
                <a:cxn ang="0">
                  <a:pos x="70" y="42"/>
                </a:cxn>
                <a:cxn ang="0">
                  <a:pos x="95" y="31"/>
                </a:cxn>
                <a:cxn ang="0">
                  <a:pos x="98" y="22"/>
                </a:cxn>
                <a:cxn ang="0">
                  <a:pos x="109" y="24"/>
                </a:cxn>
                <a:cxn ang="0">
                  <a:pos x="110" y="30"/>
                </a:cxn>
                <a:cxn ang="0">
                  <a:pos x="107" y="35"/>
                </a:cxn>
                <a:cxn ang="0">
                  <a:pos x="83" y="56"/>
                </a:cxn>
                <a:cxn ang="0">
                  <a:pos x="80" y="66"/>
                </a:cxn>
                <a:cxn ang="0">
                  <a:pos x="69" y="64"/>
                </a:cxn>
                <a:cxn ang="0">
                  <a:pos x="68" y="58"/>
                </a:cxn>
                <a:cxn ang="0">
                  <a:pos x="57" y="57"/>
                </a:cxn>
                <a:cxn ang="0">
                  <a:pos x="101" y="68"/>
                </a:cxn>
                <a:cxn ang="0">
                  <a:pos x="71" y="74"/>
                </a:cxn>
                <a:cxn ang="0">
                  <a:pos x="48" y="80"/>
                </a:cxn>
                <a:cxn ang="0">
                  <a:pos x="45" y="85"/>
                </a:cxn>
                <a:cxn ang="0">
                  <a:pos x="34" y="83"/>
                </a:cxn>
                <a:cxn ang="0">
                  <a:pos x="33" y="76"/>
                </a:cxn>
                <a:cxn ang="0">
                  <a:pos x="16" y="67"/>
                </a:cxn>
                <a:cxn ang="0">
                  <a:pos x="16" y="67"/>
                </a:cxn>
                <a:cxn ang="0">
                  <a:pos x="2" y="25"/>
                </a:cxn>
                <a:cxn ang="0">
                  <a:pos x="24" y="28"/>
                </a:cxn>
                <a:cxn ang="0">
                  <a:pos x="38" y="18"/>
                </a:cxn>
                <a:cxn ang="0">
                  <a:pos x="48" y="29"/>
                </a:cxn>
                <a:cxn ang="0">
                  <a:pos x="77" y="30"/>
                </a:cxn>
                <a:cxn ang="0">
                  <a:pos x="98" y="0"/>
                </a:cxn>
                <a:cxn ang="0">
                  <a:pos x="62" y="18"/>
                </a:cxn>
                <a:cxn ang="0">
                  <a:pos x="40" y="14"/>
                </a:cxn>
                <a:cxn ang="0">
                  <a:pos x="26" y="24"/>
                </a:cxn>
                <a:cxn ang="0">
                  <a:pos x="21" y="20"/>
                </a:cxn>
                <a:cxn ang="0">
                  <a:pos x="103" y="24"/>
                </a:cxn>
                <a:cxn ang="0">
                  <a:pos x="98" y="28"/>
                </a:cxn>
                <a:cxn ang="0">
                  <a:pos x="101" y="33"/>
                </a:cxn>
                <a:cxn ang="0">
                  <a:pos x="107" y="29"/>
                </a:cxn>
                <a:cxn ang="0">
                  <a:pos x="80" y="57"/>
                </a:cxn>
                <a:cxn ang="0">
                  <a:pos x="73" y="55"/>
                </a:cxn>
                <a:cxn ang="0">
                  <a:pos x="72" y="62"/>
                </a:cxn>
                <a:cxn ang="0">
                  <a:pos x="78" y="63"/>
                </a:cxn>
                <a:cxn ang="0">
                  <a:pos x="80" y="57"/>
                </a:cxn>
                <a:cxn ang="0">
                  <a:pos x="61" y="33"/>
                </a:cxn>
                <a:cxn ang="0">
                  <a:pos x="60" y="40"/>
                </a:cxn>
                <a:cxn ang="0">
                  <a:pos x="67" y="41"/>
                </a:cxn>
                <a:cxn ang="0">
                  <a:pos x="68" y="34"/>
                </a:cxn>
                <a:cxn ang="0">
                  <a:pos x="41" y="74"/>
                </a:cxn>
                <a:cxn ang="0">
                  <a:pos x="36" y="77"/>
                </a:cxn>
                <a:cxn ang="0">
                  <a:pos x="39" y="83"/>
                </a:cxn>
                <a:cxn ang="0">
                  <a:pos x="45" y="79"/>
                </a:cxn>
                <a:cxn ang="0">
                  <a:pos x="27" y="60"/>
                </a:cxn>
                <a:cxn ang="0">
                  <a:pos x="20" y="59"/>
                </a:cxn>
                <a:cxn ang="0">
                  <a:pos x="19" y="65"/>
                </a:cxn>
                <a:cxn ang="0">
                  <a:pos x="25" y="66"/>
                </a:cxn>
              </a:cxnLst>
              <a:rect l="txL" t="txT" r="txR" b="txB"/>
              <a:pathLst>
                <a:path w="110" h="87">
                  <a:moveTo>
                    <a:pt x="0" y="61"/>
                  </a:moveTo>
                  <a:cubicBezTo>
                    <a:pt x="16" y="59"/>
                    <a:pt x="16" y="59"/>
                    <a:pt x="16" y="59"/>
                  </a:cubicBezTo>
                  <a:cubicBezTo>
                    <a:pt x="16" y="58"/>
                    <a:pt x="17" y="57"/>
                    <a:pt x="18" y="56"/>
                  </a:cubicBezTo>
                  <a:cubicBezTo>
                    <a:pt x="18" y="56"/>
                    <a:pt x="18" y="56"/>
                    <a:pt x="18" y="56"/>
                  </a:cubicBezTo>
                  <a:cubicBezTo>
                    <a:pt x="18" y="56"/>
                    <a:pt x="18" y="56"/>
                    <a:pt x="18" y="56"/>
                  </a:cubicBezTo>
                  <a:cubicBezTo>
                    <a:pt x="20" y="55"/>
                    <a:pt x="22" y="54"/>
                    <a:pt x="24" y="55"/>
                  </a:cubicBezTo>
                  <a:cubicBezTo>
                    <a:pt x="27" y="55"/>
                    <a:pt x="28" y="56"/>
                    <a:pt x="29" y="58"/>
                  </a:cubicBezTo>
                  <a:cubicBezTo>
                    <a:pt x="29" y="58"/>
                    <a:pt x="29" y="58"/>
                    <a:pt x="29" y="58"/>
                  </a:cubicBezTo>
                  <a:cubicBezTo>
                    <a:pt x="29" y="58"/>
                    <a:pt x="29" y="58"/>
                    <a:pt x="29" y="58"/>
                  </a:cubicBezTo>
                  <a:cubicBezTo>
                    <a:pt x="31" y="60"/>
                    <a:pt x="31" y="62"/>
                    <a:pt x="31" y="64"/>
                  </a:cubicBezTo>
                  <a:cubicBezTo>
                    <a:pt x="38" y="71"/>
                    <a:pt x="38" y="71"/>
                    <a:pt x="38" y="71"/>
                  </a:cubicBezTo>
                  <a:cubicBezTo>
                    <a:pt x="39" y="71"/>
                    <a:pt x="40" y="70"/>
                    <a:pt x="40" y="70"/>
                  </a:cubicBezTo>
                  <a:cubicBezTo>
                    <a:pt x="50" y="55"/>
                    <a:pt x="50" y="55"/>
                    <a:pt x="50" y="55"/>
                  </a:cubicBezTo>
                  <a:cubicBezTo>
                    <a:pt x="44" y="49"/>
                    <a:pt x="44" y="49"/>
                    <a:pt x="44" y="49"/>
                  </a:cubicBezTo>
                  <a:cubicBezTo>
                    <a:pt x="34" y="56"/>
                    <a:pt x="34" y="56"/>
                    <a:pt x="34" y="56"/>
                  </a:cubicBezTo>
                  <a:cubicBezTo>
                    <a:pt x="32" y="57"/>
                    <a:pt x="32" y="57"/>
                    <a:pt x="32" y="57"/>
                  </a:cubicBezTo>
                  <a:cubicBezTo>
                    <a:pt x="31" y="56"/>
                    <a:pt x="31" y="56"/>
                    <a:pt x="31" y="56"/>
                  </a:cubicBezTo>
                  <a:cubicBezTo>
                    <a:pt x="25" y="42"/>
                    <a:pt x="25" y="42"/>
                    <a:pt x="25" y="42"/>
                  </a:cubicBezTo>
                  <a:cubicBezTo>
                    <a:pt x="5" y="43"/>
                    <a:pt x="5" y="43"/>
                    <a:pt x="5" y="43"/>
                  </a:cubicBezTo>
                  <a:cubicBezTo>
                    <a:pt x="4" y="39"/>
                    <a:pt x="4" y="39"/>
                    <a:pt x="4" y="39"/>
                  </a:cubicBezTo>
                  <a:cubicBezTo>
                    <a:pt x="26" y="38"/>
                    <a:pt x="26" y="38"/>
                    <a:pt x="26" y="38"/>
                  </a:cubicBezTo>
                  <a:cubicBezTo>
                    <a:pt x="27" y="38"/>
                    <a:pt x="27" y="38"/>
                    <a:pt x="27" y="38"/>
                  </a:cubicBezTo>
                  <a:cubicBezTo>
                    <a:pt x="28" y="39"/>
                    <a:pt x="28" y="39"/>
                    <a:pt x="28" y="39"/>
                  </a:cubicBezTo>
                  <a:cubicBezTo>
                    <a:pt x="33" y="53"/>
                    <a:pt x="33" y="53"/>
                    <a:pt x="33" y="53"/>
                  </a:cubicBezTo>
                  <a:cubicBezTo>
                    <a:pt x="43" y="46"/>
                    <a:pt x="43" y="46"/>
                    <a:pt x="43" y="46"/>
                  </a:cubicBezTo>
                  <a:cubicBezTo>
                    <a:pt x="44" y="45"/>
                    <a:pt x="44" y="45"/>
                    <a:pt x="44" y="45"/>
                  </a:cubicBezTo>
                  <a:cubicBezTo>
                    <a:pt x="45" y="46"/>
                    <a:pt x="45" y="46"/>
                    <a:pt x="45" y="46"/>
                  </a:cubicBezTo>
                  <a:cubicBezTo>
                    <a:pt x="52" y="52"/>
                    <a:pt x="52" y="52"/>
                    <a:pt x="52" y="52"/>
                  </a:cubicBezTo>
                  <a:cubicBezTo>
                    <a:pt x="58" y="42"/>
                    <a:pt x="58" y="42"/>
                    <a:pt x="58" y="42"/>
                  </a:cubicBezTo>
                  <a:cubicBezTo>
                    <a:pt x="57" y="42"/>
                    <a:pt x="57" y="41"/>
                    <a:pt x="57" y="41"/>
                  </a:cubicBezTo>
                  <a:cubicBezTo>
                    <a:pt x="57" y="41"/>
                    <a:pt x="57" y="41"/>
                    <a:pt x="57" y="41"/>
                  </a:cubicBezTo>
                  <a:cubicBezTo>
                    <a:pt x="57" y="41"/>
                    <a:pt x="57" y="41"/>
                    <a:pt x="57" y="41"/>
                  </a:cubicBezTo>
                  <a:cubicBezTo>
                    <a:pt x="56" y="40"/>
                    <a:pt x="56" y="38"/>
                    <a:pt x="56" y="35"/>
                  </a:cubicBezTo>
                  <a:cubicBezTo>
                    <a:pt x="57" y="33"/>
                    <a:pt x="58" y="31"/>
                    <a:pt x="60" y="30"/>
                  </a:cubicBezTo>
                  <a:cubicBezTo>
                    <a:pt x="60" y="30"/>
                    <a:pt x="60" y="30"/>
                    <a:pt x="60" y="30"/>
                  </a:cubicBezTo>
                  <a:cubicBezTo>
                    <a:pt x="60" y="30"/>
                    <a:pt x="60" y="30"/>
                    <a:pt x="60" y="30"/>
                  </a:cubicBezTo>
                  <a:cubicBezTo>
                    <a:pt x="61" y="29"/>
                    <a:pt x="63" y="29"/>
                    <a:pt x="65" y="29"/>
                  </a:cubicBezTo>
                  <a:cubicBezTo>
                    <a:pt x="68" y="30"/>
                    <a:pt x="69" y="31"/>
                    <a:pt x="71" y="33"/>
                  </a:cubicBezTo>
                  <a:cubicBezTo>
                    <a:pt x="71" y="33"/>
                    <a:pt x="71" y="33"/>
                    <a:pt x="71" y="33"/>
                  </a:cubicBezTo>
                  <a:cubicBezTo>
                    <a:pt x="71" y="33"/>
                    <a:pt x="71" y="33"/>
                    <a:pt x="71" y="33"/>
                  </a:cubicBezTo>
                  <a:cubicBezTo>
                    <a:pt x="72" y="34"/>
                    <a:pt x="72" y="36"/>
                    <a:pt x="72" y="39"/>
                  </a:cubicBezTo>
                  <a:cubicBezTo>
                    <a:pt x="71" y="40"/>
                    <a:pt x="71" y="41"/>
                    <a:pt x="70" y="42"/>
                  </a:cubicBezTo>
                  <a:cubicBezTo>
                    <a:pt x="75" y="51"/>
                    <a:pt x="75" y="51"/>
                    <a:pt x="75" y="51"/>
                  </a:cubicBezTo>
                  <a:cubicBezTo>
                    <a:pt x="76" y="51"/>
                    <a:pt x="76" y="51"/>
                    <a:pt x="77" y="51"/>
                  </a:cubicBezTo>
                  <a:cubicBezTo>
                    <a:pt x="95" y="31"/>
                    <a:pt x="95" y="31"/>
                    <a:pt x="95" y="31"/>
                  </a:cubicBezTo>
                  <a:cubicBezTo>
                    <a:pt x="94" y="30"/>
                    <a:pt x="94" y="28"/>
                    <a:pt x="94" y="27"/>
                  </a:cubicBezTo>
                  <a:cubicBezTo>
                    <a:pt x="95" y="25"/>
                    <a:pt x="96" y="23"/>
                    <a:pt x="98" y="22"/>
                  </a:cubicBezTo>
                  <a:cubicBezTo>
                    <a:pt x="98" y="22"/>
                    <a:pt x="98" y="22"/>
                    <a:pt x="98" y="22"/>
                  </a:cubicBezTo>
                  <a:cubicBezTo>
                    <a:pt x="98" y="22"/>
                    <a:pt x="98" y="22"/>
                    <a:pt x="98" y="22"/>
                  </a:cubicBezTo>
                  <a:cubicBezTo>
                    <a:pt x="100" y="21"/>
                    <a:pt x="102" y="20"/>
                    <a:pt x="104" y="21"/>
                  </a:cubicBezTo>
                  <a:cubicBezTo>
                    <a:pt x="106" y="21"/>
                    <a:pt x="108" y="22"/>
                    <a:pt x="109" y="24"/>
                  </a:cubicBezTo>
                  <a:cubicBezTo>
                    <a:pt x="109" y="24"/>
                    <a:pt x="109" y="24"/>
                    <a:pt x="109" y="24"/>
                  </a:cubicBezTo>
                  <a:cubicBezTo>
                    <a:pt x="109" y="24"/>
                    <a:pt x="109" y="24"/>
                    <a:pt x="109" y="24"/>
                  </a:cubicBezTo>
                  <a:cubicBezTo>
                    <a:pt x="110" y="26"/>
                    <a:pt x="110" y="28"/>
                    <a:pt x="110" y="30"/>
                  </a:cubicBezTo>
                  <a:cubicBezTo>
                    <a:pt x="110" y="32"/>
                    <a:pt x="108" y="34"/>
                    <a:pt x="107" y="35"/>
                  </a:cubicBezTo>
                  <a:cubicBezTo>
                    <a:pt x="107" y="35"/>
                    <a:pt x="107" y="35"/>
                    <a:pt x="107" y="35"/>
                  </a:cubicBezTo>
                  <a:cubicBezTo>
                    <a:pt x="107" y="35"/>
                    <a:pt x="107" y="35"/>
                    <a:pt x="107" y="35"/>
                  </a:cubicBezTo>
                  <a:cubicBezTo>
                    <a:pt x="105" y="36"/>
                    <a:pt x="103" y="37"/>
                    <a:pt x="101" y="36"/>
                  </a:cubicBezTo>
                  <a:cubicBezTo>
                    <a:pt x="101" y="36"/>
                    <a:pt x="100" y="36"/>
                    <a:pt x="100" y="36"/>
                  </a:cubicBezTo>
                  <a:cubicBezTo>
                    <a:pt x="83" y="56"/>
                    <a:pt x="83" y="56"/>
                    <a:pt x="83" y="56"/>
                  </a:cubicBezTo>
                  <a:cubicBezTo>
                    <a:pt x="83" y="57"/>
                    <a:pt x="84" y="59"/>
                    <a:pt x="83" y="61"/>
                  </a:cubicBezTo>
                  <a:cubicBezTo>
                    <a:pt x="83" y="63"/>
                    <a:pt x="82" y="65"/>
                    <a:pt x="80" y="66"/>
                  </a:cubicBezTo>
                  <a:cubicBezTo>
                    <a:pt x="80" y="66"/>
                    <a:pt x="80" y="66"/>
                    <a:pt x="80" y="66"/>
                  </a:cubicBezTo>
                  <a:cubicBezTo>
                    <a:pt x="80" y="66"/>
                    <a:pt x="80" y="66"/>
                    <a:pt x="80" y="66"/>
                  </a:cubicBezTo>
                  <a:cubicBezTo>
                    <a:pt x="78" y="67"/>
                    <a:pt x="76" y="67"/>
                    <a:pt x="74" y="67"/>
                  </a:cubicBezTo>
                  <a:cubicBezTo>
                    <a:pt x="72" y="67"/>
                    <a:pt x="70" y="65"/>
                    <a:pt x="69" y="64"/>
                  </a:cubicBezTo>
                  <a:cubicBezTo>
                    <a:pt x="69" y="64"/>
                    <a:pt x="69" y="64"/>
                    <a:pt x="69" y="64"/>
                  </a:cubicBezTo>
                  <a:cubicBezTo>
                    <a:pt x="69" y="64"/>
                    <a:pt x="69" y="64"/>
                    <a:pt x="69" y="64"/>
                  </a:cubicBezTo>
                  <a:cubicBezTo>
                    <a:pt x="68" y="62"/>
                    <a:pt x="67" y="60"/>
                    <a:pt x="68" y="58"/>
                  </a:cubicBezTo>
                  <a:cubicBezTo>
                    <a:pt x="68" y="57"/>
                    <a:pt x="68" y="56"/>
                    <a:pt x="69" y="55"/>
                  </a:cubicBezTo>
                  <a:cubicBezTo>
                    <a:pt x="63" y="47"/>
                    <a:pt x="63" y="47"/>
                    <a:pt x="63" y="47"/>
                  </a:cubicBezTo>
                  <a:cubicBezTo>
                    <a:pt x="57" y="57"/>
                    <a:pt x="57" y="57"/>
                    <a:pt x="57" y="57"/>
                  </a:cubicBezTo>
                  <a:cubicBezTo>
                    <a:pt x="72" y="71"/>
                    <a:pt x="72" y="71"/>
                    <a:pt x="72" y="71"/>
                  </a:cubicBezTo>
                  <a:cubicBezTo>
                    <a:pt x="100" y="65"/>
                    <a:pt x="100" y="65"/>
                    <a:pt x="100" y="65"/>
                  </a:cubicBezTo>
                  <a:cubicBezTo>
                    <a:pt x="101" y="68"/>
                    <a:pt x="101" y="68"/>
                    <a:pt x="101" y="68"/>
                  </a:cubicBezTo>
                  <a:cubicBezTo>
                    <a:pt x="72" y="75"/>
                    <a:pt x="72" y="75"/>
                    <a:pt x="72" y="75"/>
                  </a:cubicBezTo>
                  <a:cubicBezTo>
                    <a:pt x="71" y="75"/>
                    <a:pt x="71" y="75"/>
                    <a:pt x="71" y="75"/>
                  </a:cubicBezTo>
                  <a:cubicBezTo>
                    <a:pt x="71" y="74"/>
                    <a:pt x="71" y="74"/>
                    <a:pt x="71" y="74"/>
                  </a:cubicBezTo>
                  <a:cubicBezTo>
                    <a:pt x="55" y="60"/>
                    <a:pt x="55" y="60"/>
                    <a:pt x="55" y="60"/>
                  </a:cubicBezTo>
                  <a:cubicBezTo>
                    <a:pt x="47" y="74"/>
                    <a:pt x="47" y="74"/>
                    <a:pt x="47" y="74"/>
                  </a:cubicBezTo>
                  <a:cubicBezTo>
                    <a:pt x="48" y="76"/>
                    <a:pt x="49" y="78"/>
                    <a:pt x="48" y="80"/>
                  </a:cubicBezTo>
                  <a:cubicBezTo>
                    <a:pt x="48" y="82"/>
                    <a:pt x="46" y="84"/>
                    <a:pt x="45" y="85"/>
                  </a:cubicBezTo>
                  <a:cubicBezTo>
                    <a:pt x="45" y="85"/>
                    <a:pt x="45" y="85"/>
                    <a:pt x="45" y="85"/>
                  </a:cubicBezTo>
                  <a:cubicBezTo>
                    <a:pt x="45" y="85"/>
                    <a:pt x="45" y="85"/>
                    <a:pt x="45" y="85"/>
                  </a:cubicBezTo>
                  <a:cubicBezTo>
                    <a:pt x="43" y="86"/>
                    <a:pt x="41" y="87"/>
                    <a:pt x="39" y="86"/>
                  </a:cubicBezTo>
                  <a:cubicBezTo>
                    <a:pt x="37" y="86"/>
                    <a:pt x="35" y="84"/>
                    <a:pt x="34" y="83"/>
                  </a:cubicBezTo>
                  <a:cubicBezTo>
                    <a:pt x="34" y="83"/>
                    <a:pt x="34" y="83"/>
                    <a:pt x="34" y="83"/>
                  </a:cubicBezTo>
                  <a:cubicBezTo>
                    <a:pt x="34" y="83"/>
                    <a:pt x="34" y="83"/>
                    <a:pt x="34" y="83"/>
                  </a:cubicBezTo>
                  <a:cubicBezTo>
                    <a:pt x="33" y="81"/>
                    <a:pt x="32" y="79"/>
                    <a:pt x="33" y="77"/>
                  </a:cubicBezTo>
                  <a:cubicBezTo>
                    <a:pt x="33" y="77"/>
                    <a:pt x="33" y="76"/>
                    <a:pt x="33" y="76"/>
                  </a:cubicBezTo>
                  <a:cubicBezTo>
                    <a:pt x="26" y="70"/>
                    <a:pt x="26" y="70"/>
                    <a:pt x="26" y="70"/>
                  </a:cubicBezTo>
                  <a:cubicBezTo>
                    <a:pt x="24" y="70"/>
                    <a:pt x="23" y="71"/>
                    <a:pt x="21" y="70"/>
                  </a:cubicBezTo>
                  <a:cubicBezTo>
                    <a:pt x="19" y="70"/>
                    <a:pt x="17" y="69"/>
                    <a:pt x="16" y="67"/>
                  </a:cubicBezTo>
                  <a:cubicBezTo>
                    <a:pt x="16" y="67"/>
                    <a:pt x="16" y="67"/>
                    <a:pt x="16" y="67"/>
                  </a:cubicBezTo>
                  <a:cubicBezTo>
                    <a:pt x="16" y="67"/>
                    <a:pt x="16" y="67"/>
                    <a:pt x="16" y="67"/>
                  </a:cubicBezTo>
                  <a:cubicBezTo>
                    <a:pt x="16" y="67"/>
                    <a:pt x="16" y="67"/>
                    <a:pt x="16" y="67"/>
                  </a:cubicBezTo>
                  <a:cubicBezTo>
                    <a:pt x="1" y="69"/>
                    <a:pt x="1" y="69"/>
                    <a:pt x="1" y="69"/>
                  </a:cubicBezTo>
                  <a:cubicBezTo>
                    <a:pt x="0" y="61"/>
                    <a:pt x="0" y="61"/>
                    <a:pt x="0" y="61"/>
                  </a:cubicBezTo>
                  <a:close/>
                  <a:moveTo>
                    <a:pt x="2" y="25"/>
                  </a:moveTo>
                  <a:cubicBezTo>
                    <a:pt x="3" y="29"/>
                    <a:pt x="3" y="29"/>
                    <a:pt x="3" y="29"/>
                  </a:cubicBezTo>
                  <a:cubicBezTo>
                    <a:pt x="21" y="24"/>
                    <a:pt x="21" y="24"/>
                    <a:pt x="21" y="24"/>
                  </a:cubicBezTo>
                  <a:cubicBezTo>
                    <a:pt x="24" y="28"/>
                    <a:pt x="24" y="28"/>
                    <a:pt x="24" y="28"/>
                  </a:cubicBezTo>
                  <a:cubicBezTo>
                    <a:pt x="26" y="29"/>
                    <a:pt x="26" y="29"/>
                    <a:pt x="26" y="29"/>
                  </a:cubicBezTo>
                  <a:cubicBezTo>
                    <a:pt x="27" y="28"/>
                    <a:pt x="27" y="28"/>
                    <a:pt x="27" y="28"/>
                  </a:cubicBezTo>
                  <a:cubicBezTo>
                    <a:pt x="38" y="18"/>
                    <a:pt x="38" y="18"/>
                    <a:pt x="38" y="18"/>
                  </a:cubicBezTo>
                  <a:cubicBezTo>
                    <a:pt x="46" y="28"/>
                    <a:pt x="46" y="28"/>
                    <a:pt x="46" y="28"/>
                  </a:cubicBezTo>
                  <a:cubicBezTo>
                    <a:pt x="46" y="29"/>
                    <a:pt x="46" y="29"/>
                    <a:pt x="46" y="29"/>
                  </a:cubicBezTo>
                  <a:cubicBezTo>
                    <a:pt x="48" y="29"/>
                    <a:pt x="48" y="29"/>
                    <a:pt x="48" y="29"/>
                  </a:cubicBezTo>
                  <a:cubicBezTo>
                    <a:pt x="62" y="22"/>
                    <a:pt x="62" y="22"/>
                    <a:pt x="62" y="22"/>
                  </a:cubicBezTo>
                  <a:cubicBezTo>
                    <a:pt x="76" y="29"/>
                    <a:pt x="76" y="29"/>
                    <a:pt x="76" y="29"/>
                  </a:cubicBezTo>
                  <a:cubicBezTo>
                    <a:pt x="77" y="30"/>
                    <a:pt x="77" y="30"/>
                    <a:pt x="77" y="30"/>
                  </a:cubicBezTo>
                  <a:cubicBezTo>
                    <a:pt x="78" y="29"/>
                    <a:pt x="78" y="29"/>
                    <a:pt x="78" y="29"/>
                  </a:cubicBezTo>
                  <a:cubicBezTo>
                    <a:pt x="101" y="2"/>
                    <a:pt x="101" y="2"/>
                    <a:pt x="101" y="2"/>
                  </a:cubicBezTo>
                  <a:cubicBezTo>
                    <a:pt x="98" y="0"/>
                    <a:pt x="98" y="0"/>
                    <a:pt x="98" y="0"/>
                  </a:cubicBezTo>
                  <a:cubicBezTo>
                    <a:pt x="76" y="26"/>
                    <a:pt x="76" y="26"/>
                    <a:pt x="76" y="26"/>
                  </a:cubicBezTo>
                  <a:cubicBezTo>
                    <a:pt x="62" y="19"/>
                    <a:pt x="62" y="19"/>
                    <a:pt x="62" y="19"/>
                  </a:cubicBezTo>
                  <a:cubicBezTo>
                    <a:pt x="62" y="18"/>
                    <a:pt x="62" y="18"/>
                    <a:pt x="62" y="18"/>
                  </a:cubicBezTo>
                  <a:cubicBezTo>
                    <a:pt x="61" y="19"/>
                    <a:pt x="61" y="19"/>
                    <a:pt x="61" y="19"/>
                  </a:cubicBezTo>
                  <a:cubicBezTo>
                    <a:pt x="48" y="25"/>
                    <a:pt x="48" y="25"/>
                    <a:pt x="48" y="25"/>
                  </a:cubicBezTo>
                  <a:cubicBezTo>
                    <a:pt x="40" y="14"/>
                    <a:pt x="40" y="14"/>
                    <a:pt x="40" y="14"/>
                  </a:cubicBezTo>
                  <a:cubicBezTo>
                    <a:pt x="39" y="13"/>
                    <a:pt x="39" y="13"/>
                    <a:pt x="39" y="13"/>
                  </a:cubicBezTo>
                  <a:cubicBezTo>
                    <a:pt x="37" y="14"/>
                    <a:pt x="37" y="14"/>
                    <a:pt x="37" y="14"/>
                  </a:cubicBezTo>
                  <a:cubicBezTo>
                    <a:pt x="26" y="24"/>
                    <a:pt x="26" y="24"/>
                    <a:pt x="26" y="24"/>
                  </a:cubicBezTo>
                  <a:cubicBezTo>
                    <a:pt x="22" y="20"/>
                    <a:pt x="22" y="20"/>
                    <a:pt x="22" y="20"/>
                  </a:cubicBezTo>
                  <a:cubicBezTo>
                    <a:pt x="22" y="20"/>
                    <a:pt x="22" y="20"/>
                    <a:pt x="22" y="20"/>
                  </a:cubicBezTo>
                  <a:cubicBezTo>
                    <a:pt x="21" y="20"/>
                    <a:pt x="21" y="20"/>
                    <a:pt x="21" y="20"/>
                  </a:cubicBezTo>
                  <a:cubicBezTo>
                    <a:pt x="2" y="25"/>
                    <a:pt x="2" y="25"/>
                    <a:pt x="2" y="25"/>
                  </a:cubicBezTo>
                  <a:close/>
                  <a:moveTo>
                    <a:pt x="106" y="26"/>
                  </a:moveTo>
                  <a:cubicBezTo>
                    <a:pt x="106" y="25"/>
                    <a:pt x="104" y="24"/>
                    <a:pt x="103" y="24"/>
                  </a:cubicBezTo>
                  <a:cubicBezTo>
                    <a:pt x="102" y="24"/>
                    <a:pt x="101" y="24"/>
                    <a:pt x="100" y="25"/>
                  </a:cubicBezTo>
                  <a:cubicBezTo>
                    <a:pt x="100" y="25"/>
                    <a:pt x="100" y="25"/>
                    <a:pt x="100" y="25"/>
                  </a:cubicBezTo>
                  <a:cubicBezTo>
                    <a:pt x="99" y="25"/>
                    <a:pt x="98" y="26"/>
                    <a:pt x="98" y="28"/>
                  </a:cubicBezTo>
                  <a:cubicBezTo>
                    <a:pt x="97" y="29"/>
                    <a:pt x="98" y="30"/>
                    <a:pt x="98" y="31"/>
                  </a:cubicBezTo>
                  <a:cubicBezTo>
                    <a:pt x="98" y="31"/>
                    <a:pt x="98" y="31"/>
                    <a:pt x="98" y="31"/>
                  </a:cubicBezTo>
                  <a:cubicBezTo>
                    <a:pt x="99" y="32"/>
                    <a:pt x="100" y="33"/>
                    <a:pt x="101" y="33"/>
                  </a:cubicBezTo>
                  <a:cubicBezTo>
                    <a:pt x="103" y="33"/>
                    <a:pt x="104" y="33"/>
                    <a:pt x="105" y="33"/>
                  </a:cubicBezTo>
                  <a:cubicBezTo>
                    <a:pt x="105" y="32"/>
                    <a:pt x="105" y="32"/>
                    <a:pt x="105" y="32"/>
                  </a:cubicBezTo>
                  <a:cubicBezTo>
                    <a:pt x="106" y="32"/>
                    <a:pt x="107" y="31"/>
                    <a:pt x="107" y="29"/>
                  </a:cubicBezTo>
                  <a:cubicBezTo>
                    <a:pt x="107" y="28"/>
                    <a:pt x="107" y="27"/>
                    <a:pt x="106" y="26"/>
                  </a:cubicBezTo>
                  <a:cubicBezTo>
                    <a:pt x="106" y="26"/>
                    <a:pt x="106" y="26"/>
                    <a:pt x="106" y="26"/>
                  </a:cubicBezTo>
                  <a:close/>
                  <a:moveTo>
                    <a:pt x="80" y="57"/>
                  </a:moveTo>
                  <a:cubicBezTo>
                    <a:pt x="79" y="56"/>
                    <a:pt x="78" y="55"/>
                    <a:pt x="77" y="55"/>
                  </a:cubicBezTo>
                  <a:cubicBezTo>
                    <a:pt x="75" y="54"/>
                    <a:pt x="74" y="55"/>
                    <a:pt x="73" y="55"/>
                  </a:cubicBezTo>
                  <a:cubicBezTo>
                    <a:pt x="73" y="55"/>
                    <a:pt x="73" y="55"/>
                    <a:pt x="73" y="55"/>
                  </a:cubicBezTo>
                  <a:cubicBezTo>
                    <a:pt x="72" y="56"/>
                    <a:pt x="71" y="57"/>
                    <a:pt x="71" y="58"/>
                  </a:cubicBezTo>
                  <a:cubicBezTo>
                    <a:pt x="71" y="60"/>
                    <a:pt x="71" y="61"/>
                    <a:pt x="72" y="62"/>
                  </a:cubicBezTo>
                  <a:cubicBezTo>
                    <a:pt x="72" y="62"/>
                    <a:pt x="72" y="62"/>
                    <a:pt x="72" y="62"/>
                  </a:cubicBezTo>
                  <a:cubicBezTo>
                    <a:pt x="72" y="63"/>
                    <a:pt x="73" y="64"/>
                    <a:pt x="75" y="64"/>
                  </a:cubicBezTo>
                  <a:cubicBezTo>
                    <a:pt x="76" y="64"/>
                    <a:pt x="77" y="64"/>
                    <a:pt x="78" y="63"/>
                  </a:cubicBezTo>
                  <a:cubicBezTo>
                    <a:pt x="78" y="63"/>
                    <a:pt x="78" y="63"/>
                    <a:pt x="78" y="63"/>
                  </a:cubicBezTo>
                  <a:cubicBezTo>
                    <a:pt x="79" y="63"/>
                    <a:pt x="80" y="62"/>
                    <a:pt x="80" y="60"/>
                  </a:cubicBezTo>
                  <a:cubicBezTo>
                    <a:pt x="81" y="59"/>
                    <a:pt x="80" y="58"/>
                    <a:pt x="80" y="57"/>
                  </a:cubicBezTo>
                  <a:cubicBezTo>
                    <a:pt x="80" y="57"/>
                    <a:pt x="80" y="57"/>
                    <a:pt x="80" y="57"/>
                  </a:cubicBezTo>
                  <a:close/>
                  <a:moveTo>
                    <a:pt x="68" y="34"/>
                  </a:moveTo>
                  <a:cubicBezTo>
                    <a:pt x="67" y="33"/>
                    <a:pt x="66" y="33"/>
                    <a:pt x="65" y="32"/>
                  </a:cubicBezTo>
                  <a:cubicBezTo>
                    <a:pt x="64" y="32"/>
                    <a:pt x="62" y="32"/>
                    <a:pt x="61" y="33"/>
                  </a:cubicBezTo>
                  <a:cubicBezTo>
                    <a:pt x="61" y="33"/>
                    <a:pt x="61" y="33"/>
                    <a:pt x="61" y="33"/>
                  </a:cubicBezTo>
                  <a:cubicBezTo>
                    <a:pt x="60" y="34"/>
                    <a:pt x="59" y="35"/>
                    <a:pt x="59" y="36"/>
                  </a:cubicBezTo>
                  <a:cubicBezTo>
                    <a:pt x="59" y="37"/>
                    <a:pt x="59" y="39"/>
                    <a:pt x="60" y="40"/>
                  </a:cubicBezTo>
                  <a:cubicBezTo>
                    <a:pt x="60" y="40"/>
                    <a:pt x="60" y="40"/>
                    <a:pt x="60" y="40"/>
                  </a:cubicBezTo>
                  <a:cubicBezTo>
                    <a:pt x="61" y="41"/>
                    <a:pt x="62" y="41"/>
                    <a:pt x="63" y="42"/>
                  </a:cubicBezTo>
                  <a:cubicBezTo>
                    <a:pt x="64" y="42"/>
                    <a:pt x="66" y="42"/>
                    <a:pt x="67" y="41"/>
                  </a:cubicBezTo>
                  <a:cubicBezTo>
                    <a:pt x="67" y="41"/>
                    <a:pt x="67" y="41"/>
                    <a:pt x="67" y="41"/>
                  </a:cubicBezTo>
                  <a:cubicBezTo>
                    <a:pt x="68" y="40"/>
                    <a:pt x="68" y="39"/>
                    <a:pt x="69" y="38"/>
                  </a:cubicBezTo>
                  <a:cubicBezTo>
                    <a:pt x="69" y="37"/>
                    <a:pt x="69" y="35"/>
                    <a:pt x="68" y="34"/>
                  </a:cubicBezTo>
                  <a:cubicBezTo>
                    <a:pt x="68" y="34"/>
                    <a:pt x="68" y="34"/>
                    <a:pt x="68" y="34"/>
                  </a:cubicBezTo>
                  <a:close/>
                  <a:moveTo>
                    <a:pt x="44" y="76"/>
                  </a:moveTo>
                  <a:cubicBezTo>
                    <a:pt x="44" y="75"/>
                    <a:pt x="43" y="74"/>
                    <a:pt x="41" y="74"/>
                  </a:cubicBezTo>
                  <a:cubicBezTo>
                    <a:pt x="40" y="73"/>
                    <a:pt x="39" y="74"/>
                    <a:pt x="38" y="74"/>
                  </a:cubicBezTo>
                  <a:cubicBezTo>
                    <a:pt x="38" y="74"/>
                    <a:pt x="38" y="74"/>
                    <a:pt x="38" y="74"/>
                  </a:cubicBezTo>
                  <a:cubicBezTo>
                    <a:pt x="37" y="75"/>
                    <a:pt x="36" y="76"/>
                    <a:pt x="36" y="77"/>
                  </a:cubicBezTo>
                  <a:cubicBezTo>
                    <a:pt x="35" y="79"/>
                    <a:pt x="36" y="80"/>
                    <a:pt x="36" y="81"/>
                  </a:cubicBezTo>
                  <a:cubicBezTo>
                    <a:pt x="36" y="81"/>
                    <a:pt x="36" y="81"/>
                    <a:pt x="36" y="81"/>
                  </a:cubicBezTo>
                  <a:cubicBezTo>
                    <a:pt x="37" y="82"/>
                    <a:pt x="38" y="83"/>
                    <a:pt x="39" y="83"/>
                  </a:cubicBezTo>
                  <a:cubicBezTo>
                    <a:pt x="41" y="83"/>
                    <a:pt x="42" y="83"/>
                    <a:pt x="43" y="82"/>
                  </a:cubicBezTo>
                  <a:cubicBezTo>
                    <a:pt x="43" y="82"/>
                    <a:pt x="43" y="82"/>
                    <a:pt x="43" y="82"/>
                  </a:cubicBezTo>
                  <a:cubicBezTo>
                    <a:pt x="44" y="82"/>
                    <a:pt x="45" y="81"/>
                    <a:pt x="45" y="79"/>
                  </a:cubicBezTo>
                  <a:cubicBezTo>
                    <a:pt x="45" y="78"/>
                    <a:pt x="45" y="77"/>
                    <a:pt x="44" y="76"/>
                  </a:cubicBezTo>
                  <a:cubicBezTo>
                    <a:pt x="44" y="76"/>
                    <a:pt x="44" y="76"/>
                    <a:pt x="44" y="76"/>
                  </a:cubicBezTo>
                  <a:close/>
                  <a:moveTo>
                    <a:pt x="27" y="60"/>
                  </a:moveTo>
                  <a:cubicBezTo>
                    <a:pt x="26" y="59"/>
                    <a:pt x="25" y="58"/>
                    <a:pt x="24" y="58"/>
                  </a:cubicBezTo>
                  <a:cubicBezTo>
                    <a:pt x="22" y="58"/>
                    <a:pt x="21" y="58"/>
                    <a:pt x="20" y="59"/>
                  </a:cubicBezTo>
                  <a:cubicBezTo>
                    <a:pt x="20" y="59"/>
                    <a:pt x="20" y="59"/>
                    <a:pt x="20" y="59"/>
                  </a:cubicBezTo>
                  <a:cubicBezTo>
                    <a:pt x="19" y="59"/>
                    <a:pt x="18" y="60"/>
                    <a:pt x="18" y="62"/>
                  </a:cubicBezTo>
                  <a:cubicBezTo>
                    <a:pt x="18" y="63"/>
                    <a:pt x="18" y="64"/>
                    <a:pt x="19" y="65"/>
                  </a:cubicBezTo>
                  <a:cubicBezTo>
                    <a:pt x="19" y="65"/>
                    <a:pt x="19" y="65"/>
                    <a:pt x="19" y="65"/>
                  </a:cubicBezTo>
                  <a:cubicBezTo>
                    <a:pt x="19" y="66"/>
                    <a:pt x="21" y="67"/>
                    <a:pt x="22" y="67"/>
                  </a:cubicBezTo>
                  <a:cubicBezTo>
                    <a:pt x="23" y="67"/>
                    <a:pt x="24" y="67"/>
                    <a:pt x="25" y="66"/>
                  </a:cubicBezTo>
                  <a:cubicBezTo>
                    <a:pt x="25" y="66"/>
                    <a:pt x="25" y="66"/>
                    <a:pt x="25" y="66"/>
                  </a:cubicBezTo>
                  <a:cubicBezTo>
                    <a:pt x="26" y="66"/>
                    <a:pt x="27" y="65"/>
                    <a:pt x="27" y="63"/>
                  </a:cubicBezTo>
                  <a:cubicBezTo>
                    <a:pt x="28" y="62"/>
                    <a:pt x="27" y="61"/>
                    <a:pt x="27" y="6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6" name="Freeform 95"/>
            <p:cNvSpPr>
              <a:spLocks noEditPoints="1"/>
            </p:cNvSpPr>
            <p:nvPr/>
          </p:nvSpPr>
          <p:spPr>
            <a:xfrm>
              <a:off x="765178" y="3640073"/>
              <a:ext cx="327025" cy="419815"/>
            </a:xfrm>
            <a:custGeom>
              <a:avLst/>
              <a:gdLst>
                <a:gd name="txL" fmla="*/ 0 w 87"/>
                <a:gd name="txT" fmla="*/ 0 h 105"/>
                <a:gd name="txR" fmla="*/ 87 w 87"/>
                <a:gd name="txB" fmla="*/ 105 h 105"/>
              </a:gdLst>
              <a:ahLst/>
              <a:cxnLst>
                <a:cxn ang="0">
                  <a:pos x="40" y="38"/>
                </a:cxn>
                <a:cxn ang="0">
                  <a:pos x="77" y="68"/>
                </a:cxn>
                <a:cxn ang="0">
                  <a:pos x="78" y="69"/>
                </a:cxn>
                <a:cxn ang="0">
                  <a:pos x="81" y="65"/>
                </a:cxn>
                <a:cxn ang="0">
                  <a:pos x="84" y="63"/>
                </a:cxn>
                <a:cxn ang="0">
                  <a:pos x="86" y="68"/>
                </a:cxn>
                <a:cxn ang="0">
                  <a:pos x="84" y="69"/>
                </a:cxn>
                <a:cxn ang="0">
                  <a:pos x="83" y="71"/>
                </a:cxn>
                <a:cxn ang="0">
                  <a:pos x="84" y="71"/>
                </a:cxn>
                <a:cxn ang="0">
                  <a:pos x="87" y="76"/>
                </a:cxn>
                <a:cxn ang="0">
                  <a:pos x="85" y="79"/>
                </a:cxn>
                <a:cxn ang="0">
                  <a:pos x="83" y="80"/>
                </a:cxn>
                <a:cxn ang="0">
                  <a:pos x="83" y="80"/>
                </a:cxn>
                <a:cxn ang="0">
                  <a:pos x="78" y="79"/>
                </a:cxn>
                <a:cxn ang="0">
                  <a:pos x="77" y="77"/>
                </a:cxn>
                <a:cxn ang="0">
                  <a:pos x="76" y="74"/>
                </a:cxn>
                <a:cxn ang="0">
                  <a:pos x="76" y="74"/>
                </a:cxn>
                <a:cxn ang="0">
                  <a:pos x="65" y="92"/>
                </a:cxn>
                <a:cxn ang="0">
                  <a:pos x="69" y="100"/>
                </a:cxn>
                <a:cxn ang="0">
                  <a:pos x="59" y="105"/>
                </a:cxn>
                <a:cxn ang="0">
                  <a:pos x="56" y="98"/>
                </a:cxn>
                <a:cxn ang="0">
                  <a:pos x="40" y="101"/>
                </a:cxn>
                <a:cxn ang="0">
                  <a:pos x="24" y="98"/>
                </a:cxn>
                <a:cxn ang="0">
                  <a:pos x="20" y="105"/>
                </a:cxn>
                <a:cxn ang="0">
                  <a:pos x="10" y="100"/>
                </a:cxn>
                <a:cxn ang="0">
                  <a:pos x="15" y="91"/>
                </a:cxn>
                <a:cxn ang="0">
                  <a:pos x="6" y="80"/>
                </a:cxn>
                <a:cxn ang="0">
                  <a:pos x="0" y="80"/>
                </a:cxn>
                <a:cxn ang="0">
                  <a:pos x="0" y="58"/>
                </a:cxn>
                <a:cxn ang="0">
                  <a:pos x="7" y="58"/>
                </a:cxn>
                <a:cxn ang="0">
                  <a:pos x="17" y="45"/>
                </a:cxn>
                <a:cxn ang="0">
                  <a:pos x="16" y="34"/>
                </a:cxn>
                <a:cxn ang="0">
                  <a:pos x="34" y="47"/>
                </a:cxn>
                <a:cxn ang="0">
                  <a:pos x="37" y="47"/>
                </a:cxn>
                <a:cxn ang="0">
                  <a:pos x="34" y="38"/>
                </a:cxn>
                <a:cxn ang="0">
                  <a:pos x="40" y="38"/>
                </a:cxn>
                <a:cxn ang="0">
                  <a:pos x="41" y="0"/>
                </a:cxn>
                <a:cxn ang="0">
                  <a:pos x="58" y="17"/>
                </a:cxn>
                <a:cxn ang="0">
                  <a:pos x="41" y="33"/>
                </a:cxn>
                <a:cxn ang="0">
                  <a:pos x="25" y="17"/>
                </a:cxn>
                <a:cxn ang="0">
                  <a:pos x="41" y="0"/>
                </a:cxn>
              </a:cxnLst>
              <a:rect l="txL" t="txT" r="txR" b="txB"/>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7" name="Freeform 96"/>
            <p:cNvSpPr>
              <a:spLocks noEditPoints="1"/>
            </p:cNvSpPr>
            <p:nvPr/>
          </p:nvSpPr>
          <p:spPr>
            <a:xfrm>
              <a:off x="5611812" y="0"/>
              <a:ext cx="336550" cy="457057"/>
            </a:xfrm>
            <a:custGeom>
              <a:avLst/>
              <a:gdLst>
                <a:gd name="txL" fmla="*/ 0 w 90"/>
                <a:gd name="txT" fmla="*/ 0 h 114"/>
                <a:gd name="txR" fmla="*/ 90 w 90"/>
                <a:gd name="txB" fmla="*/ 114 h 114"/>
              </a:gdLst>
              <a:ahLst/>
              <a:cxnLst>
                <a:cxn ang="0">
                  <a:pos x="73" y="13"/>
                </a:cxn>
                <a:cxn ang="0">
                  <a:pos x="78" y="67"/>
                </a:cxn>
                <a:cxn ang="0">
                  <a:pos x="72" y="45"/>
                </a:cxn>
                <a:cxn ang="0">
                  <a:pos x="64" y="22"/>
                </a:cxn>
                <a:cxn ang="0">
                  <a:pos x="21" y="22"/>
                </a:cxn>
                <a:cxn ang="0">
                  <a:pos x="21" y="64"/>
                </a:cxn>
                <a:cxn ang="0">
                  <a:pos x="45" y="73"/>
                </a:cxn>
                <a:cxn ang="0">
                  <a:pos x="45" y="86"/>
                </a:cxn>
                <a:cxn ang="0">
                  <a:pos x="12" y="73"/>
                </a:cxn>
                <a:cxn ang="0">
                  <a:pos x="12" y="13"/>
                </a:cxn>
                <a:cxn ang="0">
                  <a:pos x="58" y="47"/>
                </a:cxn>
                <a:cxn ang="0">
                  <a:pos x="54" y="75"/>
                </a:cxn>
                <a:cxn ang="0">
                  <a:pos x="49" y="80"/>
                </a:cxn>
                <a:cxn ang="0">
                  <a:pos x="60" y="114"/>
                </a:cxn>
                <a:cxn ang="0">
                  <a:pos x="83" y="104"/>
                </a:cxn>
                <a:cxn ang="0">
                  <a:pos x="88" y="75"/>
                </a:cxn>
                <a:cxn ang="0">
                  <a:pos x="81" y="76"/>
                </a:cxn>
                <a:cxn ang="0">
                  <a:pos x="75" y="73"/>
                </a:cxn>
                <a:cxn ang="0">
                  <a:pos x="73" y="72"/>
                </a:cxn>
                <a:cxn ang="0">
                  <a:pos x="66" y="46"/>
                </a:cxn>
                <a:cxn ang="0">
                  <a:pos x="37" y="25"/>
                </a:cxn>
                <a:cxn ang="0">
                  <a:pos x="43" y="31"/>
                </a:cxn>
                <a:cxn ang="0">
                  <a:pos x="49" y="25"/>
                </a:cxn>
                <a:cxn ang="0">
                  <a:pos x="43" y="20"/>
                </a:cxn>
                <a:cxn ang="0">
                  <a:pos x="37" y="25"/>
                </a:cxn>
                <a:cxn ang="0">
                  <a:pos x="50" y="34"/>
                </a:cxn>
                <a:cxn ang="0">
                  <a:pos x="33" y="40"/>
                </a:cxn>
                <a:cxn ang="0">
                  <a:pos x="37" y="40"/>
                </a:cxn>
                <a:cxn ang="0">
                  <a:pos x="37" y="56"/>
                </a:cxn>
                <a:cxn ang="0">
                  <a:pos x="34" y="59"/>
                </a:cxn>
                <a:cxn ang="0">
                  <a:pos x="33" y="65"/>
                </a:cxn>
                <a:cxn ang="0">
                  <a:pos x="51" y="58"/>
                </a:cxn>
                <a:cxn ang="0">
                  <a:pos x="50" y="56"/>
                </a:cxn>
              </a:cxnLst>
              <a:rect l="txL" t="txT" r="txR" b="txB"/>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8" name="Freeform 97"/>
            <p:cNvSpPr>
              <a:spLocks noEditPoints="1"/>
            </p:cNvSpPr>
            <p:nvPr/>
          </p:nvSpPr>
          <p:spPr>
            <a:xfrm>
              <a:off x="2817812" y="44347"/>
              <a:ext cx="393700" cy="375802"/>
            </a:xfrm>
            <a:custGeom>
              <a:avLst/>
              <a:gdLst>
                <a:gd name="txL" fmla="*/ 0 w 105"/>
                <a:gd name="txT" fmla="*/ 0 h 94"/>
                <a:gd name="txR" fmla="*/ 105 w 105"/>
                <a:gd name="txB" fmla="*/ 94 h 94"/>
              </a:gdLst>
              <a:ahLst/>
              <a:cxnLst>
                <a:cxn ang="0">
                  <a:pos x="52" y="17"/>
                </a:cxn>
                <a:cxn ang="0">
                  <a:pos x="45" y="24"/>
                </a:cxn>
                <a:cxn ang="0">
                  <a:pos x="52" y="31"/>
                </a:cxn>
                <a:cxn ang="0">
                  <a:pos x="59" y="24"/>
                </a:cxn>
                <a:cxn ang="0">
                  <a:pos x="52" y="17"/>
                </a:cxn>
                <a:cxn ang="0">
                  <a:pos x="11" y="37"/>
                </a:cxn>
                <a:cxn ang="0">
                  <a:pos x="5" y="49"/>
                </a:cxn>
                <a:cxn ang="0">
                  <a:pos x="0" y="60"/>
                </a:cxn>
                <a:cxn ang="0">
                  <a:pos x="7" y="60"/>
                </a:cxn>
                <a:cxn ang="0">
                  <a:pos x="18" y="80"/>
                </a:cxn>
                <a:cxn ang="0">
                  <a:pos x="52" y="94"/>
                </a:cxn>
                <a:cxn ang="0">
                  <a:pos x="85" y="80"/>
                </a:cxn>
                <a:cxn ang="0">
                  <a:pos x="91" y="73"/>
                </a:cxn>
                <a:cxn ang="0">
                  <a:pos x="79" y="73"/>
                </a:cxn>
                <a:cxn ang="0">
                  <a:pos x="78" y="74"/>
                </a:cxn>
                <a:cxn ang="0">
                  <a:pos x="52" y="85"/>
                </a:cxn>
                <a:cxn ang="0">
                  <a:pos x="25" y="74"/>
                </a:cxn>
                <a:cxn ang="0">
                  <a:pos x="17" y="60"/>
                </a:cxn>
                <a:cxn ang="0">
                  <a:pos x="22" y="60"/>
                </a:cxn>
                <a:cxn ang="0">
                  <a:pos x="16" y="49"/>
                </a:cxn>
                <a:cxn ang="0">
                  <a:pos x="11" y="37"/>
                </a:cxn>
                <a:cxn ang="0">
                  <a:pos x="93" y="63"/>
                </a:cxn>
                <a:cxn ang="0">
                  <a:pos x="88" y="52"/>
                </a:cxn>
                <a:cxn ang="0">
                  <a:pos x="82" y="40"/>
                </a:cxn>
                <a:cxn ang="0">
                  <a:pos x="88" y="40"/>
                </a:cxn>
                <a:cxn ang="0">
                  <a:pos x="78" y="21"/>
                </a:cxn>
                <a:cxn ang="0">
                  <a:pos x="52" y="10"/>
                </a:cxn>
                <a:cxn ang="0">
                  <a:pos x="25" y="21"/>
                </a:cxn>
                <a:cxn ang="0">
                  <a:pos x="22" y="25"/>
                </a:cxn>
                <a:cxn ang="0">
                  <a:pos x="10" y="25"/>
                </a:cxn>
                <a:cxn ang="0">
                  <a:pos x="18" y="14"/>
                </a:cxn>
                <a:cxn ang="0">
                  <a:pos x="52" y="0"/>
                </a:cxn>
                <a:cxn ang="0">
                  <a:pos x="85" y="14"/>
                </a:cxn>
                <a:cxn ang="0">
                  <a:pos x="98" y="40"/>
                </a:cxn>
                <a:cxn ang="0">
                  <a:pos x="105" y="40"/>
                </a:cxn>
                <a:cxn ang="0">
                  <a:pos x="99" y="52"/>
                </a:cxn>
                <a:cxn ang="0">
                  <a:pos x="93" y="63"/>
                </a:cxn>
                <a:cxn ang="0">
                  <a:pos x="40" y="50"/>
                </a:cxn>
                <a:cxn ang="0">
                  <a:pos x="43" y="33"/>
                </a:cxn>
                <a:cxn ang="0">
                  <a:pos x="60" y="33"/>
                </a:cxn>
                <a:cxn ang="0">
                  <a:pos x="64" y="51"/>
                </a:cxn>
                <a:cxn ang="0">
                  <a:pos x="59" y="54"/>
                </a:cxn>
                <a:cxn ang="0">
                  <a:pos x="60" y="78"/>
                </a:cxn>
                <a:cxn ang="0">
                  <a:pos x="54" y="78"/>
                </a:cxn>
                <a:cxn ang="0">
                  <a:pos x="53" y="57"/>
                </a:cxn>
                <a:cxn ang="0">
                  <a:pos x="50" y="57"/>
                </a:cxn>
                <a:cxn ang="0">
                  <a:pos x="49" y="78"/>
                </a:cxn>
                <a:cxn ang="0">
                  <a:pos x="43" y="78"/>
                </a:cxn>
                <a:cxn ang="0">
                  <a:pos x="44" y="54"/>
                </a:cxn>
                <a:cxn ang="0">
                  <a:pos x="40" y="50"/>
                </a:cxn>
              </a:cxnLst>
              <a:rect l="txL" t="txT" r="txR" b="tx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99" name="Freeform 98"/>
            <p:cNvSpPr>
              <a:spLocks noEditPoints="1"/>
            </p:cNvSpPr>
            <p:nvPr/>
          </p:nvSpPr>
          <p:spPr>
            <a:xfrm>
              <a:off x="6319837" y="82235"/>
              <a:ext cx="322262" cy="296241"/>
            </a:xfrm>
            <a:custGeom>
              <a:avLst/>
              <a:gdLst>
                <a:gd name="txL" fmla="*/ 0 w 86"/>
                <a:gd name="txT" fmla="*/ 0 h 74"/>
                <a:gd name="txR" fmla="*/ 86 w 86"/>
                <a:gd name="txB" fmla="*/ 74 h 74"/>
              </a:gdLst>
              <a:ahLst/>
              <a:cxnLst>
                <a:cxn ang="0">
                  <a:pos x="0" y="17"/>
                </a:cxn>
                <a:cxn ang="0">
                  <a:pos x="22" y="17"/>
                </a:cxn>
                <a:cxn ang="0">
                  <a:pos x="22" y="12"/>
                </a:cxn>
                <a:cxn ang="0">
                  <a:pos x="26" y="4"/>
                </a:cxn>
                <a:cxn ang="0">
                  <a:pos x="26" y="4"/>
                </a:cxn>
                <a:cxn ang="0">
                  <a:pos x="26" y="4"/>
                </a:cxn>
                <a:cxn ang="0">
                  <a:pos x="34" y="0"/>
                </a:cxn>
                <a:cxn ang="0">
                  <a:pos x="52" y="0"/>
                </a:cxn>
                <a:cxn ang="0">
                  <a:pos x="60" y="4"/>
                </a:cxn>
                <a:cxn ang="0">
                  <a:pos x="64" y="12"/>
                </a:cxn>
                <a:cxn ang="0">
                  <a:pos x="64" y="17"/>
                </a:cxn>
                <a:cxn ang="0">
                  <a:pos x="86" y="17"/>
                </a:cxn>
                <a:cxn ang="0">
                  <a:pos x="86" y="74"/>
                </a:cxn>
                <a:cxn ang="0">
                  <a:pos x="0" y="74"/>
                </a:cxn>
                <a:cxn ang="0">
                  <a:pos x="0" y="17"/>
                </a:cxn>
                <a:cxn ang="0">
                  <a:pos x="15" y="31"/>
                </a:cxn>
                <a:cxn ang="0">
                  <a:pos x="15" y="34"/>
                </a:cxn>
                <a:cxn ang="0">
                  <a:pos x="71" y="34"/>
                </a:cxn>
                <a:cxn ang="0">
                  <a:pos x="71" y="31"/>
                </a:cxn>
                <a:cxn ang="0">
                  <a:pos x="15" y="31"/>
                </a:cxn>
                <a:cxn ang="0">
                  <a:pos x="15" y="57"/>
                </a:cxn>
                <a:cxn ang="0">
                  <a:pos x="15" y="61"/>
                </a:cxn>
                <a:cxn ang="0">
                  <a:pos x="71" y="61"/>
                </a:cxn>
                <a:cxn ang="0">
                  <a:pos x="71" y="57"/>
                </a:cxn>
                <a:cxn ang="0">
                  <a:pos x="15" y="57"/>
                </a:cxn>
                <a:cxn ang="0">
                  <a:pos x="15" y="43"/>
                </a:cxn>
                <a:cxn ang="0">
                  <a:pos x="15" y="47"/>
                </a:cxn>
                <a:cxn ang="0">
                  <a:pos x="71" y="47"/>
                </a:cxn>
                <a:cxn ang="0">
                  <a:pos x="71" y="43"/>
                </a:cxn>
                <a:cxn ang="0">
                  <a:pos x="15" y="43"/>
                </a:cxn>
                <a:cxn ang="0">
                  <a:pos x="30" y="17"/>
                </a:cxn>
                <a:cxn ang="0">
                  <a:pos x="56" y="17"/>
                </a:cxn>
                <a:cxn ang="0">
                  <a:pos x="56" y="12"/>
                </a:cxn>
                <a:cxn ang="0">
                  <a:pos x="55" y="9"/>
                </a:cxn>
                <a:cxn ang="0">
                  <a:pos x="52" y="7"/>
                </a:cxn>
                <a:cxn ang="0">
                  <a:pos x="34" y="7"/>
                </a:cxn>
                <a:cxn ang="0">
                  <a:pos x="31" y="9"/>
                </a:cxn>
                <a:cxn ang="0">
                  <a:pos x="31" y="9"/>
                </a:cxn>
                <a:cxn ang="0">
                  <a:pos x="30" y="12"/>
                </a:cxn>
                <a:cxn ang="0">
                  <a:pos x="30" y="17"/>
                </a:cxn>
              </a:cxnLst>
              <a:rect l="txL" t="txT" r="txR" b="tx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0" name="Freeform 99"/>
            <p:cNvSpPr>
              <a:spLocks noEditPoints="1"/>
            </p:cNvSpPr>
            <p:nvPr/>
          </p:nvSpPr>
          <p:spPr>
            <a:xfrm>
              <a:off x="2138365" y="61144"/>
              <a:ext cx="333375" cy="367338"/>
            </a:xfrm>
            <a:custGeom>
              <a:avLst/>
              <a:gdLst>
                <a:gd name="txL" fmla="*/ 0 w 89"/>
                <a:gd name="txT" fmla="*/ 0 h 92"/>
                <a:gd name="txR" fmla="*/ 89 w 89"/>
                <a:gd name="txB" fmla="*/ 92 h 92"/>
              </a:gdLst>
              <a:ahLst/>
              <a:cxnLst>
                <a:cxn ang="0">
                  <a:pos x="35" y="11"/>
                </a:cxn>
                <a:cxn ang="0">
                  <a:pos x="56" y="11"/>
                </a:cxn>
                <a:cxn ang="0">
                  <a:pos x="70" y="10"/>
                </a:cxn>
                <a:cxn ang="0">
                  <a:pos x="70" y="27"/>
                </a:cxn>
                <a:cxn ang="0">
                  <a:pos x="70" y="10"/>
                </a:cxn>
                <a:cxn ang="0">
                  <a:pos x="30" y="55"/>
                </a:cxn>
                <a:cxn ang="0">
                  <a:pos x="32" y="85"/>
                </a:cxn>
                <a:cxn ang="0">
                  <a:pos x="22" y="59"/>
                </a:cxn>
                <a:cxn ang="0">
                  <a:pos x="17" y="85"/>
                </a:cxn>
                <a:cxn ang="0">
                  <a:pos x="11" y="55"/>
                </a:cxn>
                <a:cxn ang="0">
                  <a:pos x="4" y="53"/>
                </a:cxn>
                <a:cxn ang="0">
                  <a:pos x="10" y="28"/>
                </a:cxn>
                <a:cxn ang="0">
                  <a:pos x="21" y="35"/>
                </a:cxn>
                <a:cxn ang="0">
                  <a:pos x="31" y="28"/>
                </a:cxn>
                <a:cxn ang="0">
                  <a:pos x="44" y="24"/>
                </a:cxn>
                <a:cxn ang="0">
                  <a:pos x="44" y="27"/>
                </a:cxn>
                <a:cxn ang="0">
                  <a:pos x="45" y="48"/>
                </a:cxn>
                <a:cxn ang="0">
                  <a:pos x="45" y="48"/>
                </a:cxn>
                <a:cxn ang="0">
                  <a:pos x="45" y="48"/>
                </a:cxn>
                <a:cxn ang="0">
                  <a:pos x="47" y="27"/>
                </a:cxn>
                <a:cxn ang="0">
                  <a:pos x="47" y="24"/>
                </a:cxn>
                <a:cxn ang="0">
                  <a:pos x="59" y="28"/>
                </a:cxn>
                <a:cxn ang="0">
                  <a:pos x="70" y="35"/>
                </a:cxn>
                <a:cxn ang="0">
                  <a:pos x="80" y="28"/>
                </a:cxn>
                <a:cxn ang="0">
                  <a:pos x="85" y="51"/>
                </a:cxn>
                <a:cxn ang="0">
                  <a:pos x="79" y="55"/>
                </a:cxn>
                <a:cxn ang="0">
                  <a:pos x="80" y="85"/>
                </a:cxn>
                <a:cxn ang="0">
                  <a:pos x="71" y="59"/>
                </a:cxn>
                <a:cxn ang="0">
                  <a:pos x="66" y="85"/>
                </a:cxn>
                <a:cxn ang="0">
                  <a:pos x="60" y="55"/>
                </a:cxn>
                <a:cxn ang="0">
                  <a:pos x="57" y="55"/>
                </a:cxn>
                <a:cxn ang="0">
                  <a:pos x="49" y="92"/>
                </a:cxn>
                <a:cxn ang="0">
                  <a:pos x="43" y="61"/>
                </a:cxn>
                <a:cxn ang="0">
                  <a:pos x="32" y="92"/>
                </a:cxn>
                <a:cxn ang="0">
                  <a:pos x="30" y="52"/>
                </a:cxn>
                <a:cxn ang="0">
                  <a:pos x="13" y="18"/>
                </a:cxn>
                <a:cxn ang="0">
                  <a:pos x="29" y="18"/>
                </a:cxn>
              </a:cxnLst>
              <a:rect l="txL" t="txT" r="txR" b="tx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1" name="Freeform 100"/>
            <p:cNvSpPr>
              <a:spLocks noEditPoints="1"/>
            </p:cNvSpPr>
            <p:nvPr/>
          </p:nvSpPr>
          <p:spPr>
            <a:xfrm>
              <a:off x="4913315" y="12110"/>
              <a:ext cx="390525" cy="428280"/>
            </a:xfrm>
            <a:custGeom>
              <a:avLst/>
              <a:gdLst>
                <a:gd name="txL" fmla="*/ 0 w 104"/>
                <a:gd name="txT" fmla="*/ 0 h 107"/>
                <a:gd name="txR" fmla="*/ 104 w 104"/>
                <a:gd name="txB" fmla="*/ 107 h 107"/>
              </a:gdLst>
              <a:ahLst/>
              <a:cxnLst>
                <a:cxn ang="0">
                  <a:pos x="50" y="26"/>
                </a:cxn>
                <a:cxn ang="0">
                  <a:pos x="5" y="51"/>
                </a:cxn>
                <a:cxn ang="0">
                  <a:pos x="67" y="93"/>
                </a:cxn>
                <a:cxn ang="0">
                  <a:pos x="102" y="107"/>
                </a:cxn>
                <a:cxn ang="0">
                  <a:pos x="67" y="93"/>
                </a:cxn>
                <a:cxn ang="0">
                  <a:pos x="81" y="83"/>
                </a:cxn>
                <a:cxn ang="0">
                  <a:pos x="85" y="91"/>
                </a:cxn>
                <a:cxn ang="0">
                  <a:pos x="88" y="83"/>
                </a:cxn>
                <a:cxn ang="0">
                  <a:pos x="81" y="75"/>
                </a:cxn>
                <a:cxn ang="0">
                  <a:pos x="55" y="73"/>
                </a:cxn>
                <a:cxn ang="0">
                  <a:pos x="0" y="107"/>
                </a:cxn>
                <a:cxn ang="0">
                  <a:pos x="83" y="48"/>
                </a:cxn>
                <a:cxn ang="0">
                  <a:pos x="83" y="72"/>
                </a:cxn>
                <a:cxn ang="0">
                  <a:pos x="83" y="48"/>
                </a:cxn>
                <a:cxn ang="0">
                  <a:pos x="59" y="46"/>
                </a:cxn>
                <a:cxn ang="0">
                  <a:pos x="68" y="48"/>
                </a:cxn>
                <a:cxn ang="0">
                  <a:pos x="63" y="41"/>
                </a:cxn>
                <a:cxn ang="0">
                  <a:pos x="52" y="42"/>
                </a:cxn>
                <a:cxn ang="0">
                  <a:pos x="37" y="20"/>
                </a:cxn>
                <a:cxn ang="0">
                  <a:pos x="33" y="0"/>
                </a:cxn>
                <a:cxn ang="0">
                  <a:pos x="42" y="1"/>
                </a:cxn>
                <a:cxn ang="0">
                  <a:pos x="43" y="9"/>
                </a:cxn>
                <a:cxn ang="0">
                  <a:pos x="37" y="13"/>
                </a:cxn>
                <a:cxn ang="0">
                  <a:pos x="39" y="4"/>
                </a:cxn>
                <a:cxn ang="0">
                  <a:pos x="37" y="10"/>
                </a:cxn>
                <a:cxn ang="0">
                  <a:pos x="48" y="20"/>
                </a:cxn>
                <a:cxn ang="0">
                  <a:pos x="44" y="0"/>
                </a:cxn>
                <a:cxn ang="0">
                  <a:pos x="48" y="20"/>
                </a:cxn>
                <a:cxn ang="0">
                  <a:pos x="55" y="20"/>
                </a:cxn>
                <a:cxn ang="0">
                  <a:pos x="52" y="21"/>
                </a:cxn>
                <a:cxn ang="0">
                  <a:pos x="49" y="15"/>
                </a:cxn>
                <a:cxn ang="0">
                  <a:pos x="53" y="11"/>
                </a:cxn>
                <a:cxn ang="0">
                  <a:pos x="54" y="7"/>
                </a:cxn>
                <a:cxn ang="0">
                  <a:pos x="53" y="8"/>
                </a:cxn>
                <a:cxn ang="0">
                  <a:pos x="53" y="10"/>
                </a:cxn>
                <a:cxn ang="0">
                  <a:pos x="49" y="7"/>
                </a:cxn>
                <a:cxn ang="0">
                  <a:pos x="59" y="7"/>
                </a:cxn>
                <a:cxn ang="0">
                  <a:pos x="54" y="17"/>
                </a:cxn>
                <a:cxn ang="0">
                  <a:pos x="53" y="14"/>
                </a:cxn>
                <a:cxn ang="0">
                  <a:pos x="54" y="18"/>
                </a:cxn>
                <a:cxn ang="0">
                  <a:pos x="69" y="20"/>
                </a:cxn>
                <a:cxn ang="0">
                  <a:pos x="65" y="7"/>
                </a:cxn>
                <a:cxn ang="0">
                  <a:pos x="64" y="7"/>
                </a:cxn>
                <a:cxn ang="0">
                  <a:pos x="59" y="20"/>
                </a:cxn>
                <a:cxn ang="0">
                  <a:pos x="64" y="4"/>
                </a:cxn>
                <a:cxn ang="0">
                  <a:pos x="66" y="4"/>
                </a:cxn>
                <a:cxn ang="0">
                  <a:pos x="69" y="6"/>
                </a:cxn>
                <a:cxn ang="0">
                  <a:pos x="24" y="55"/>
                </a:cxn>
                <a:cxn ang="0">
                  <a:pos x="21" y="63"/>
                </a:cxn>
                <a:cxn ang="0">
                  <a:pos x="34" y="63"/>
                </a:cxn>
                <a:cxn ang="0">
                  <a:pos x="31" y="55"/>
                </a:cxn>
              </a:cxnLst>
              <a:rect l="txL" t="txT" r="txR" b="txB"/>
              <a:pathLst>
                <a:path w="104" h="107">
                  <a:moveTo>
                    <a:pt x="5" y="26"/>
                  </a:moveTo>
                  <a:cubicBezTo>
                    <a:pt x="50" y="26"/>
                    <a:pt x="50" y="26"/>
                    <a:pt x="50" y="26"/>
                  </a:cubicBezTo>
                  <a:cubicBezTo>
                    <a:pt x="50" y="51"/>
                    <a:pt x="50" y="51"/>
                    <a:pt x="50" y="51"/>
                  </a:cubicBezTo>
                  <a:cubicBezTo>
                    <a:pt x="5" y="51"/>
                    <a:pt x="5" y="51"/>
                    <a:pt x="5" y="51"/>
                  </a:cubicBezTo>
                  <a:cubicBezTo>
                    <a:pt x="5" y="26"/>
                    <a:pt x="5" y="26"/>
                    <a:pt x="5" y="26"/>
                  </a:cubicBezTo>
                  <a:close/>
                  <a:moveTo>
                    <a:pt x="67" y="93"/>
                  </a:moveTo>
                  <a:cubicBezTo>
                    <a:pt x="102" y="93"/>
                    <a:pt x="102" y="93"/>
                    <a:pt x="102" y="93"/>
                  </a:cubicBezTo>
                  <a:cubicBezTo>
                    <a:pt x="102" y="107"/>
                    <a:pt x="102" y="107"/>
                    <a:pt x="102" y="107"/>
                  </a:cubicBezTo>
                  <a:cubicBezTo>
                    <a:pt x="67" y="107"/>
                    <a:pt x="67" y="107"/>
                    <a:pt x="67" y="107"/>
                  </a:cubicBezTo>
                  <a:cubicBezTo>
                    <a:pt x="67" y="93"/>
                    <a:pt x="67" y="93"/>
                    <a:pt x="67" y="93"/>
                  </a:cubicBezTo>
                  <a:close/>
                  <a:moveTo>
                    <a:pt x="81" y="75"/>
                  </a:moveTo>
                  <a:cubicBezTo>
                    <a:pt x="81" y="83"/>
                    <a:pt x="81" y="83"/>
                    <a:pt x="81" y="83"/>
                  </a:cubicBezTo>
                  <a:cubicBezTo>
                    <a:pt x="78" y="83"/>
                    <a:pt x="78" y="83"/>
                    <a:pt x="78" y="83"/>
                  </a:cubicBezTo>
                  <a:cubicBezTo>
                    <a:pt x="85" y="91"/>
                    <a:pt x="85" y="91"/>
                    <a:pt x="85" y="91"/>
                  </a:cubicBezTo>
                  <a:cubicBezTo>
                    <a:pt x="91" y="83"/>
                    <a:pt x="91" y="83"/>
                    <a:pt x="91" y="83"/>
                  </a:cubicBezTo>
                  <a:cubicBezTo>
                    <a:pt x="88" y="83"/>
                    <a:pt x="88" y="83"/>
                    <a:pt x="88" y="83"/>
                  </a:cubicBezTo>
                  <a:cubicBezTo>
                    <a:pt x="88" y="75"/>
                    <a:pt x="88" y="75"/>
                    <a:pt x="88" y="75"/>
                  </a:cubicBezTo>
                  <a:cubicBezTo>
                    <a:pt x="81" y="75"/>
                    <a:pt x="81" y="75"/>
                    <a:pt x="81" y="75"/>
                  </a:cubicBezTo>
                  <a:close/>
                  <a:moveTo>
                    <a:pt x="0" y="73"/>
                  </a:moveTo>
                  <a:cubicBezTo>
                    <a:pt x="55" y="73"/>
                    <a:pt x="55" y="73"/>
                    <a:pt x="55" y="73"/>
                  </a:cubicBezTo>
                  <a:cubicBezTo>
                    <a:pt x="55" y="107"/>
                    <a:pt x="55" y="107"/>
                    <a:pt x="55" y="107"/>
                  </a:cubicBezTo>
                  <a:cubicBezTo>
                    <a:pt x="0" y="107"/>
                    <a:pt x="0" y="107"/>
                    <a:pt x="0" y="107"/>
                  </a:cubicBezTo>
                  <a:cubicBezTo>
                    <a:pt x="0" y="73"/>
                    <a:pt x="0" y="73"/>
                    <a:pt x="0" y="73"/>
                  </a:cubicBezTo>
                  <a:close/>
                  <a:moveTo>
                    <a:pt x="83" y="48"/>
                  </a:moveTo>
                  <a:cubicBezTo>
                    <a:pt x="94" y="48"/>
                    <a:pt x="104" y="54"/>
                    <a:pt x="104" y="60"/>
                  </a:cubicBezTo>
                  <a:cubicBezTo>
                    <a:pt x="104" y="67"/>
                    <a:pt x="94" y="72"/>
                    <a:pt x="83" y="72"/>
                  </a:cubicBezTo>
                  <a:cubicBezTo>
                    <a:pt x="71" y="72"/>
                    <a:pt x="62" y="67"/>
                    <a:pt x="62" y="60"/>
                  </a:cubicBezTo>
                  <a:cubicBezTo>
                    <a:pt x="62" y="54"/>
                    <a:pt x="71" y="48"/>
                    <a:pt x="83" y="48"/>
                  </a:cubicBezTo>
                  <a:close/>
                  <a:moveTo>
                    <a:pt x="52" y="42"/>
                  </a:moveTo>
                  <a:cubicBezTo>
                    <a:pt x="59" y="46"/>
                    <a:pt x="59" y="46"/>
                    <a:pt x="59" y="46"/>
                  </a:cubicBezTo>
                  <a:cubicBezTo>
                    <a:pt x="57" y="49"/>
                    <a:pt x="57" y="49"/>
                    <a:pt x="57" y="49"/>
                  </a:cubicBezTo>
                  <a:cubicBezTo>
                    <a:pt x="68" y="48"/>
                    <a:pt x="68" y="48"/>
                    <a:pt x="68" y="48"/>
                  </a:cubicBezTo>
                  <a:cubicBezTo>
                    <a:pt x="65" y="38"/>
                    <a:pt x="65" y="38"/>
                    <a:pt x="65" y="38"/>
                  </a:cubicBezTo>
                  <a:cubicBezTo>
                    <a:pt x="63" y="41"/>
                    <a:pt x="63" y="41"/>
                    <a:pt x="63" y="41"/>
                  </a:cubicBezTo>
                  <a:cubicBezTo>
                    <a:pt x="56" y="36"/>
                    <a:pt x="56" y="36"/>
                    <a:pt x="56" y="36"/>
                  </a:cubicBezTo>
                  <a:cubicBezTo>
                    <a:pt x="52" y="42"/>
                    <a:pt x="52" y="42"/>
                    <a:pt x="52" y="42"/>
                  </a:cubicBezTo>
                  <a:close/>
                  <a:moveTo>
                    <a:pt x="37" y="13"/>
                  </a:moveTo>
                  <a:cubicBezTo>
                    <a:pt x="37" y="20"/>
                    <a:pt x="37" y="20"/>
                    <a:pt x="37" y="20"/>
                  </a:cubicBezTo>
                  <a:cubicBezTo>
                    <a:pt x="33" y="20"/>
                    <a:pt x="33" y="20"/>
                    <a:pt x="33" y="20"/>
                  </a:cubicBezTo>
                  <a:cubicBezTo>
                    <a:pt x="33" y="0"/>
                    <a:pt x="33" y="0"/>
                    <a:pt x="33" y="0"/>
                  </a:cubicBezTo>
                  <a:cubicBezTo>
                    <a:pt x="38" y="0"/>
                    <a:pt x="38" y="0"/>
                    <a:pt x="38" y="0"/>
                  </a:cubicBezTo>
                  <a:cubicBezTo>
                    <a:pt x="39" y="0"/>
                    <a:pt x="41" y="0"/>
                    <a:pt x="42" y="1"/>
                  </a:cubicBezTo>
                  <a:cubicBezTo>
                    <a:pt x="43" y="1"/>
                    <a:pt x="43" y="2"/>
                    <a:pt x="43" y="3"/>
                  </a:cubicBezTo>
                  <a:cubicBezTo>
                    <a:pt x="43" y="9"/>
                    <a:pt x="43" y="9"/>
                    <a:pt x="43" y="9"/>
                  </a:cubicBezTo>
                  <a:cubicBezTo>
                    <a:pt x="43" y="10"/>
                    <a:pt x="43" y="11"/>
                    <a:pt x="42" y="12"/>
                  </a:cubicBezTo>
                  <a:cubicBezTo>
                    <a:pt x="41" y="13"/>
                    <a:pt x="40" y="13"/>
                    <a:pt x="37" y="13"/>
                  </a:cubicBezTo>
                  <a:close/>
                  <a:moveTo>
                    <a:pt x="39" y="9"/>
                  </a:moveTo>
                  <a:cubicBezTo>
                    <a:pt x="39" y="4"/>
                    <a:pt x="39" y="4"/>
                    <a:pt x="39" y="4"/>
                  </a:cubicBezTo>
                  <a:cubicBezTo>
                    <a:pt x="39" y="3"/>
                    <a:pt x="38" y="3"/>
                    <a:pt x="37" y="3"/>
                  </a:cubicBezTo>
                  <a:cubicBezTo>
                    <a:pt x="37" y="10"/>
                    <a:pt x="37" y="10"/>
                    <a:pt x="37" y="10"/>
                  </a:cubicBezTo>
                  <a:cubicBezTo>
                    <a:pt x="38" y="10"/>
                    <a:pt x="39" y="9"/>
                    <a:pt x="39" y="9"/>
                  </a:cubicBezTo>
                  <a:close/>
                  <a:moveTo>
                    <a:pt x="48" y="20"/>
                  </a:moveTo>
                  <a:cubicBezTo>
                    <a:pt x="44" y="20"/>
                    <a:pt x="44" y="20"/>
                    <a:pt x="44" y="20"/>
                  </a:cubicBezTo>
                  <a:cubicBezTo>
                    <a:pt x="44" y="0"/>
                    <a:pt x="44" y="0"/>
                    <a:pt x="44" y="0"/>
                  </a:cubicBezTo>
                  <a:cubicBezTo>
                    <a:pt x="48" y="0"/>
                    <a:pt x="48" y="0"/>
                    <a:pt x="48" y="0"/>
                  </a:cubicBezTo>
                  <a:cubicBezTo>
                    <a:pt x="48" y="20"/>
                    <a:pt x="48" y="20"/>
                    <a:pt x="48" y="20"/>
                  </a:cubicBezTo>
                  <a:close/>
                  <a:moveTo>
                    <a:pt x="59" y="20"/>
                  </a:moveTo>
                  <a:cubicBezTo>
                    <a:pt x="55" y="20"/>
                    <a:pt x="55" y="20"/>
                    <a:pt x="55" y="20"/>
                  </a:cubicBezTo>
                  <a:cubicBezTo>
                    <a:pt x="55" y="20"/>
                    <a:pt x="55" y="20"/>
                    <a:pt x="55" y="20"/>
                  </a:cubicBezTo>
                  <a:cubicBezTo>
                    <a:pt x="55" y="20"/>
                    <a:pt x="54" y="21"/>
                    <a:pt x="52" y="21"/>
                  </a:cubicBezTo>
                  <a:cubicBezTo>
                    <a:pt x="50" y="21"/>
                    <a:pt x="49" y="20"/>
                    <a:pt x="49" y="18"/>
                  </a:cubicBezTo>
                  <a:cubicBezTo>
                    <a:pt x="49" y="15"/>
                    <a:pt x="49" y="15"/>
                    <a:pt x="49" y="15"/>
                  </a:cubicBezTo>
                  <a:cubicBezTo>
                    <a:pt x="49" y="14"/>
                    <a:pt x="49" y="13"/>
                    <a:pt x="50" y="13"/>
                  </a:cubicBezTo>
                  <a:cubicBezTo>
                    <a:pt x="50" y="12"/>
                    <a:pt x="51" y="11"/>
                    <a:pt x="53" y="11"/>
                  </a:cubicBezTo>
                  <a:cubicBezTo>
                    <a:pt x="54" y="10"/>
                    <a:pt x="54" y="10"/>
                    <a:pt x="54" y="9"/>
                  </a:cubicBezTo>
                  <a:cubicBezTo>
                    <a:pt x="54" y="7"/>
                    <a:pt x="54" y="7"/>
                    <a:pt x="54" y="7"/>
                  </a:cubicBezTo>
                  <a:cubicBezTo>
                    <a:pt x="54" y="6"/>
                    <a:pt x="54" y="6"/>
                    <a:pt x="54" y="6"/>
                  </a:cubicBezTo>
                  <a:cubicBezTo>
                    <a:pt x="53" y="6"/>
                    <a:pt x="53" y="7"/>
                    <a:pt x="53" y="8"/>
                  </a:cubicBezTo>
                  <a:cubicBezTo>
                    <a:pt x="53" y="8"/>
                    <a:pt x="53" y="9"/>
                    <a:pt x="53" y="9"/>
                  </a:cubicBezTo>
                  <a:cubicBezTo>
                    <a:pt x="53" y="10"/>
                    <a:pt x="53" y="10"/>
                    <a:pt x="53" y="10"/>
                  </a:cubicBezTo>
                  <a:cubicBezTo>
                    <a:pt x="49" y="10"/>
                    <a:pt x="49" y="10"/>
                    <a:pt x="49" y="10"/>
                  </a:cubicBezTo>
                  <a:cubicBezTo>
                    <a:pt x="49" y="7"/>
                    <a:pt x="49" y="7"/>
                    <a:pt x="49" y="7"/>
                  </a:cubicBezTo>
                  <a:cubicBezTo>
                    <a:pt x="49" y="5"/>
                    <a:pt x="51" y="4"/>
                    <a:pt x="54" y="4"/>
                  </a:cubicBezTo>
                  <a:cubicBezTo>
                    <a:pt x="57" y="4"/>
                    <a:pt x="59" y="5"/>
                    <a:pt x="59" y="7"/>
                  </a:cubicBezTo>
                  <a:cubicBezTo>
                    <a:pt x="59" y="20"/>
                    <a:pt x="59" y="20"/>
                    <a:pt x="59" y="20"/>
                  </a:cubicBezTo>
                  <a:close/>
                  <a:moveTo>
                    <a:pt x="54" y="17"/>
                  </a:moveTo>
                  <a:cubicBezTo>
                    <a:pt x="54" y="13"/>
                    <a:pt x="54" y="13"/>
                    <a:pt x="54" y="13"/>
                  </a:cubicBezTo>
                  <a:cubicBezTo>
                    <a:pt x="54" y="13"/>
                    <a:pt x="53" y="14"/>
                    <a:pt x="53" y="14"/>
                  </a:cubicBezTo>
                  <a:cubicBezTo>
                    <a:pt x="53" y="17"/>
                    <a:pt x="53" y="17"/>
                    <a:pt x="53" y="17"/>
                  </a:cubicBezTo>
                  <a:cubicBezTo>
                    <a:pt x="53" y="18"/>
                    <a:pt x="53" y="18"/>
                    <a:pt x="54" y="18"/>
                  </a:cubicBezTo>
                  <a:cubicBezTo>
                    <a:pt x="54" y="18"/>
                    <a:pt x="54" y="18"/>
                    <a:pt x="54" y="17"/>
                  </a:cubicBezTo>
                  <a:close/>
                  <a:moveTo>
                    <a:pt x="69" y="20"/>
                  </a:moveTo>
                  <a:cubicBezTo>
                    <a:pt x="65" y="20"/>
                    <a:pt x="65" y="20"/>
                    <a:pt x="65" y="20"/>
                  </a:cubicBezTo>
                  <a:cubicBezTo>
                    <a:pt x="65" y="7"/>
                    <a:pt x="65" y="7"/>
                    <a:pt x="65" y="7"/>
                  </a:cubicBezTo>
                  <a:cubicBezTo>
                    <a:pt x="65" y="6"/>
                    <a:pt x="65" y="6"/>
                    <a:pt x="64" y="6"/>
                  </a:cubicBezTo>
                  <a:cubicBezTo>
                    <a:pt x="64" y="6"/>
                    <a:pt x="64" y="6"/>
                    <a:pt x="64" y="7"/>
                  </a:cubicBezTo>
                  <a:cubicBezTo>
                    <a:pt x="64" y="20"/>
                    <a:pt x="64" y="20"/>
                    <a:pt x="64" y="20"/>
                  </a:cubicBezTo>
                  <a:cubicBezTo>
                    <a:pt x="59" y="20"/>
                    <a:pt x="59" y="20"/>
                    <a:pt x="59" y="20"/>
                  </a:cubicBezTo>
                  <a:cubicBezTo>
                    <a:pt x="59" y="4"/>
                    <a:pt x="59" y="4"/>
                    <a:pt x="59" y="4"/>
                  </a:cubicBezTo>
                  <a:cubicBezTo>
                    <a:pt x="64" y="4"/>
                    <a:pt x="64" y="4"/>
                    <a:pt x="64" y="4"/>
                  </a:cubicBezTo>
                  <a:cubicBezTo>
                    <a:pt x="64" y="4"/>
                    <a:pt x="64" y="4"/>
                    <a:pt x="64" y="4"/>
                  </a:cubicBezTo>
                  <a:cubicBezTo>
                    <a:pt x="64" y="4"/>
                    <a:pt x="65" y="4"/>
                    <a:pt x="66" y="4"/>
                  </a:cubicBezTo>
                  <a:cubicBezTo>
                    <a:pt x="67" y="4"/>
                    <a:pt x="67" y="4"/>
                    <a:pt x="68" y="4"/>
                  </a:cubicBezTo>
                  <a:cubicBezTo>
                    <a:pt x="69" y="5"/>
                    <a:pt x="69" y="5"/>
                    <a:pt x="69" y="6"/>
                  </a:cubicBezTo>
                  <a:cubicBezTo>
                    <a:pt x="69" y="20"/>
                    <a:pt x="69" y="20"/>
                    <a:pt x="69" y="20"/>
                  </a:cubicBezTo>
                  <a:close/>
                  <a:moveTo>
                    <a:pt x="24" y="55"/>
                  </a:moveTo>
                  <a:cubicBezTo>
                    <a:pt x="24" y="63"/>
                    <a:pt x="24" y="63"/>
                    <a:pt x="24" y="63"/>
                  </a:cubicBezTo>
                  <a:cubicBezTo>
                    <a:pt x="21" y="63"/>
                    <a:pt x="21" y="63"/>
                    <a:pt x="21" y="63"/>
                  </a:cubicBezTo>
                  <a:cubicBezTo>
                    <a:pt x="28" y="71"/>
                    <a:pt x="28" y="71"/>
                    <a:pt x="28" y="71"/>
                  </a:cubicBezTo>
                  <a:cubicBezTo>
                    <a:pt x="34" y="63"/>
                    <a:pt x="34" y="63"/>
                    <a:pt x="34" y="63"/>
                  </a:cubicBezTo>
                  <a:cubicBezTo>
                    <a:pt x="31" y="63"/>
                    <a:pt x="31" y="63"/>
                    <a:pt x="31" y="63"/>
                  </a:cubicBezTo>
                  <a:cubicBezTo>
                    <a:pt x="31" y="55"/>
                    <a:pt x="31" y="55"/>
                    <a:pt x="31" y="55"/>
                  </a:cubicBezTo>
                  <a:lnTo>
                    <a:pt x="24" y="5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2" name="Freeform 101"/>
            <p:cNvSpPr/>
            <p:nvPr/>
          </p:nvSpPr>
          <p:spPr>
            <a:xfrm>
              <a:off x="11112" y="569799"/>
              <a:ext cx="341312" cy="350411"/>
            </a:xfrm>
            <a:custGeom>
              <a:avLst/>
              <a:gdLst>
                <a:gd name="txL" fmla="*/ 0 w 91"/>
                <a:gd name="txT" fmla="*/ 0 h 88"/>
                <a:gd name="txR" fmla="*/ 91 w 91"/>
                <a:gd name="txB" fmla="*/ 88 h 88"/>
              </a:gdLst>
              <a:ahLst/>
              <a:cxnLst>
                <a:cxn ang="0">
                  <a:pos x="26" y="25"/>
                </a:cxn>
                <a:cxn ang="0">
                  <a:pos x="51" y="25"/>
                </a:cxn>
                <a:cxn ang="0">
                  <a:pos x="53" y="21"/>
                </a:cxn>
                <a:cxn ang="0">
                  <a:pos x="49" y="15"/>
                </a:cxn>
                <a:cxn ang="0">
                  <a:pos x="50" y="3"/>
                </a:cxn>
                <a:cxn ang="0">
                  <a:pos x="58" y="0"/>
                </a:cxn>
                <a:cxn ang="0">
                  <a:pos x="67" y="3"/>
                </a:cxn>
                <a:cxn ang="0">
                  <a:pos x="68" y="15"/>
                </a:cxn>
                <a:cxn ang="0">
                  <a:pos x="64" y="21"/>
                </a:cxn>
                <a:cxn ang="0">
                  <a:pos x="65" y="25"/>
                </a:cxn>
                <a:cxn ang="0">
                  <a:pos x="91" y="25"/>
                </a:cxn>
                <a:cxn ang="0">
                  <a:pos x="91" y="49"/>
                </a:cxn>
                <a:cxn ang="0">
                  <a:pos x="87" y="51"/>
                </a:cxn>
                <a:cxn ang="0">
                  <a:pos x="81" y="47"/>
                </a:cxn>
                <a:cxn ang="0">
                  <a:pos x="70" y="48"/>
                </a:cxn>
                <a:cxn ang="0">
                  <a:pos x="67" y="56"/>
                </a:cxn>
                <a:cxn ang="0">
                  <a:pos x="70" y="64"/>
                </a:cxn>
                <a:cxn ang="0">
                  <a:pos x="81" y="65"/>
                </a:cxn>
                <a:cxn ang="0">
                  <a:pos x="87" y="61"/>
                </a:cxn>
                <a:cxn ang="0">
                  <a:pos x="91" y="62"/>
                </a:cxn>
                <a:cxn ang="0">
                  <a:pos x="91" y="88"/>
                </a:cxn>
                <a:cxn ang="0">
                  <a:pos x="64" y="88"/>
                </a:cxn>
                <a:cxn ang="0">
                  <a:pos x="63" y="85"/>
                </a:cxn>
                <a:cxn ang="0">
                  <a:pos x="67" y="79"/>
                </a:cxn>
                <a:cxn ang="0">
                  <a:pos x="66" y="68"/>
                </a:cxn>
                <a:cxn ang="0">
                  <a:pos x="58" y="66"/>
                </a:cxn>
                <a:cxn ang="0">
                  <a:pos x="50" y="68"/>
                </a:cxn>
                <a:cxn ang="0">
                  <a:pos x="49" y="79"/>
                </a:cxn>
                <a:cxn ang="0">
                  <a:pos x="53" y="85"/>
                </a:cxn>
                <a:cxn ang="0">
                  <a:pos x="51" y="88"/>
                </a:cxn>
                <a:cxn ang="0">
                  <a:pos x="26" y="88"/>
                </a:cxn>
                <a:cxn ang="0">
                  <a:pos x="26" y="64"/>
                </a:cxn>
                <a:cxn ang="0">
                  <a:pos x="22" y="62"/>
                </a:cxn>
                <a:cxn ang="0">
                  <a:pos x="16" y="67"/>
                </a:cxn>
                <a:cxn ang="0">
                  <a:pos x="4" y="65"/>
                </a:cxn>
                <a:cxn ang="0">
                  <a:pos x="1" y="57"/>
                </a:cxn>
                <a:cxn ang="0">
                  <a:pos x="4" y="48"/>
                </a:cxn>
                <a:cxn ang="0">
                  <a:pos x="16" y="47"/>
                </a:cxn>
                <a:cxn ang="0">
                  <a:pos x="22" y="51"/>
                </a:cxn>
                <a:cxn ang="0">
                  <a:pos x="26" y="49"/>
                </a:cxn>
                <a:cxn ang="0">
                  <a:pos x="26" y="25"/>
                </a:cxn>
              </a:cxnLst>
              <a:rect l="txL" t="txT" r="txR" b="txB"/>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3" name="Freeform 102"/>
            <p:cNvSpPr>
              <a:spLocks noEditPoints="1"/>
            </p:cNvSpPr>
            <p:nvPr/>
          </p:nvSpPr>
          <p:spPr>
            <a:xfrm>
              <a:off x="754062" y="565523"/>
              <a:ext cx="292100" cy="380881"/>
            </a:xfrm>
            <a:custGeom>
              <a:avLst/>
              <a:gdLst>
                <a:gd name="txL" fmla="*/ 0 w 78"/>
                <a:gd name="txT" fmla="*/ 0 h 95"/>
                <a:gd name="txR" fmla="*/ 78 w 78"/>
                <a:gd name="txB" fmla="*/ 95 h 95"/>
              </a:gdLst>
              <a:ahLst/>
              <a:cxnLst>
                <a:cxn ang="0">
                  <a:pos x="78" y="29"/>
                </a:cxn>
                <a:cxn ang="0">
                  <a:pos x="71" y="85"/>
                </a:cxn>
                <a:cxn ang="0">
                  <a:pos x="61" y="95"/>
                </a:cxn>
                <a:cxn ang="0">
                  <a:pos x="17" y="95"/>
                </a:cxn>
                <a:cxn ang="0">
                  <a:pos x="7" y="85"/>
                </a:cxn>
                <a:cxn ang="0">
                  <a:pos x="0" y="29"/>
                </a:cxn>
                <a:cxn ang="0">
                  <a:pos x="7" y="29"/>
                </a:cxn>
                <a:cxn ang="0">
                  <a:pos x="2" y="12"/>
                </a:cxn>
                <a:cxn ang="0">
                  <a:pos x="1" y="9"/>
                </a:cxn>
                <a:cxn ang="0">
                  <a:pos x="5" y="8"/>
                </a:cxn>
                <a:cxn ang="0">
                  <a:pos x="33" y="0"/>
                </a:cxn>
                <a:cxn ang="0">
                  <a:pos x="34" y="0"/>
                </a:cxn>
                <a:cxn ang="0">
                  <a:pos x="35" y="0"/>
                </a:cxn>
                <a:cxn ang="0">
                  <a:pos x="52" y="4"/>
                </a:cxn>
                <a:cxn ang="0">
                  <a:pos x="54" y="5"/>
                </a:cxn>
                <a:cxn ang="0">
                  <a:pos x="55" y="7"/>
                </a:cxn>
                <a:cxn ang="0">
                  <a:pos x="61" y="29"/>
                </a:cxn>
                <a:cxn ang="0">
                  <a:pos x="78" y="29"/>
                </a:cxn>
                <a:cxn ang="0">
                  <a:pos x="30" y="59"/>
                </a:cxn>
                <a:cxn ang="0">
                  <a:pos x="49" y="47"/>
                </a:cxn>
                <a:cxn ang="0">
                  <a:pos x="49" y="43"/>
                </a:cxn>
                <a:cxn ang="0">
                  <a:pos x="17" y="59"/>
                </a:cxn>
                <a:cxn ang="0">
                  <a:pos x="9" y="59"/>
                </a:cxn>
                <a:cxn ang="0">
                  <a:pos x="16" y="66"/>
                </a:cxn>
                <a:cxn ang="0">
                  <a:pos x="23" y="72"/>
                </a:cxn>
                <a:cxn ang="0">
                  <a:pos x="31" y="66"/>
                </a:cxn>
                <a:cxn ang="0">
                  <a:pos x="38" y="59"/>
                </a:cxn>
                <a:cxn ang="0">
                  <a:pos x="30" y="59"/>
                </a:cxn>
                <a:cxn ang="0">
                  <a:pos x="54" y="52"/>
                </a:cxn>
                <a:cxn ang="0">
                  <a:pos x="46" y="59"/>
                </a:cxn>
                <a:cxn ang="0">
                  <a:pos x="39" y="65"/>
                </a:cxn>
                <a:cxn ang="0">
                  <a:pos x="47" y="65"/>
                </a:cxn>
                <a:cxn ang="0">
                  <a:pos x="29" y="78"/>
                </a:cxn>
                <a:cxn ang="0">
                  <a:pos x="29" y="81"/>
                </a:cxn>
                <a:cxn ang="0">
                  <a:pos x="61" y="65"/>
                </a:cxn>
                <a:cxn ang="0">
                  <a:pos x="69" y="65"/>
                </a:cxn>
                <a:cxn ang="0">
                  <a:pos x="61" y="59"/>
                </a:cxn>
                <a:cxn ang="0">
                  <a:pos x="54" y="52"/>
                </a:cxn>
                <a:cxn ang="0">
                  <a:pos x="14" y="29"/>
                </a:cxn>
                <a:cxn ang="0">
                  <a:pos x="53" y="29"/>
                </a:cxn>
                <a:cxn ang="0">
                  <a:pos x="49" y="13"/>
                </a:cxn>
                <a:cxn ang="0">
                  <a:pos x="36" y="17"/>
                </a:cxn>
                <a:cxn ang="0">
                  <a:pos x="32" y="15"/>
                </a:cxn>
                <a:cxn ang="0">
                  <a:pos x="30" y="9"/>
                </a:cxn>
                <a:cxn ang="0">
                  <a:pos x="10" y="14"/>
                </a:cxn>
                <a:cxn ang="0">
                  <a:pos x="14" y="29"/>
                </a:cxn>
                <a:cxn ang="0">
                  <a:pos x="36" y="8"/>
                </a:cxn>
                <a:cxn ang="0">
                  <a:pos x="37" y="11"/>
                </a:cxn>
                <a:cxn ang="0">
                  <a:pos x="41" y="9"/>
                </a:cxn>
                <a:cxn ang="0">
                  <a:pos x="36" y="8"/>
                </a:cxn>
                <a:cxn ang="0">
                  <a:pos x="14" y="19"/>
                </a:cxn>
                <a:cxn ang="0">
                  <a:pos x="15" y="22"/>
                </a:cxn>
                <a:cxn ang="0">
                  <a:pos x="30" y="18"/>
                </a:cxn>
                <a:cxn ang="0">
                  <a:pos x="29" y="14"/>
                </a:cxn>
                <a:cxn ang="0">
                  <a:pos x="14" y="19"/>
                </a:cxn>
                <a:cxn ang="0">
                  <a:pos x="16" y="24"/>
                </a:cxn>
                <a:cxn ang="0">
                  <a:pos x="17" y="27"/>
                </a:cxn>
                <a:cxn ang="0">
                  <a:pos x="32" y="23"/>
                </a:cxn>
                <a:cxn ang="0">
                  <a:pos x="31" y="20"/>
                </a:cxn>
                <a:cxn ang="0">
                  <a:pos x="16" y="24"/>
                </a:cxn>
              </a:cxnLst>
              <a:rect l="txL" t="txT" r="txR" b="txB"/>
              <a:pathLst>
                <a:path w="78" h="95">
                  <a:moveTo>
                    <a:pt x="78" y="29"/>
                  </a:moveTo>
                  <a:cubicBezTo>
                    <a:pt x="71" y="85"/>
                    <a:pt x="71" y="85"/>
                    <a:pt x="71" y="85"/>
                  </a:cubicBezTo>
                  <a:cubicBezTo>
                    <a:pt x="71" y="90"/>
                    <a:pt x="67" y="95"/>
                    <a:pt x="61" y="95"/>
                  </a:cubicBezTo>
                  <a:cubicBezTo>
                    <a:pt x="17" y="95"/>
                    <a:pt x="17" y="95"/>
                    <a:pt x="17" y="95"/>
                  </a:cubicBezTo>
                  <a:cubicBezTo>
                    <a:pt x="11" y="95"/>
                    <a:pt x="8" y="90"/>
                    <a:pt x="7" y="85"/>
                  </a:cubicBezTo>
                  <a:cubicBezTo>
                    <a:pt x="0" y="29"/>
                    <a:pt x="0" y="29"/>
                    <a:pt x="0" y="29"/>
                  </a:cubicBezTo>
                  <a:cubicBezTo>
                    <a:pt x="7" y="29"/>
                    <a:pt x="7" y="29"/>
                    <a:pt x="7" y="29"/>
                  </a:cubicBezTo>
                  <a:cubicBezTo>
                    <a:pt x="2" y="12"/>
                    <a:pt x="2" y="12"/>
                    <a:pt x="2" y="12"/>
                  </a:cubicBezTo>
                  <a:cubicBezTo>
                    <a:pt x="1" y="9"/>
                    <a:pt x="1" y="9"/>
                    <a:pt x="1" y="9"/>
                  </a:cubicBezTo>
                  <a:cubicBezTo>
                    <a:pt x="5" y="8"/>
                    <a:pt x="5" y="8"/>
                    <a:pt x="5" y="8"/>
                  </a:cubicBezTo>
                  <a:cubicBezTo>
                    <a:pt x="33" y="0"/>
                    <a:pt x="33" y="0"/>
                    <a:pt x="33" y="0"/>
                  </a:cubicBezTo>
                  <a:cubicBezTo>
                    <a:pt x="34" y="0"/>
                    <a:pt x="34" y="0"/>
                    <a:pt x="34" y="0"/>
                  </a:cubicBezTo>
                  <a:cubicBezTo>
                    <a:pt x="35" y="0"/>
                    <a:pt x="35" y="0"/>
                    <a:pt x="35" y="0"/>
                  </a:cubicBezTo>
                  <a:cubicBezTo>
                    <a:pt x="52" y="4"/>
                    <a:pt x="52" y="4"/>
                    <a:pt x="52" y="4"/>
                  </a:cubicBezTo>
                  <a:cubicBezTo>
                    <a:pt x="54" y="5"/>
                    <a:pt x="54" y="5"/>
                    <a:pt x="54" y="5"/>
                  </a:cubicBezTo>
                  <a:cubicBezTo>
                    <a:pt x="55" y="7"/>
                    <a:pt x="55" y="7"/>
                    <a:pt x="55" y="7"/>
                  </a:cubicBezTo>
                  <a:cubicBezTo>
                    <a:pt x="61" y="29"/>
                    <a:pt x="61" y="29"/>
                    <a:pt x="61" y="29"/>
                  </a:cubicBezTo>
                  <a:cubicBezTo>
                    <a:pt x="78" y="29"/>
                    <a:pt x="78" y="29"/>
                    <a:pt x="78" y="29"/>
                  </a:cubicBezTo>
                  <a:close/>
                  <a:moveTo>
                    <a:pt x="30" y="59"/>
                  </a:moveTo>
                  <a:cubicBezTo>
                    <a:pt x="32" y="52"/>
                    <a:pt x="38" y="47"/>
                    <a:pt x="49" y="47"/>
                  </a:cubicBezTo>
                  <a:cubicBezTo>
                    <a:pt x="49" y="45"/>
                    <a:pt x="49" y="44"/>
                    <a:pt x="49" y="43"/>
                  </a:cubicBezTo>
                  <a:cubicBezTo>
                    <a:pt x="28" y="40"/>
                    <a:pt x="20" y="47"/>
                    <a:pt x="17" y="59"/>
                  </a:cubicBezTo>
                  <a:cubicBezTo>
                    <a:pt x="9" y="59"/>
                    <a:pt x="9" y="59"/>
                    <a:pt x="9" y="59"/>
                  </a:cubicBezTo>
                  <a:cubicBezTo>
                    <a:pt x="16" y="66"/>
                    <a:pt x="16" y="66"/>
                    <a:pt x="16" y="66"/>
                  </a:cubicBezTo>
                  <a:cubicBezTo>
                    <a:pt x="23" y="72"/>
                    <a:pt x="23" y="72"/>
                    <a:pt x="23" y="72"/>
                  </a:cubicBezTo>
                  <a:cubicBezTo>
                    <a:pt x="31" y="66"/>
                    <a:pt x="31" y="66"/>
                    <a:pt x="31" y="66"/>
                  </a:cubicBezTo>
                  <a:cubicBezTo>
                    <a:pt x="38" y="59"/>
                    <a:pt x="38" y="59"/>
                    <a:pt x="38" y="59"/>
                  </a:cubicBezTo>
                  <a:cubicBezTo>
                    <a:pt x="30" y="59"/>
                    <a:pt x="30" y="59"/>
                    <a:pt x="30" y="59"/>
                  </a:cubicBezTo>
                  <a:close/>
                  <a:moveTo>
                    <a:pt x="54" y="52"/>
                  </a:moveTo>
                  <a:cubicBezTo>
                    <a:pt x="46" y="59"/>
                    <a:pt x="46" y="59"/>
                    <a:pt x="46" y="59"/>
                  </a:cubicBezTo>
                  <a:cubicBezTo>
                    <a:pt x="39" y="65"/>
                    <a:pt x="39" y="65"/>
                    <a:pt x="39" y="65"/>
                  </a:cubicBezTo>
                  <a:cubicBezTo>
                    <a:pt x="47" y="65"/>
                    <a:pt x="47" y="65"/>
                    <a:pt x="47" y="65"/>
                  </a:cubicBezTo>
                  <a:cubicBezTo>
                    <a:pt x="45" y="72"/>
                    <a:pt x="39" y="77"/>
                    <a:pt x="29" y="78"/>
                  </a:cubicBezTo>
                  <a:cubicBezTo>
                    <a:pt x="29" y="79"/>
                    <a:pt x="29" y="80"/>
                    <a:pt x="29" y="81"/>
                  </a:cubicBezTo>
                  <a:cubicBezTo>
                    <a:pt x="49" y="84"/>
                    <a:pt x="58" y="77"/>
                    <a:pt x="61" y="65"/>
                  </a:cubicBezTo>
                  <a:cubicBezTo>
                    <a:pt x="69" y="65"/>
                    <a:pt x="69" y="65"/>
                    <a:pt x="69" y="65"/>
                  </a:cubicBezTo>
                  <a:cubicBezTo>
                    <a:pt x="61" y="59"/>
                    <a:pt x="61" y="59"/>
                    <a:pt x="61" y="59"/>
                  </a:cubicBezTo>
                  <a:cubicBezTo>
                    <a:pt x="54" y="52"/>
                    <a:pt x="54" y="52"/>
                    <a:pt x="54" y="52"/>
                  </a:cubicBezTo>
                  <a:close/>
                  <a:moveTo>
                    <a:pt x="14" y="29"/>
                  </a:moveTo>
                  <a:cubicBezTo>
                    <a:pt x="53" y="29"/>
                    <a:pt x="53" y="29"/>
                    <a:pt x="53" y="29"/>
                  </a:cubicBezTo>
                  <a:cubicBezTo>
                    <a:pt x="49" y="13"/>
                    <a:pt x="49" y="13"/>
                    <a:pt x="49" y="13"/>
                  </a:cubicBezTo>
                  <a:cubicBezTo>
                    <a:pt x="44" y="15"/>
                    <a:pt x="36" y="17"/>
                    <a:pt x="36" y="17"/>
                  </a:cubicBezTo>
                  <a:cubicBezTo>
                    <a:pt x="32" y="15"/>
                    <a:pt x="32" y="15"/>
                    <a:pt x="32" y="15"/>
                  </a:cubicBezTo>
                  <a:cubicBezTo>
                    <a:pt x="30" y="9"/>
                    <a:pt x="30" y="9"/>
                    <a:pt x="30" y="9"/>
                  </a:cubicBezTo>
                  <a:cubicBezTo>
                    <a:pt x="10" y="14"/>
                    <a:pt x="10" y="14"/>
                    <a:pt x="10" y="14"/>
                  </a:cubicBezTo>
                  <a:cubicBezTo>
                    <a:pt x="14" y="29"/>
                    <a:pt x="14" y="29"/>
                    <a:pt x="14" y="29"/>
                  </a:cubicBezTo>
                  <a:close/>
                  <a:moveTo>
                    <a:pt x="36" y="8"/>
                  </a:moveTo>
                  <a:cubicBezTo>
                    <a:pt x="37" y="11"/>
                    <a:pt x="37" y="11"/>
                    <a:pt x="37" y="11"/>
                  </a:cubicBezTo>
                  <a:cubicBezTo>
                    <a:pt x="38" y="10"/>
                    <a:pt x="40" y="10"/>
                    <a:pt x="41" y="9"/>
                  </a:cubicBezTo>
                  <a:cubicBezTo>
                    <a:pt x="36" y="8"/>
                    <a:pt x="36" y="8"/>
                    <a:pt x="36" y="8"/>
                  </a:cubicBezTo>
                  <a:close/>
                  <a:moveTo>
                    <a:pt x="14" y="19"/>
                  </a:moveTo>
                  <a:cubicBezTo>
                    <a:pt x="15" y="22"/>
                    <a:pt x="15" y="22"/>
                    <a:pt x="15" y="22"/>
                  </a:cubicBezTo>
                  <a:cubicBezTo>
                    <a:pt x="30" y="18"/>
                    <a:pt x="30" y="18"/>
                    <a:pt x="30" y="18"/>
                  </a:cubicBezTo>
                  <a:cubicBezTo>
                    <a:pt x="29" y="14"/>
                    <a:pt x="29" y="14"/>
                    <a:pt x="29" y="14"/>
                  </a:cubicBezTo>
                  <a:cubicBezTo>
                    <a:pt x="14" y="19"/>
                    <a:pt x="14" y="19"/>
                    <a:pt x="14" y="19"/>
                  </a:cubicBezTo>
                  <a:close/>
                  <a:moveTo>
                    <a:pt x="16" y="24"/>
                  </a:moveTo>
                  <a:cubicBezTo>
                    <a:pt x="17" y="27"/>
                    <a:pt x="17" y="27"/>
                    <a:pt x="17" y="27"/>
                  </a:cubicBezTo>
                  <a:cubicBezTo>
                    <a:pt x="32" y="23"/>
                    <a:pt x="32" y="23"/>
                    <a:pt x="32" y="23"/>
                  </a:cubicBezTo>
                  <a:cubicBezTo>
                    <a:pt x="31" y="20"/>
                    <a:pt x="31" y="20"/>
                    <a:pt x="31" y="20"/>
                  </a:cubicBezTo>
                  <a:lnTo>
                    <a:pt x="16" y="24"/>
                  </a:ln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4" name="Freeform 103"/>
            <p:cNvSpPr>
              <a:spLocks noEditPoints="1"/>
            </p:cNvSpPr>
            <p:nvPr/>
          </p:nvSpPr>
          <p:spPr>
            <a:xfrm>
              <a:off x="4765" y="100283"/>
              <a:ext cx="363537" cy="299626"/>
            </a:xfrm>
            <a:custGeom>
              <a:avLst/>
              <a:gdLst>
                <a:gd name="txL" fmla="*/ 0 w 97"/>
                <a:gd name="txT" fmla="*/ 0 h 75"/>
                <a:gd name="txR" fmla="*/ 97 w 97"/>
                <a:gd name="txB" fmla="*/ 75 h 75"/>
              </a:gdLst>
              <a:ahLst/>
              <a:cxnLst>
                <a:cxn ang="0">
                  <a:pos x="33" y="75"/>
                </a:cxn>
                <a:cxn ang="0">
                  <a:pos x="44" y="75"/>
                </a:cxn>
                <a:cxn ang="0">
                  <a:pos x="47" y="73"/>
                </a:cxn>
                <a:cxn ang="0">
                  <a:pos x="47" y="49"/>
                </a:cxn>
                <a:cxn ang="0">
                  <a:pos x="39" y="45"/>
                </a:cxn>
                <a:cxn ang="0">
                  <a:pos x="30" y="50"/>
                </a:cxn>
                <a:cxn ang="0">
                  <a:pos x="30" y="73"/>
                </a:cxn>
                <a:cxn ang="0">
                  <a:pos x="33" y="75"/>
                </a:cxn>
                <a:cxn ang="0">
                  <a:pos x="0" y="49"/>
                </a:cxn>
                <a:cxn ang="0">
                  <a:pos x="37" y="28"/>
                </a:cxn>
                <a:cxn ang="0">
                  <a:pos x="39" y="26"/>
                </a:cxn>
                <a:cxn ang="0">
                  <a:pos x="41" y="28"/>
                </a:cxn>
                <a:cxn ang="0">
                  <a:pos x="52" y="34"/>
                </a:cxn>
                <a:cxn ang="0">
                  <a:pos x="81" y="9"/>
                </a:cxn>
                <a:cxn ang="0">
                  <a:pos x="77" y="4"/>
                </a:cxn>
                <a:cxn ang="0">
                  <a:pos x="87" y="2"/>
                </a:cxn>
                <a:cxn ang="0">
                  <a:pos x="97" y="0"/>
                </a:cxn>
                <a:cxn ang="0">
                  <a:pos x="94" y="10"/>
                </a:cxn>
                <a:cxn ang="0">
                  <a:pos x="91" y="19"/>
                </a:cxn>
                <a:cxn ang="0">
                  <a:pos x="87" y="15"/>
                </a:cxn>
                <a:cxn ang="0">
                  <a:pos x="55" y="42"/>
                </a:cxn>
                <a:cxn ang="0">
                  <a:pos x="53" y="44"/>
                </a:cxn>
                <a:cxn ang="0">
                  <a:pos x="50" y="43"/>
                </a:cxn>
                <a:cxn ang="0">
                  <a:pos x="39" y="36"/>
                </a:cxn>
                <a:cxn ang="0">
                  <a:pos x="5" y="57"/>
                </a:cxn>
                <a:cxn ang="0">
                  <a:pos x="0" y="49"/>
                </a:cxn>
                <a:cxn ang="0">
                  <a:pos x="10" y="75"/>
                </a:cxn>
                <a:cxn ang="0">
                  <a:pos x="21" y="75"/>
                </a:cxn>
                <a:cxn ang="0">
                  <a:pos x="23" y="73"/>
                </a:cxn>
                <a:cxn ang="0">
                  <a:pos x="23" y="54"/>
                </a:cxn>
                <a:cxn ang="0">
                  <a:pos x="7" y="64"/>
                </a:cxn>
                <a:cxn ang="0">
                  <a:pos x="7" y="73"/>
                </a:cxn>
                <a:cxn ang="0">
                  <a:pos x="10" y="75"/>
                </a:cxn>
                <a:cxn ang="0">
                  <a:pos x="56" y="75"/>
                </a:cxn>
                <a:cxn ang="0">
                  <a:pos x="67" y="75"/>
                </a:cxn>
                <a:cxn ang="0">
                  <a:pos x="70" y="73"/>
                </a:cxn>
                <a:cxn ang="0">
                  <a:pos x="70" y="39"/>
                </a:cxn>
                <a:cxn ang="0">
                  <a:pos x="70" y="39"/>
                </a:cxn>
                <a:cxn ang="0">
                  <a:pos x="54" y="53"/>
                </a:cxn>
                <a:cxn ang="0">
                  <a:pos x="53" y="52"/>
                </a:cxn>
                <a:cxn ang="0">
                  <a:pos x="53" y="73"/>
                </a:cxn>
                <a:cxn ang="0">
                  <a:pos x="56" y="75"/>
                </a:cxn>
                <a:cxn ang="0">
                  <a:pos x="79" y="75"/>
                </a:cxn>
                <a:cxn ang="0">
                  <a:pos x="90" y="75"/>
                </a:cxn>
                <a:cxn ang="0">
                  <a:pos x="93" y="73"/>
                </a:cxn>
                <a:cxn ang="0">
                  <a:pos x="93" y="32"/>
                </a:cxn>
                <a:cxn ang="0">
                  <a:pos x="86" y="24"/>
                </a:cxn>
                <a:cxn ang="0">
                  <a:pos x="77" y="33"/>
                </a:cxn>
                <a:cxn ang="0">
                  <a:pos x="77" y="73"/>
                </a:cxn>
                <a:cxn ang="0">
                  <a:pos x="79" y="75"/>
                </a:cxn>
              </a:cxnLst>
              <a:rect l="txL" t="txT" r="txR" b="tx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5" name="Freeform 104"/>
            <p:cNvSpPr>
              <a:spLocks noEditPoints="1"/>
            </p:cNvSpPr>
            <p:nvPr/>
          </p:nvSpPr>
          <p:spPr>
            <a:xfrm>
              <a:off x="731837" y="94385"/>
              <a:ext cx="322262" cy="311475"/>
            </a:xfrm>
            <a:custGeom>
              <a:avLst/>
              <a:gdLst>
                <a:gd name="txL" fmla="*/ 0 w 86"/>
                <a:gd name="txT" fmla="*/ 0 h 78"/>
                <a:gd name="txR" fmla="*/ 86 w 86"/>
                <a:gd name="txB" fmla="*/ 78 h 78"/>
              </a:gdLst>
              <a:ahLst/>
              <a:cxnLst>
                <a:cxn ang="0">
                  <a:pos x="14" y="9"/>
                </a:cxn>
                <a:cxn ang="0">
                  <a:pos x="22" y="0"/>
                </a:cxn>
                <a:cxn ang="0">
                  <a:pos x="30" y="10"/>
                </a:cxn>
                <a:cxn ang="0">
                  <a:pos x="37" y="3"/>
                </a:cxn>
                <a:cxn ang="0">
                  <a:pos x="49" y="3"/>
                </a:cxn>
                <a:cxn ang="0">
                  <a:pos x="56" y="10"/>
                </a:cxn>
                <a:cxn ang="0">
                  <a:pos x="64" y="0"/>
                </a:cxn>
                <a:cxn ang="0">
                  <a:pos x="73" y="9"/>
                </a:cxn>
                <a:cxn ang="0">
                  <a:pos x="86" y="10"/>
                </a:cxn>
                <a:cxn ang="0">
                  <a:pos x="86" y="78"/>
                </a:cxn>
                <a:cxn ang="0">
                  <a:pos x="23" y="78"/>
                </a:cxn>
                <a:cxn ang="0">
                  <a:pos x="0" y="69"/>
                </a:cxn>
                <a:cxn ang="0">
                  <a:pos x="0" y="10"/>
                </a:cxn>
                <a:cxn ang="0">
                  <a:pos x="15" y="56"/>
                </a:cxn>
                <a:cxn ang="0">
                  <a:pos x="28" y="68"/>
                </a:cxn>
                <a:cxn ang="0">
                  <a:pos x="73" y="20"/>
                </a:cxn>
                <a:cxn ang="0">
                  <a:pos x="64" y="29"/>
                </a:cxn>
                <a:cxn ang="0">
                  <a:pos x="56" y="21"/>
                </a:cxn>
                <a:cxn ang="0">
                  <a:pos x="52" y="21"/>
                </a:cxn>
                <a:cxn ang="0">
                  <a:pos x="43" y="29"/>
                </a:cxn>
                <a:cxn ang="0">
                  <a:pos x="35" y="20"/>
                </a:cxn>
                <a:cxn ang="0">
                  <a:pos x="28" y="27"/>
                </a:cxn>
                <a:cxn ang="0">
                  <a:pos x="16" y="27"/>
                </a:cxn>
                <a:cxn ang="0">
                  <a:pos x="10" y="20"/>
                </a:cxn>
                <a:cxn ang="0">
                  <a:pos x="16" y="62"/>
                </a:cxn>
                <a:cxn ang="0">
                  <a:pos x="54" y="49"/>
                </a:cxn>
                <a:cxn ang="0">
                  <a:pos x="66" y="49"/>
                </a:cxn>
                <a:cxn ang="0">
                  <a:pos x="38" y="56"/>
                </a:cxn>
                <a:cxn ang="0">
                  <a:pos x="38" y="49"/>
                </a:cxn>
                <a:cxn ang="0">
                  <a:pos x="32" y="56"/>
                </a:cxn>
                <a:cxn ang="0">
                  <a:pos x="54" y="36"/>
                </a:cxn>
                <a:cxn ang="0">
                  <a:pos x="66" y="36"/>
                </a:cxn>
                <a:cxn ang="0">
                  <a:pos x="38" y="43"/>
                </a:cxn>
                <a:cxn ang="0">
                  <a:pos x="38" y="36"/>
                </a:cxn>
                <a:cxn ang="0">
                  <a:pos x="32" y="43"/>
                </a:cxn>
                <a:cxn ang="0">
                  <a:pos x="64" y="5"/>
                </a:cxn>
                <a:cxn ang="0">
                  <a:pos x="61" y="9"/>
                </a:cxn>
                <a:cxn ang="0">
                  <a:pos x="64" y="25"/>
                </a:cxn>
                <a:cxn ang="0">
                  <a:pos x="68" y="21"/>
                </a:cxn>
                <a:cxn ang="0">
                  <a:pos x="64" y="5"/>
                </a:cxn>
                <a:cxn ang="0">
                  <a:pos x="41" y="6"/>
                </a:cxn>
                <a:cxn ang="0">
                  <a:pos x="41" y="23"/>
                </a:cxn>
                <a:cxn ang="0">
                  <a:pos x="46" y="23"/>
                </a:cxn>
                <a:cxn ang="0">
                  <a:pos x="46" y="6"/>
                </a:cxn>
                <a:cxn ang="0">
                  <a:pos x="22" y="5"/>
                </a:cxn>
                <a:cxn ang="0">
                  <a:pos x="19" y="21"/>
                </a:cxn>
                <a:cxn ang="0">
                  <a:pos x="22" y="25"/>
                </a:cxn>
                <a:cxn ang="0">
                  <a:pos x="25" y="9"/>
                </a:cxn>
              </a:cxnLst>
              <a:rect l="txL" t="txT" r="txR" b="txB"/>
              <a:pathLst>
                <a:path w="86" h="78">
                  <a:moveTo>
                    <a:pt x="5" y="10"/>
                  </a:moveTo>
                  <a:cubicBezTo>
                    <a:pt x="14" y="10"/>
                    <a:pt x="14" y="10"/>
                    <a:pt x="14" y="10"/>
                  </a:cubicBezTo>
                  <a:cubicBezTo>
                    <a:pt x="14" y="9"/>
                    <a:pt x="14" y="9"/>
                    <a:pt x="14" y="9"/>
                  </a:cubicBezTo>
                  <a:cubicBezTo>
                    <a:pt x="14" y="6"/>
                    <a:pt x="14" y="4"/>
                    <a:pt x="16" y="3"/>
                  </a:cubicBezTo>
                  <a:cubicBezTo>
                    <a:pt x="18" y="1"/>
                    <a:pt x="20" y="0"/>
                    <a:pt x="22" y="0"/>
                  </a:cubicBezTo>
                  <a:cubicBezTo>
                    <a:pt x="22" y="0"/>
                    <a:pt x="22" y="0"/>
                    <a:pt x="22" y="0"/>
                  </a:cubicBezTo>
                  <a:cubicBezTo>
                    <a:pt x="24" y="0"/>
                    <a:pt x="26" y="1"/>
                    <a:pt x="28" y="3"/>
                  </a:cubicBezTo>
                  <a:cubicBezTo>
                    <a:pt x="29" y="4"/>
                    <a:pt x="30" y="6"/>
                    <a:pt x="30" y="9"/>
                  </a:cubicBezTo>
                  <a:cubicBezTo>
                    <a:pt x="30" y="10"/>
                    <a:pt x="30" y="10"/>
                    <a:pt x="30" y="10"/>
                  </a:cubicBezTo>
                  <a:cubicBezTo>
                    <a:pt x="35" y="10"/>
                    <a:pt x="35" y="10"/>
                    <a:pt x="35" y="10"/>
                  </a:cubicBezTo>
                  <a:cubicBezTo>
                    <a:pt x="35" y="9"/>
                    <a:pt x="35" y="9"/>
                    <a:pt x="35" y="9"/>
                  </a:cubicBezTo>
                  <a:cubicBezTo>
                    <a:pt x="35" y="6"/>
                    <a:pt x="36" y="4"/>
                    <a:pt x="37" y="3"/>
                  </a:cubicBezTo>
                  <a:cubicBezTo>
                    <a:pt x="39" y="1"/>
                    <a:pt x="41" y="0"/>
                    <a:pt x="43" y="0"/>
                  </a:cubicBezTo>
                  <a:cubicBezTo>
                    <a:pt x="43" y="0"/>
                    <a:pt x="43" y="0"/>
                    <a:pt x="43" y="0"/>
                  </a:cubicBezTo>
                  <a:cubicBezTo>
                    <a:pt x="46" y="0"/>
                    <a:pt x="48" y="1"/>
                    <a:pt x="49" y="3"/>
                  </a:cubicBezTo>
                  <a:cubicBezTo>
                    <a:pt x="51" y="4"/>
                    <a:pt x="52" y="6"/>
                    <a:pt x="52" y="9"/>
                  </a:cubicBezTo>
                  <a:cubicBezTo>
                    <a:pt x="52" y="10"/>
                    <a:pt x="52" y="10"/>
                    <a:pt x="52" y="10"/>
                  </a:cubicBezTo>
                  <a:cubicBezTo>
                    <a:pt x="56" y="10"/>
                    <a:pt x="56" y="10"/>
                    <a:pt x="56" y="10"/>
                  </a:cubicBezTo>
                  <a:cubicBezTo>
                    <a:pt x="56" y="9"/>
                    <a:pt x="56" y="9"/>
                    <a:pt x="56" y="9"/>
                  </a:cubicBezTo>
                  <a:cubicBezTo>
                    <a:pt x="56" y="6"/>
                    <a:pt x="57" y="4"/>
                    <a:pt x="58" y="3"/>
                  </a:cubicBezTo>
                  <a:cubicBezTo>
                    <a:pt x="60" y="1"/>
                    <a:pt x="62" y="0"/>
                    <a:pt x="64" y="0"/>
                  </a:cubicBezTo>
                  <a:cubicBezTo>
                    <a:pt x="64" y="0"/>
                    <a:pt x="64" y="0"/>
                    <a:pt x="64" y="0"/>
                  </a:cubicBezTo>
                  <a:cubicBezTo>
                    <a:pt x="67" y="0"/>
                    <a:pt x="69" y="1"/>
                    <a:pt x="70" y="3"/>
                  </a:cubicBezTo>
                  <a:cubicBezTo>
                    <a:pt x="72" y="4"/>
                    <a:pt x="73" y="6"/>
                    <a:pt x="73" y="9"/>
                  </a:cubicBezTo>
                  <a:cubicBezTo>
                    <a:pt x="73" y="10"/>
                    <a:pt x="73" y="10"/>
                    <a:pt x="73" y="10"/>
                  </a:cubicBezTo>
                  <a:cubicBezTo>
                    <a:pt x="81" y="10"/>
                    <a:pt x="81" y="10"/>
                    <a:pt x="81" y="10"/>
                  </a:cubicBezTo>
                  <a:cubicBezTo>
                    <a:pt x="86" y="10"/>
                    <a:pt x="86" y="10"/>
                    <a:pt x="86" y="10"/>
                  </a:cubicBezTo>
                  <a:cubicBezTo>
                    <a:pt x="86" y="15"/>
                    <a:pt x="86" y="15"/>
                    <a:pt x="86" y="15"/>
                  </a:cubicBezTo>
                  <a:cubicBezTo>
                    <a:pt x="86" y="73"/>
                    <a:pt x="86" y="73"/>
                    <a:pt x="86" y="73"/>
                  </a:cubicBezTo>
                  <a:cubicBezTo>
                    <a:pt x="86" y="78"/>
                    <a:pt x="86" y="78"/>
                    <a:pt x="86" y="78"/>
                  </a:cubicBezTo>
                  <a:cubicBezTo>
                    <a:pt x="81" y="78"/>
                    <a:pt x="81" y="78"/>
                    <a:pt x="81" y="78"/>
                  </a:cubicBezTo>
                  <a:cubicBezTo>
                    <a:pt x="24" y="78"/>
                    <a:pt x="24" y="78"/>
                    <a:pt x="24" y="78"/>
                  </a:cubicBezTo>
                  <a:cubicBezTo>
                    <a:pt x="23" y="78"/>
                    <a:pt x="23" y="78"/>
                    <a:pt x="23" y="78"/>
                  </a:cubicBezTo>
                  <a:cubicBezTo>
                    <a:pt x="22" y="78"/>
                    <a:pt x="22" y="78"/>
                    <a:pt x="22" y="78"/>
                  </a:cubicBezTo>
                  <a:cubicBezTo>
                    <a:pt x="3" y="71"/>
                    <a:pt x="3" y="71"/>
                    <a:pt x="3" y="71"/>
                  </a:cubicBezTo>
                  <a:cubicBezTo>
                    <a:pt x="0" y="69"/>
                    <a:pt x="0" y="69"/>
                    <a:pt x="0" y="69"/>
                  </a:cubicBezTo>
                  <a:cubicBezTo>
                    <a:pt x="0" y="66"/>
                    <a:pt x="0" y="66"/>
                    <a:pt x="0" y="66"/>
                  </a:cubicBezTo>
                  <a:cubicBezTo>
                    <a:pt x="0" y="15"/>
                    <a:pt x="0" y="15"/>
                    <a:pt x="0" y="15"/>
                  </a:cubicBezTo>
                  <a:cubicBezTo>
                    <a:pt x="0" y="10"/>
                    <a:pt x="0" y="10"/>
                    <a:pt x="0" y="10"/>
                  </a:cubicBezTo>
                  <a:cubicBezTo>
                    <a:pt x="5" y="10"/>
                    <a:pt x="5" y="10"/>
                    <a:pt x="5" y="10"/>
                  </a:cubicBezTo>
                  <a:close/>
                  <a:moveTo>
                    <a:pt x="10" y="59"/>
                  </a:moveTo>
                  <a:cubicBezTo>
                    <a:pt x="15" y="56"/>
                    <a:pt x="15" y="56"/>
                    <a:pt x="15" y="56"/>
                  </a:cubicBezTo>
                  <a:cubicBezTo>
                    <a:pt x="17" y="55"/>
                    <a:pt x="17" y="55"/>
                    <a:pt x="17" y="55"/>
                  </a:cubicBezTo>
                  <a:cubicBezTo>
                    <a:pt x="18" y="57"/>
                    <a:pt x="18" y="57"/>
                    <a:pt x="18" y="57"/>
                  </a:cubicBezTo>
                  <a:cubicBezTo>
                    <a:pt x="28" y="68"/>
                    <a:pt x="28" y="68"/>
                    <a:pt x="28" y="68"/>
                  </a:cubicBezTo>
                  <a:cubicBezTo>
                    <a:pt x="76" y="68"/>
                    <a:pt x="76" y="68"/>
                    <a:pt x="76" y="68"/>
                  </a:cubicBezTo>
                  <a:cubicBezTo>
                    <a:pt x="76" y="20"/>
                    <a:pt x="76" y="20"/>
                    <a:pt x="76" y="20"/>
                  </a:cubicBezTo>
                  <a:cubicBezTo>
                    <a:pt x="73" y="20"/>
                    <a:pt x="73" y="20"/>
                    <a:pt x="73" y="20"/>
                  </a:cubicBezTo>
                  <a:cubicBezTo>
                    <a:pt x="73" y="21"/>
                    <a:pt x="73" y="21"/>
                    <a:pt x="73" y="21"/>
                  </a:cubicBezTo>
                  <a:cubicBezTo>
                    <a:pt x="73" y="23"/>
                    <a:pt x="72" y="25"/>
                    <a:pt x="70" y="27"/>
                  </a:cubicBezTo>
                  <a:cubicBezTo>
                    <a:pt x="69" y="29"/>
                    <a:pt x="67" y="29"/>
                    <a:pt x="64" y="29"/>
                  </a:cubicBezTo>
                  <a:cubicBezTo>
                    <a:pt x="64" y="29"/>
                    <a:pt x="64" y="29"/>
                    <a:pt x="64" y="29"/>
                  </a:cubicBezTo>
                  <a:cubicBezTo>
                    <a:pt x="62" y="29"/>
                    <a:pt x="60" y="29"/>
                    <a:pt x="58" y="27"/>
                  </a:cubicBezTo>
                  <a:cubicBezTo>
                    <a:pt x="57" y="25"/>
                    <a:pt x="56" y="23"/>
                    <a:pt x="56" y="21"/>
                  </a:cubicBezTo>
                  <a:cubicBezTo>
                    <a:pt x="56" y="20"/>
                    <a:pt x="56" y="20"/>
                    <a:pt x="56" y="20"/>
                  </a:cubicBezTo>
                  <a:cubicBezTo>
                    <a:pt x="52" y="20"/>
                    <a:pt x="52" y="20"/>
                    <a:pt x="52" y="20"/>
                  </a:cubicBezTo>
                  <a:cubicBezTo>
                    <a:pt x="52" y="21"/>
                    <a:pt x="52" y="21"/>
                    <a:pt x="52" y="21"/>
                  </a:cubicBezTo>
                  <a:cubicBezTo>
                    <a:pt x="52" y="23"/>
                    <a:pt x="51" y="25"/>
                    <a:pt x="49" y="27"/>
                  </a:cubicBezTo>
                  <a:cubicBezTo>
                    <a:pt x="48" y="29"/>
                    <a:pt x="46" y="29"/>
                    <a:pt x="43" y="29"/>
                  </a:cubicBezTo>
                  <a:cubicBezTo>
                    <a:pt x="43" y="29"/>
                    <a:pt x="43" y="29"/>
                    <a:pt x="43" y="29"/>
                  </a:cubicBezTo>
                  <a:cubicBezTo>
                    <a:pt x="41" y="29"/>
                    <a:pt x="39" y="29"/>
                    <a:pt x="37" y="27"/>
                  </a:cubicBezTo>
                  <a:cubicBezTo>
                    <a:pt x="36" y="25"/>
                    <a:pt x="35" y="23"/>
                    <a:pt x="35" y="21"/>
                  </a:cubicBezTo>
                  <a:cubicBezTo>
                    <a:pt x="35" y="20"/>
                    <a:pt x="35" y="20"/>
                    <a:pt x="35" y="20"/>
                  </a:cubicBezTo>
                  <a:cubicBezTo>
                    <a:pt x="30" y="20"/>
                    <a:pt x="30" y="20"/>
                    <a:pt x="30" y="20"/>
                  </a:cubicBezTo>
                  <a:cubicBezTo>
                    <a:pt x="30" y="21"/>
                    <a:pt x="30" y="21"/>
                    <a:pt x="30" y="21"/>
                  </a:cubicBezTo>
                  <a:cubicBezTo>
                    <a:pt x="30" y="23"/>
                    <a:pt x="29" y="25"/>
                    <a:pt x="28" y="27"/>
                  </a:cubicBezTo>
                  <a:cubicBezTo>
                    <a:pt x="26" y="29"/>
                    <a:pt x="24" y="29"/>
                    <a:pt x="22" y="29"/>
                  </a:cubicBezTo>
                  <a:cubicBezTo>
                    <a:pt x="22" y="29"/>
                    <a:pt x="22" y="29"/>
                    <a:pt x="22" y="29"/>
                  </a:cubicBezTo>
                  <a:cubicBezTo>
                    <a:pt x="20" y="29"/>
                    <a:pt x="18" y="29"/>
                    <a:pt x="16" y="27"/>
                  </a:cubicBezTo>
                  <a:cubicBezTo>
                    <a:pt x="14" y="25"/>
                    <a:pt x="14" y="23"/>
                    <a:pt x="14" y="21"/>
                  </a:cubicBezTo>
                  <a:cubicBezTo>
                    <a:pt x="14" y="20"/>
                    <a:pt x="14" y="20"/>
                    <a:pt x="14" y="20"/>
                  </a:cubicBezTo>
                  <a:cubicBezTo>
                    <a:pt x="10" y="20"/>
                    <a:pt x="10" y="20"/>
                    <a:pt x="10" y="20"/>
                  </a:cubicBezTo>
                  <a:cubicBezTo>
                    <a:pt x="10" y="59"/>
                    <a:pt x="10" y="59"/>
                    <a:pt x="10" y="59"/>
                  </a:cubicBezTo>
                  <a:close/>
                  <a:moveTo>
                    <a:pt x="20" y="67"/>
                  </a:moveTo>
                  <a:cubicBezTo>
                    <a:pt x="16" y="62"/>
                    <a:pt x="16" y="62"/>
                    <a:pt x="16" y="62"/>
                  </a:cubicBezTo>
                  <a:cubicBezTo>
                    <a:pt x="13" y="64"/>
                    <a:pt x="13" y="64"/>
                    <a:pt x="13" y="64"/>
                  </a:cubicBezTo>
                  <a:cubicBezTo>
                    <a:pt x="20" y="67"/>
                    <a:pt x="20" y="67"/>
                    <a:pt x="20" y="67"/>
                  </a:cubicBezTo>
                  <a:close/>
                  <a:moveTo>
                    <a:pt x="54" y="49"/>
                  </a:moveTo>
                  <a:cubicBezTo>
                    <a:pt x="54" y="56"/>
                    <a:pt x="54" y="56"/>
                    <a:pt x="54" y="56"/>
                  </a:cubicBezTo>
                  <a:cubicBezTo>
                    <a:pt x="66" y="56"/>
                    <a:pt x="66" y="56"/>
                    <a:pt x="66" y="56"/>
                  </a:cubicBezTo>
                  <a:cubicBezTo>
                    <a:pt x="66" y="49"/>
                    <a:pt x="66" y="49"/>
                    <a:pt x="66" y="49"/>
                  </a:cubicBezTo>
                  <a:cubicBezTo>
                    <a:pt x="54" y="49"/>
                    <a:pt x="54" y="49"/>
                    <a:pt x="54" y="49"/>
                  </a:cubicBezTo>
                  <a:close/>
                  <a:moveTo>
                    <a:pt x="38" y="49"/>
                  </a:moveTo>
                  <a:cubicBezTo>
                    <a:pt x="38" y="56"/>
                    <a:pt x="38" y="56"/>
                    <a:pt x="38" y="56"/>
                  </a:cubicBezTo>
                  <a:cubicBezTo>
                    <a:pt x="49" y="56"/>
                    <a:pt x="49" y="56"/>
                    <a:pt x="49" y="56"/>
                  </a:cubicBezTo>
                  <a:cubicBezTo>
                    <a:pt x="49" y="49"/>
                    <a:pt x="49" y="49"/>
                    <a:pt x="49" y="49"/>
                  </a:cubicBezTo>
                  <a:cubicBezTo>
                    <a:pt x="38" y="49"/>
                    <a:pt x="38" y="49"/>
                    <a:pt x="38" y="49"/>
                  </a:cubicBezTo>
                  <a:close/>
                  <a:moveTo>
                    <a:pt x="20" y="49"/>
                  </a:moveTo>
                  <a:cubicBezTo>
                    <a:pt x="20" y="56"/>
                    <a:pt x="20" y="56"/>
                    <a:pt x="20" y="56"/>
                  </a:cubicBezTo>
                  <a:cubicBezTo>
                    <a:pt x="32" y="56"/>
                    <a:pt x="32" y="56"/>
                    <a:pt x="32" y="56"/>
                  </a:cubicBezTo>
                  <a:cubicBezTo>
                    <a:pt x="32" y="49"/>
                    <a:pt x="32" y="49"/>
                    <a:pt x="32" y="49"/>
                  </a:cubicBezTo>
                  <a:cubicBezTo>
                    <a:pt x="20" y="49"/>
                    <a:pt x="20" y="49"/>
                    <a:pt x="20" y="49"/>
                  </a:cubicBezTo>
                  <a:close/>
                  <a:moveTo>
                    <a:pt x="54" y="36"/>
                  </a:moveTo>
                  <a:cubicBezTo>
                    <a:pt x="54" y="43"/>
                    <a:pt x="54" y="43"/>
                    <a:pt x="54" y="43"/>
                  </a:cubicBezTo>
                  <a:cubicBezTo>
                    <a:pt x="66" y="43"/>
                    <a:pt x="66" y="43"/>
                    <a:pt x="66" y="43"/>
                  </a:cubicBezTo>
                  <a:cubicBezTo>
                    <a:pt x="66" y="36"/>
                    <a:pt x="66" y="36"/>
                    <a:pt x="66" y="36"/>
                  </a:cubicBezTo>
                  <a:cubicBezTo>
                    <a:pt x="54" y="36"/>
                    <a:pt x="54" y="36"/>
                    <a:pt x="54" y="36"/>
                  </a:cubicBezTo>
                  <a:close/>
                  <a:moveTo>
                    <a:pt x="38" y="36"/>
                  </a:moveTo>
                  <a:cubicBezTo>
                    <a:pt x="38" y="43"/>
                    <a:pt x="38" y="43"/>
                    <a:pt x="38" y="43"/>
                  </a:cubicBezTo>
                  <a:cubicBezTo>
                    <a:pt x="49" y="43"/>
                    <a:pt x="49" y="43"/>
                    <a:pt x="49" y="43"/>
                  </a:cubicBezTo>
                  <a:cubicBezTo>
                    <a:pt x="49" y="36"/>
                    <a:pt x="49" y="36"/>
                    <a:pt x="49" y="36"/>
                  </a:cubicBezTo>
                  <a:cubicBezTo>
                    <a:pt x="38" y="36"/>
                    <a:pt x="38" y="36"/>
                    <a:pt x="38" y="36"/>
                  </a:cubicBezTo>
                  <a:close/>
                  <a:moveTo>
                    <a:pt x="20" y="36"/>
                  </a:moveTo>
                  <a:cubicBezTo>
                    <a:pt x="20" y="43"/>
                    <a:pt x="20" y="43"/>
                    <a:pt x="20" y="43"/>
                  </a:cubicBezTo>
                  <a:cubicBezTo>
                    <a:pt x="32" y="43"/>
                    <a:pt x="32" y="43"/>
                    <a:pt x="32" y="43"/>
                  </a:cubicBezTo>
                  <a:cubicBezTo>
                    <a:pt x="32" y="36"/>
                    <a:pt x="32" y="36"/>
                    <a:pt x="32" y="36"/>
                  </a:cubicBezTo>
                  <a:cubicBezTo>
                    <a:pt x="20" y="36"/>
                    <a:pt x="20" y="36"/>
                    <a:pt x="20" y="36"/>
                  </a:cubicBezTo>
                  <a:close/>
                  <a:moveTo>
                    <a:pt x="64" y="5"/>
                  </a:moveTo>
                  <a:cubicBezTo>
                    <a:pt x="64" y="5"/>
                    <a:pt x="64" y="5"/>
                    <a:pt x="64" y="5"/>
                  </a:cubicBezTo>
                  <a:cubicBezTo>
                    <a:pt x="63" y="5"/>
                    <a:pt x="63" y="5"/>
                    <a:pt x="62" y="6"/>
                  </a:cubicBezTo>
                  <a:cubicBezTo>
                    <a:pt x="61" y="7"/>
                    <a:pt x="61" y="8"/>
                    <a:pt x="61" y="9"/>
                  </a:cubicBezTo>
                  <a:cubicBezTo>
                    <a:pt x="61" y="21"/>
                    <a:pt x="61" y="21"/>
                    <a:pt x="61" y="21"/>
                  </a:cubicBezTo>
                  <a:cubicBezTo>
                    <a:pt x="61" y="22"/>
                    <a:pt x="61" y="23"/>
                    <a:pt x="62" y="23"/>
                  </a:cubicBezTo>
                  <a:cubicBezTo>
                    <a:pt x="63" y="24"/>
                    <a:pt x="63" y="25"/>
                    <a:pt x="64" y="25"/>
                  </a:cubicBezTo>
                  <a:cubicBezTo>
                    <a:pt x="64" y="25"/>
                    <a:pt x="64" y="25"/>
                    <a:pt x="64" y="25"/>
                  </a:cubicBezTo>
                  <a:cubicBezTo>
                    <a:pt x="65" y="25"/>
                    <a:pt x="66" y="24"/>
                    <a:pt x="67" y="23"/>
                  </a:cubicBezTo>
                  <a:cubicBezTo>
                    <a:pt x="67" y="23"/>
                    <a:pt x="68" y="22"/>
                    <a:pt x="68" y="21"/>
                  </a:cubicBezTo>
                  <a:cubicBezTo>
                    <a:pt x="68" y="9"/>
                    <a:pt x="68" y="9"/>
                    <a:pt x="68" y="9"/>
                  </a:cubicBezTo>
                  <a:cubicBezTo>
                    <a:pt x="68" y="8"/>
                    <a:pt x="67" y="7"/>
                    <a:pt x="67" y="6"/>
                  </a:cubicBezTo>
                  <a:cubicBezTo>
                    <a:pt x="66" y="5"/>
                    <a:pt x="65" y="5"/>
                    <a:pt x="64" y="5"/>
                  </a:cubicBezTo>
                  <a:close/>
                  <a:moveTo>
                    <a:pt x="43" y="5"/>
                  </a:moveTo>
                  <a:cubicBezTo>
                    <a:pt x="43" y="5"/>
                    <a:pt x="43" y="5"/>
                    <a:pt x="43" y="5"/>
                  </a:cubicBezTo>
                  <a:cubicBezTo>
                    <a:pt x="42" y="5"/>
                    <a:pt x="42" y="5"/>
                    <a:pt x="41" y="6"/>
                  </a:cubicBezTo>
                  <a:cubicBezTo>
                    <a:pt x="40" y="7"/>
                    <a:pt x="40" y="8"/>
                    <a:pt x="40" y="9"/>
                  </a:cubicBezTo>
                  <a:cubicBezTo>
                    <a:pt x="40" y="21"/>
                    <a:pt x="40" y="21"/>
                    <a:pt x="40" y="21"/>
                  </a:cubicBezTo>
                  <a:cubicBezTo>
                    <a:pt x="40" y="22"/>
                    <a:pt x="40" y="23"/>
                    <a:pt x="41" y="23"/>
                  </a:cubicBezTo>
                  <a:cubicBezTo>
                    <a:pt x="42" y="24"/>
                    <a:pt x="42" y="25"/>
                    <a:pt x="43" y="25"/>
                  </a:cubicBezTo>
                  <a:cubicBezTo>
                    <a:pt x="43" y="25"/>
                    <a:pt x="43" y="25"/>
                    <a:pt x="43" y="25"/>
                  </a:cubicBezTo>
                  <a:cubicBezTo>
                    <a:pt x="44" y="25"/>
                    <a:pt x="45" y="24"/>
                    <a:pt x="46" y="23"/>
                  </a:cubicBezTo>
                  <a:cubicBezTo>
                    <a:pt x="46" y="23"/>
                    <a:pt x="47" y="22"/>
                    <a:pt x="47" y="21"/>
                  </a:cubicBezTo>
                  <a:cubicBezTo>
                    <a:pt x="47" y="9"/>
                    <a:pt x="47" y="9"/>
                    <a:pt x="47" y="9"/>
                  </a:cubicBezTo>
                  <a:cubicBezTo>
                    <a:pt x="47" y="8"/>
                    <a:pt x="46" y="7"/>
                    <a:pt x="46" y="6"/>
                  </a:cubicBezTo>
                  <a:cubicBezTo>
                    <a:pt x="45" y="5"/>
                    <a:pt x="44" y="5"/>
                    <a:pt x="43" y="5"/>
                  </a:cubicBezTo>
                  <a:close/>
                  <a:moveTo>
                    <a:pt x="22" y="5"/>
                  </a:moveTo>
                  <a:cubicBezTo>
                    <a:pt x="22" y="5"/>
                    <a:pt x="22" y="5"/>
                    <a:pt x="22" y="5"/>
                  </a:cubicBezTo>
                  <a:cubicBezTo>
                    <a:pt x="21" y="5"/>
                    <a:pt x="20" y="5"/>
                    <a:pt x="20" y="6"/>
                  </a:cubicBezTo>
                  <a:cubicBezTo>
                    <a:pt x="19" y="7"/>
                    <a:pt x="19" y="8"/>
                    <a:pt x="19" y="9"/>
                  </a:cubicBezTo>
                  <a:cubicBezTo>
                    <a:pt x="19" y="21"/>
                    <a:pt x="19" y="21"/>
                    <a:pt x="19" y="21"/>
                  </a:cubicBezTo>
                  <a:cubicBezTo>
                    <a:pt x="19" y="22"/>
                    <a:pt x="19" y="23"/>
                    <a:pt x="20" y="23"/>
                  </a:cubicBezTo>
                  <a:cubicBezTo>
                    <a:pt x="20" y="24"/>
                    <a:pt x="21" y="25"/>
                    <a:pt x="22" y="25"/>
                  </a:cubicBezTo>
                  <a:cubicBezTo>
                    <a:pt x="22" y="25"/>
                    <a:pt x="22" y="25"/>
                    <a:pt x="22" y="25"/>
                  </a:cubicBezTo>
                  <a:cubicBezTo>
                    <a:pt x="23" y="25"/>
                    <a:pt x="24" y="24"/>
                    <a:pt x="24" y="23"/>
                  </a:cubicBezTo>
                  <a:cubicBezTo>
                    <a:pt x="25" y="23"/>
                    <a:pt x="25" y="22"/>
                    <a:pt x="25" y="21"/>
                  </a:cubicBezTo>
                  <a:cubicBezTo>
                    <a:pt x="25" y="9"/>
                    <a:pt x="25" y="9"/>
                    <a:pt x="25" y="9"/>
                  </a:cubicBezTo>
                  <a:cubicBezTo>
                    <a:pt x="25" y="8"/>
                    <a:pt x="25" y="7"/>
                    <a:pt x="24" y="6"/>
                  </a:cubicBezTo>
                  <a:cubicBezTo>
                    <a:pt x="24" y="5"/>
                    <a:pt x="23" y="5"/>
                    <a:pt x="22" y="5"/>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06" name="Freeform 105"/>
            <p:cNvSpPr>
              <a:spLocks noEditPoints="1"/>
            </p:cNvSpPr>
            <p:nvPr/>
          </p:nvSpPr>
          <p:spPr>
            <a:xfrm>
              <a:off x="1422400" y="53683"/>
              <a:ext cx="341312" cy="372417"/>
            </a:xfrm>
            <a:custGeom>
              <a:avLst/>
              <a:gdLst>
                <a:gd name="txL" fmla="*/ 0 w 91"/>
                <a:gd name="txT" fmla="*/ 0 h 93"/>
                <a:gd name="txR" fmla="*/ 91 w 91"/>
                <a:gd name="txB" fmla="*/ 93 h 93"/>
              </a:gdLst>
              <a:ahLst/>
              <a:cxnLst>
                <a:cxn ang="0">
                  <a:pos x="91" y="93"/>
                </a:cxn>
                <a:cxn ang="0">
                  <a:pos x="7" y="86"/>
                </a:cxn>
                <a:cxn ang="0">
                  <a:pos x="2" y="73"/>
                </a:cxn>
                <a:cxn ang="0">
                  <a:pos x="11" y="70"/>
                </a:cxn>
                <a:cxn ang="0">
                  <a:pos x="2" y="63"/>
                </a:cxn>
                <a:cxn ang="0">
                  <a:pos x="2" y="52"/>
                </a:cxn>
                <a:cxn ang="0">
                  <a:pos x="11" y="49"/>
                </a:cxn>
                <a:cxn ang="0">
                  <a:pos x="2" y="41"/>
                </a:cxn>
                <a:cxn ang="0">
                  <a:pos x="2" y="30"/>
                </a:cxn>
                <a:cxn ang="0">
                  <a:pos x="11" y="28"/>
                </a:cxn>
                <a:cxn ang="0">
                  <a:pos x="2" y="20"/>
                </a:cxn>
                <a:cxn ang="0">
                  <a:pos x="2" y="9"/>
                </a:cxn>
                <a:cxn ang="0">
                  <a:pos x="11" y="0"/>
                </a:cxn>
                <a:cxn ang="0">
                  <a:pos x="6" y="34"/>
                </a:cxn>
                <a:cxn ang="0">
                  <a:pos x="6" y="37"/>
                </a:cxn>
                <a:cxn ang="0">
                  <a:pos x="23" y="37"/>
                </a:cxn>
                <a:cxn ang="0">
                  <a:pos x="23" y="34"/>
                </a:cxn>
                <a:cxn ang="0">
                  <a:pos x="7" y="12"/>
                </a:cxn>
                <a:cxn ang="0">
                  <a:pos x="5" y="15"/>
                </a:cxn>
                <a:cxn ang="0">
                  <a:pos x="21" y="17"/>
                </a:cxn>
                <a:cxn ang="0">
                  <a:pos x="23" y="13"/>
                </a:cxn>
                <a:cxn ang="0">
                  <a:pos x="7" y="76"/>
                </a:cxn>
                <a:cxn ang="0">
                  <a:pos x="5" y="78"/>
                </a:cxn>
                <a:cxn ang="0">
                  <a:pos x="21" y="81"/>
                </a:cxn>
                <a:cxn ang="0">
                  <a:pos x="23" y="76"/>
                </a:cxn>
                <a:cxn ang="0">
                  <a:pos x="7" y="55"/>
                </a:cxn>
                <a:cxn ang="0">
                  <a:pos x="5" y="57"/>
                </a:cxn>
                <a:cxn ang="0">
                  <a:pos x="21" y="60"/>
                </a:cxn>
                <a:cxn ang="0">
                  <a:pos x="23" y="55"/>
                </a:cxn>
                <a:cxn ang="0">
                  <a:pos x="30" y="39"/>
                </a:cxn>
                <a:cxn ang="0">
                  <a:pos x="43" y="43"/>
                </a:cxn>
                <a:cxn ang="0">
                  <a:pos x="70" y="37"/>
                </a:cxn>
                <a:cxn ang="0">
                  <a:pos x="79" y="45"/>
                </a:cxn>
                <a:cxn ang="0">
                  <a:pos x="84" y="36"/>
                </a:cxn>
                <a:cxn ang="0">
                  <a:pos x="49" y="39"/>
                </a:cxn>
                <a:cxn ang="0">
                  <a:pos x="39" y="48"/>
                </a:cxn>
                <a:cxn ang="0">
                  <a:pos x="58" y="63"/>
                </a:cxn>
                <a:cxn ang="0">
                  <a:pos x="76" y="48"/>
                </a:cxn>
                <a:cxn ang="0">
                  <a:pos x="66" y="39"/>
                </a:cxn>
                <a:cxn ang="0">
                  <a:pos x="58" y="44"/>
                </a:cxn>
                <a:cxn ang="0">
                  <a:pos x="52" y="58"/>
                </a:cxn>
                <a:cxn ang="0">
                  <a:pos x="61" y="56"/>
                </a:cxn>
                <a:cxn ang="0">
                  <a:pos x="53" y="52"/>
                </a:cxn>
                <a:cxn ang="0">
                  <a:pos x="61" y="49"/>
                </a:cxn>
                <a:cxn ang="0">
                  <a:pos x="65" y="56"/>
                </a:cxn>
                <a:cxn ang="0">
                  <a:pos x="58" y="44"/>
                </a:cxn>
                <a:cxn ang="0">
                  <a:pos x="70" y="68"/>
                </a:cxn>
                <a:cxn ang="0">
                  <a:pos x="40" y="64"/>
                </a:cxn>
                <a:cxn ang="0">
                  <a:pos x="45" y="64"/>
                </a:cxn>
              </a:cxnLst>
              <a:rect l="txL" t="txT" r="txR" b="txB"/>
              <a:pathLst>
                <a:path w="91" h="93">
                  <a:moveTo>
                    <a:pt x="11" y="0"/>
                  </a:moveTo>
                  <a:cubicBezTo>
                    <a:pt x="91" y="0"/>
                    <a:pt x="91" y="0"/>
                    <a:pt x="91" y="0"/>
                  </a:cubicBezTo>
                  <a:cubicBezTo>
                    <a:pt x="91" y="93"/>
                    <a:pt x="91" y="93"/>
                    <a:pt x="91" y="93"/>
                  </a:cubicBezTo>
                  <a:cubicBezTo>
                    <a:pt x="11" y="93"/>
                    <a:pt x="11" y="93"/>
                    <a:pt x="11" y="93"/>
                  </a:cubicBezTo>
                  <a:cubicBezTo>
                    <a:pt x="11" y="86"/>
                    <a:pt x="11" y="86"/>
                    <a:pt x="11" y="86"/>
                  </a:cubicBezTo>
                  <a:cubicBezTo>
                    <a:pt x="7" y="86"/>
                    <a:pt x="7" y="86"/>
                    <a:pt x="7" y="86"/>
                  </a:cubicBezTo>
                  <a:cubicBezTo>
                    <a:pt x="5" y="86"/>
                    <a:pt x="3" y="85"/>
                    <a:pt x="2" y="84"/>
                  </a:cubicBezTo>
                  <a:cubicBezTo>
                    <a:pt x="1" y="82"/>
                    <a:pt x="0" y="80"/>
                    <a:pt x="0" y="78"/>
                  </a:cubicBezTo>
                  <a:cubicBezTo>
                    <a:pt x="0" y="76"/>
                    <a:pt x="1" y="74"/>
                    <a:pt x="2" y="73"/>
                  </a:cubicBezTo>
                  <a:cubicBezTo>
                    <a:pt x="2" y="73"/>
                    <a:pt x="2" y="73"/>
                    <a:pt x="2" y="73"/>
                  </a:cubicBezTo>
                  <a:cubicBezTo>
                    <a:pt x="3" y="71"/>
                    <a:pt x="5" y="70"/>
                    <a:pt x="7" y="70"/>
                  </a:cubicBezTo>
                  <a:cubicBezTo>
                    <a:pt x="11" y="70"/>
                    <a:pt x="11" y="70"/>
                    <a:pt x="11" y="70"/>
                  </a:cubicBezTo>
                  <a:cubicBezTo>
                    <a:pt x="11" y="65"/>
                    <a:pt x="11" y="65"/>
                    <a:pt x="11" y="65"/>
                  </a:cubicBezTo>
                  <a:cubicBezTo>
                    <a:pt x="7" y="65"/>
                    <a:pt x="7" y="65"/>
                    <a:pt x="7" y="65"/>
                  </a:cubicBezTo>
                  <a:cubicBezTo>
                    <a:pt x="5" y="65"/>
                    <a:pt x="3" y="64"/>
                    <a:pt x="2" y="63"/>
                  </a:cubicBezTo>
                  <a:cubicBezTo>
                    <a:pt x="1" y="61"/>
                    <a:pt x="0" y="59"/>
                    <a:pt x="0" y="57"/>
                  </a:cubicBezTo>
                  <a:cubicBezTo>
                    <a:pt x="0" y="55"/>
                    <a:pt x="1" y="53"/>
                    <a:pt x="2" y="52"/>
                  </a:cubicBezTo>
                  <a:cubicBezTo>
                    <a:pt x="2" y="52"/>
                    <a:pt x="2" y="52"/>
                    <a:pt x="2" y="52"/>
                  </a:cubicBezTo>
                  <a:cubicBezTo>
                    <a:pt x="2" y="52"/>
                    <a:pt x="2" y="52"/>
                    <a:pt x="2" y="52"/>
                  </a:cubicBezTo>
                  <a:cubicBezTo>
                    <a:pt x="3" y="50"/>
                    <a:pt x="5" y="49"/>
                    <a:pt x="7" y="49"/>
                  </a:cubicBezTo>
                  <a:cubicBezTo>
                    <a:pt x="11" y="49"/>
                    <a:pt x="11" y="49"/>
                    <a:pt x="11" y="49"/>
                  </a:cubicBezTo>
                  <a:cubicBezTo>
                    <a:pt x="11" y="43"/>
                    <a:pt x="11" y="43"/>
                    <a:pt x="11" y="43"/>
                  </a:cubicBezTo>
                  <a:cubicBezTo>
                    <a:pt x="7" y="43"/>
                    <a:pt x="7" y="43"/>
                    <a:pt x="7" y="43"/>
                  </a:cubicBezTo>
                  <a:cubicBezTo>
                    <a:pt x="5" y="43"/>
                    <a:pt x="3" y="42"/>
                    <a:pt x="2" y="41"/>
                  </a:cubicBezTo>
                  <a:cubicBezTo>
                    <a:pt x="1" y="39"/>
                    <a:pt x="0" y="38"/>
                    <a:pt x="0" y="35"/>
                  </a:cubicBezTo>
                  <a:cubicBezTo>
                    <a:pt x="0" y="33"/>
                    <a:pt x="1" y="31"/>
                    <a:pt x="2" y="30"/>
                  </a:cubicBezTo>
                  <a:cubicBezTo>
                    <a:pt x="2" y="30"/>
                    <a:pt x="2" y="30"/>
                    <a:pt x="2" y="30"/>
                  </a:cubicBezTo>
                  <a:cubicBezTo>
                    <a:pt x="2" y="30"/>
                    <a:pt x="2" y="30"/>
                    <a:pt x="2" y="30"/>
                  </a:cubicBezTo>
                  <a:cubicBezTo>
                    <a:pt x="3" y="29"/>
                    <a:pt x="5" y="28"/>
                    <a:pt x="7" y="28"/>
                  </a:cubicBezTo>
                  <a:cubicBezTo>
                    <a:pt x="11" y="28"/>
                    <a:pt x="11" y="28"/>
                    <a:pt x="11" y="28"/>
                  </a:cubicBezTo>
                  <a:cubicBezTo>
                    <a:pt x="11" y="22"/>
                    <a:pt x="11" y="22"/>
                    <a:pt x="11" y="22"/>
                  </a:cubicBezTo>
                  <a:cubicBezTo>
                    <a:pt x="7" y="22"/>
                    <a:pt x="7" y="22"/>
                    <a:pt x="7" y="22"/>
                  </a:cubicBezTo>
                  <a:cubicBezTo>
                    <a:pt x="5" y="22"/>
                    <a:pt x="3" y="22"/>
                    <a:pt x="2" y="20"/>
                  </a:cubicBezTo>
                  <a:cubicBezTo>
                    <a:pt x="1" y="19"/>
                    <a:pt x="0" y="17"/>
                    <a:pt x="0" y="15"/>
                  </a:cubicBezTo>
                  <a:cubicBezTo>
                    <a:pt x="0" y="13"/>
                    <a:pt x="1" y="11"/>
                    <a:pt x="2" y="9"/>
                  </a:cubicBezTo>
                  <a:cubicBezTo>
                    <a:pt x="2" y="9"/>
                    <a:pt x="2" y="9"/>
                    <a:pt x="2" y="9"/>
                  </a:cubicBezTo>
                  <a:cubicBezTo>
                    <a:pt x="3" y="8"/>
                    <a:pt x="5" y="7"/>
                    <a:pt x="7" y="7"/>
                  </a:cubicBezTo>
                  <a:cubicBezTo>
                    <a:pt x="11" y="7"/>
                    <a:pt x="11" y="7"/>
                    <a:pt x="11" y="7"/>
                  </a:cubicBezTo>
                  <a:cubicBezTo>
                    <a:pt x="11" y="0"/>
                    <a:pt x="11" y="0"/>
                    <a:pt x="11" y="0"/>
                  </a:cubicBezTo>
                  <a:close/>
                  <a:moveTo>
                    <a:pt x="21" y="33"/>
                  </a:moveTo>
                  <a:cubicBezTo>
                    <a:pt x="7" y="33"/>
                    <a:pt x="7" y="33"/>
                    <a:pt x="7" y="33"/>
                  </a:cubicBezTo>
                  <a:cubicBezTo>
                    <a:pt x="7" y="33"/>
                    <a:pt x="6" y="33"/>
                    <a:pt x="6" y="34"/>
                  </a:cubicBezTo>
                  <a:cubicBezTo>
                    <a:pt x="6" y="34"/>
                    <a:pt x="6" y="34"/>
                    <a:pt x="6" y="34"/>
                  </a:cubicBezTo>
                  <a:cubicBezTo>
                    <a:pt x="5" y="34"/>
                    <a:pt x="5" y="35"/>
                    <a:pt x="5" y="35"/>
                  </a:cubicBezTo>
                  <a:cubicBezTo>
                    <a:pt x="5" y="36"/>
                    <a:pt x="5" y="37"/>
                    <a:pt x="6" y="37"/>
                  </a:cubicBezTo>
                  <a:cubicBezTo>
                    <a:pt x="6" y="38"/>
                    <a:pt x="7" y="38"/>
                    <a:pt x="7" y="38"/>
                  </a:cubicBezTo>
                  <a:cubicBezTo>
                    <a:pt x="21" y="38"/>
                    <a:pt x="21" y="38"/>
                    <a:pt x="21" y="38"/>
                  </a:cubicBezTo>
                  <a:cubicBezTo>
                    <a:pt x="22" y="38"/>
                    <a:pt x="23" y="38"/>
                    <a:pt x="23" y="37"/>
                  </a:cubicBezTo>
                  <a:cubicBezTo>
                    <a:pt x="24" y="37"/>
                    <a:pt x="24" y="36"/>
                    <a:pt x="24" y="35"/>
                  </a:cubicBezTo>
                  <a:cubicBezTo>
                    <a:pt x="24" y="35"/>
                    <a:pt x="24" y="34"/>
                    <a:pt x="23" y="34"/>
                  </a:cubicBezTo>
                  <a:cubicBezTo>
                    <a:pt x="23" y="34"/>
                    <a:pt x="23" y="34"/>
                    <a:pt x="23" y="34"/>
                  </a:cubicBezTo>
                  <a:cubicBezTo>
                    <a:pt x="23" y="33"/>
                    <a:pt x="22" y="33"/>
                    <a:pt x="21" y="33"/>
                  </a:cubicBezTo>
                  <a:close/>
                  <a:moveTo>
                    <a:pt x="21" y="12"/>
                  </a:moveTo>
                  <a:cubicBezTo>
                    <a:pt x="7" y="12"/>
                    <a:pt x="7" y="12"/>
                    <a:pt x="7" y="12"/>
                  </a:cubicBezTo>
                  <a:cubicBezTo>
                    <a:pt x="7" y="12"/>
                    <a:pt x="6" y="12"/>
                    <a:pt x="6" y="13"/>
                  </a:cubicBezTo>
                  <a:cubicBezTo>
                    <a:pt x="6" y="13"/>
                    <a:pt x="6" y="13"/>
                    <a:pt x="6" y="13"/>
                  </a:cubicBezTo>
                  <a:cubicBezTo>
                    <a:pt x="5" y="13"/>
                    <a:pt x="5" y="14"/>
                    <a:pt x="5" y="15"/>
                  </a:cubicBezTo>
                  <a:cubicBezTo>
                    <a:pt x="5" y="15"/>
                    <a:pt x="5" y="16"/>
                    <a:pt x="6" y="17"/>
                  </a:cubicBezTo>
                  <a:cubicBezTo>
                    <a:pt x="6" y="17"/>
                    <a:pt x="7" y="17"/>
                    <a:pt x="7" y="17"/>
                  </a:cubicBezTo>
                  <a:cubicBezTo>
                    <a:pt x="21" y="17"/>
                    <a:pt x="21" y="17"/>
                    <a:pt x="21" y="17"/>
                  </a:cubicBezTo>
                  <a:cubicBezTo>
                    <a:pt x="22" y="17"/>
                    <a:pt x="23" y="17"/>
                    <a:pt x="23" y="17"/>
                  </a:cubicBezTo>
                  <a:cubicBezTo>
                    <a:pt x="24" y="16"/>
                    <a:pt x="24" y="15"/>
                    <a:pt x="24" y="15"/>
                  </a:cubicBezTo>
                  <a:cubicBezTo>
                    <a:pt x="24" y="14"/>
                    <a:pt x="24" y="13"/>
                    <a:pt x="23" y="13"/>
                  </a:cubicBezTo>
                  <a:cubicBezTo>
                    <a:pt x="23" y="12"/>
                    <a:pt x="22" y="12"/>
                    <a:pt x="21" y="12"/>
                  </a:cubicBezTo>
                  <a:close/>
                  <a:moveTo>
                    <a:pt x="21" y="76"/>
                  </a:moveTo>
                  <a:cubicBezTo>
                    <a:pt x="7" y="76"/>
                    <a:pt x="7" y="76"/>
                    <a:pt x="7" y="76"/>
                  </a:cubicBezTo>
                  <a:cubicBezTo>
                    <a:pt x="7" y="76"/>
                    <a:pt x="6" y="76"/>
                    <a:pt x="6" y="76"/>
                  </a:cubicBezTo>
                  <a:cubicBezTo>
                    <a:pt x="6" y="76"/>
                    <a:pt x="6" y="76"/>
                    <a:pt x="6" y="76"/>
                  </a:cubicBezTo>
                  <a:cubicBezTo>
                    <a:pt x="5" y="77"/>
                    <a:pt x="5" y="77"/>
                    <a:pt x="5" y="78"/>
                  </a:cubicBezTo>
                  <a:cubicBezTo>
                    <a:pt x="5" y="79"/>
                    <a:pt x="5" y="79"/>
                    <a:pt x="6" y="80"/>
                  </a:cubicBezTo>
                  <a:cubicBezTo>
                    <a:pt x="6" y="80"/>
                    <a:pt x="7" y="81"/>
                    <a:pt x="7" y="81"/>
                  </a:cubicBezTo>
                  <a:cubicBezTo>
                    <a:pt x="21" y="81"/>
                    <a:pt x="21" y="81"/>
                    <a:pt x="21" y="81"/>
                  </a:cubicBezTo>
                  <a:cubicBezTo>
                    <a:pt x="22" y="81"/>
                    <a:pt x="23" y="80"/>
                    <a:pt x="23" y="80"/>
                  </a:cubicBezTo>
                  <a:cubicBezTo>
                    <a:pt x="24" y="79"/>
                    <a:pt x="24" y="79"/>
                    <a:pt x="24" y="78"/>
                  </a:cubicBezTo>
                  <a:cubicBezTo>
                    <a:pt x="24" y="77"/>
                    <a:pt x="24" y="77"/>
                    <a:pt x="23" y="76"/>
                  </a:cubicBezTo>
                  <a:cubicBezTo>
                    <a:pt x="23" y="76"/>
                    <a:pt x="22" y="76"/>
                    <a:pt x="21" y="76"/>
                  </a:cubicBezTo>
                  <a:close/>
                  <a:moveTo>
                    <a:pt x="21" y="55"/>
                  </a:moveTo>
                  <a:cubicBezTo>
                    <a:pt x="7" y="55"/>
                    <a:pt x="7" y="55"/>
                    <a:pt x="7" y="55"/>
                  </a:cubicBezTo>
                  <a:cubicBezTo>
                    <a:pt x="7" y="55"/>
                    <a:pt x="6" y="55"/>
                    <a:pt x="6" y="55"/>
                  </a:cubicBezTo>
                  <a:cubicBezTo>
                    <a:pt x="6" y="55"/>
                    <a:pt x="6" y="55"/>
                    <a:pt x="6" y="55"/>
                  </a:cubicBezTo>
                  <a:cubicBezTo>
                    <a:pt x="5" y="56"/>
                    <a:pt x="5" y="56"/>
                    <a:pt x="5" y="57"/>
                  </a:cubicBezTo>
                  <a:cubicBezTo>
                    <a:pt x="5" y="58"/>
                    <a:pt x="5" y="59"/>
                    <a:pt x="6" y="59"/>
                  </a:cubicBezTo>
                  <a:cubicBezTo>
                    <a:pt x="6" y="59"/>
                    <a:pt x="7" y="60"/>
                    <a:pt x="7" y="60"/>
                  </a:cubicBezTo>
                  <a:cubicBezTo>
                    <a:pt x="21" y="60"/>
                    <a:pt x="21" y="60"/>
                    <a:pt x="21" y="60"/>
                  </a:cubicBezTo>
                  <a:cubicBezTo>
                    <a:pt x="22" y="60"/>
                    <a:pt x="23" y="59"/>
                    <a:pt x="23" y="59"/>
                  </a:cubicBezTo>
                  <a:cubicBezTo>
                    <a:pt x="24" y="59"/>
                    <a:pt x="24" y="58"/>
                    <a:pt x="24" y="57"/>
                  </a:cubicBezTo>
                  <a:cubicBezTo>
                    <a:pt x="24" y="56"/>
                    <a:pt x="24" y="56"/>
                    <a:pt x="23" y="55"/>
                  </a:cubicBezTo>
                  <a:cubicBezTo>
                    <a:pt x="23" y="55"/>
                    <a:pt x="23" y="55"/>
                    <a:pt x="23" y="55"/>
                  </a:cubicBezTo>
                  <a:cubicBezTo>
                    <a:pt x="23" y="55"/>
                    <a:pt x="22" y="55"/>
                    <a:pt x="21" y="55"/>
                  </a:cubicBezTo>
                  <a:close/>
                  <a:moveTo>
                    <a:pt x="30" y="39"/>
                  </a:moveTo>
                  <a:cubicBezTo>
                    <a:pt x="31" y="41"/>
                    <a:pt x="32" y="43"/>
                    <a:pt x="33" y="45"/>
                  </a:cubicBezTo>
                  <a:cubicBezTo>
                    <a:pt x="33" y="45"/>
                    <a:pt x="34" y="46"/>
                    <a:pt x="35" y="45"/>
                  </a:cubicBezTo>
                  <a:cubicBezTo>
                    <a:pt x="38" y="45"/>
                    <a:pt x="41" y="44"/>
                    <a:pt x="43" y="43"/>
                  </a:cubicBezTo>
                  <a:cubicBezTo>
                    <a:pt x="45" y="43"/>
                    <a:pt x="45" y="42"/>
                    <a:pt x="45" y="41"/>
                  </a:cubicBezTo>
                  <a:cubicBezTo>
                    <a:pt x="45" y="40"/>
                    <a:pt x="45" y="38"/>
                    <a:pt x="45" y="37"/>
                  </a:cubicBezTo>
                  <a:cubicBezTo>
                    <a:pt x="52" y="34"/>
                    <a:pt x="62" y="34"/>
                    <a:pt x="70" y="37"/>
                  </a:cubicBezTo>
                  <a:cubicBezTo>
                    <a:pt x="70" y="38"/>
                    <a:pt x="69" y="40"/>
                    <a:pt x="69" y="41"/>
                  </a:cubicBezTo>
                  <a:cubicBezTo>
                    <a:pt x="69" y="42"/>
                    <a:pt x="70" y="43"/>
                    <a:pt x="71" y="43"/>
                  </a:cubicBezTo>
                  <a:cubicBezTo>
                    <a:pt x="74" y="44"/>
                    <a:pt x="77" y="45"/>
                    <a:pt x="79" y="45"/>
                  </a:cubicBezTo>
                  <a:cubicBezTo>
                    <a:pt x="80" y="46"/>
                    <a:pt x="81" y="45"/>
                    <a:pt x="82" y="45"/>
                  </a:cubicBezTo>
                  <a:cubicBezTo>
                    <a:pt x="82" y="43"/>
                    <a:pt x="83" y="41"/>
                    <a:pt x="84" y="39"/>
                  </a:cubicBezTo>
                  <a:cubicBezTo>
                    <a:pt x="85" y="37"/>
                    <a:pt x="85" y="37"/>
                    <a:pt x="84" y="36"/>
                  </a:cubicBezTo>
                  <a:cubicBezTo>
                    <a:pt x="66" y="26"/>
                    <a:pt x="49" y="26"/>
                    <a:pt x="31" y="36"/>
                  </a:cubicBezTo>
                  <a:cubicBezTo>
                    <a:pt x="30" y="37"/>
                    <a:pt x="29" y="37"/>
                    <a:pt x="30" y="39"/>
                  </a:cubicBezTo>
                  <a:close/>
                  <a:moveTo>
                    <a:pt x="49" y="39"/>
                  </a:moveTo>
                  <a:cubicBezTo>
                    <a:pt x="49" y="40"/>
                    <a:pt x="49" y="42"/>
                    <a:pt x="49" y="43"/>
                  </a:cubicBezTo>
                  <a:cubicBezTo>
                    <a:pt x="49" y="45"/>
                    <a:pt x="48" y="46"/>
                    <a:pt x="46" y="46"/>
                  </a:cubicBezTo>
                  <a:cubicBezTo>
                    <a:pt x="44" y="47"/>
                    <a:pt x="42" y="47"/>
                    <a:pt x="39" y="48"/>
                  </a:cubicBezTo>
                  <a:cubicBezTo>
                    <a:pt x="38" y="48"/>
                    <a:pt x="37" y="49"/>
                    <a:pt x="37" y="50"/>
                  </a:cubicBezTo>
                  <a:cubicBezTo>
                    <a:pt x="37" y="55"/>
                    <a:pt x="37" y="59"/>
                    <a:pt x="37" y="63"/>
                  </a:cubicBezTo>
                  <a:cubicBezTo>
                    <a:pt x="58" y="63"/>
                    <a:pt x="58" y="63"/>
                    <a:pt x="58" y="63"/>
                  </a:cubicBezTo>
                  <a:cubicBezTo>
                    <a:pt x="78" y="63"/>
                    <a:pt x="78" y="63"/>
                    <a:pt x="78" y="63"/>
                  </a:cubicBezTo>
                  <a:cubicBezTo>
                    <a:pt x="78" y="59"/>
                    <a:pt x="78" y="55"/>
                    <a:pt x="78" y="50"/>
                  </a:cubicBezTo>
                  <a:cubicBezTo>
                    <a:pt x="78" y="49"/>
                    <a:pt x="77" y="48"/>
                    <a:pt x="76" y="48"/>
                  </a:cubicBezTo>
                  <a:cubicBezTo>
                    <a:pt x="73" y="47"/>
                    <a:pt x="71" y="47"/>
                    <a:pt x="69" y="46"/>
                  </a:cubicBezTo>
                  <a:cubicBezTo>
                    <a:pt x="67" y="46"/>
                    <a:pt x="66" y="45"/>
                    <a:pt x="66" y="43"/>
                  </a:cubicBezTo>
                  <a:cubicBezTo>
                    <a:pt x="66" y="42"/>
                    <a:pt x="66" y="40"/>
                    <a:pt x="66" y="39"/>
                  </a:cubicBezTo>
                  <a:cubicBezTo>
                    <a:pt x="63" y="38"/>
                    <a:pt x="60" y="38"/>
                    <a:pt x="58" y="38"/>
                  </a:cubicBezTo>
                  <a:cubicBezTo>
                    <a:pt x="55" y="38"/>
                    <a:pt x="52" y="38"/>
                    <a:pt x="49" y="39"/>
                  </a:cubicBezTo>
                  <a:close/>
                  <a:moveTo>
                    <a:pt x="58" y="44"/>
                  </a:moveTo>
                  <a:cubicBezTo>
                    <a:pt x="55" y="44"/>
                    <a:pt x="53" y="45"/>
                    <a:pt x="52" y="46"/>
                  </a:cubicBezTo>
                  <a:cubicBezTo>
                    <a:pt x="50" y="48"/>
                    <a:pt x="49" y="50"/>
                    <a:pt x="49" y="52"/>
                  </a:cubicBezTo>
                  <a:cubicBezTo>
                    <a:pt x="49" y="55"/>
                    <a:pt x="50" y="57"/>
                    <a:pt x="52" y="58"/>
                  </a:cubicBezTo>
                  <a:cubicBezTo>
                    <a:pt x="53" y="60"/>
                    <a:pt x="55" y="61"/>
                    <a:pt x="58" y="61"/>
                  </a:cubicBezTo>
                  <a:cubicBezTo>
                    <a:pt x="60" y="61"/>
                    <a:pt x="62" y="60"/>
                    <a:pt x="63" y="59"/>
                  </a:cubicBezTo>
                  <a:cubicBezTo>
                    <a:pt x="61" y="56"/>
                    <a:pt x="61" y="56"/>
                    <a:pt x="61" y="56"/>
                  </a:cubicBezTo>
                  <a:cubicBezTo>
                    <a:pt x="60" y="57"/>
                    <a:pt x="59" y="57"/>
                    <a:pt x="58" y="57"/>
                  </a:cubicBezTo>
                  <a:cubicBezTo>
                    <a:pt x="56" y="57"/>
                    <a:pt x="55" y="56"/>
                    <a:pt x="54" y="56"/>
                  </a:cubicBezTo>
                  <a:cubicBezTo>
                    <a:pt x="53" y="55"/>
                    <a:pt x="53" y="54"/>
                    <a:pt x="53" y="52"/>
                  </a:cubicBezTo>
                  <a:cubicBezTo>
                    <a:pt x="53" y="51"/>
                    <a:pt x="53" y="50"/>
                    <a:pt x="54" y="49"/>
                  </a:cubicBezTo>
                  <a:cubicBezTo>
                    <a:pt x="55" y="48"/>
                    <a:pt x="56" y="48"/>
                    <a:pt x="58" y="48"/>
                  </a:cubicBezTo>
                  <a:cubicBezTo>
                    <a:pt x="59" y="48"/>
                    <a:pt x="60" y="48"/>
                    <a:pt x="61" y="49"/>
                  </a:cubicBezTo>
                  <a:cubicBezTo>
                    <a:pt x="62" y="50"/>
                    <a:pt x="62" y="51"/>
                    <a:pt x="62" y="52"/>
                  </a:cubicBezTo>
                  <a:cubicBezTo>
                    <a:pt x="62" y="53"/>
                    <a:pt x="62" y="54"/>
                    <a:pt x="62" y="55"/>
                  </a:cubicBezTo>
                  <a:cubicBezTo>
                    <a:pt x="65" y="56"/>
                    <a:pt x="65" y="56"/>
                    <a:pt x="65" y="56"/>
                  </a:cubicBezTo>
                  <a:cubicBezTo>
                    <a:pt x="66" y="55"/>
                    <a:pt x="66" y="54"/>
                    <a:pt x="66" y="52"/>
                  </a:cubicBezTo>
                  <a:cubicBezTo>
                    <a:pt x="66" y="50"/>
                    <a:pt x="65" y="48"/>
                    <a:pt x="64" y="46"/>
                  </a:cubicBezTo>
                  <a:cubicBezTo>
                    <a:pt x="62" y="45"/>
                    <a:pt x="60" y="44"/>
                    <a:pt x="58" y="44"/>
                  </a:cubicBezTo>
                  <a:close/>
                  <a:moveTo>
                    <a:pt x="75" y="64"/>
                  </a:moveTo>
                  <a:cubicBezTo>
                    <a:pt x="74" y="64"/>
                    <a:pt x="72" y="64"/>
                    <a:pt x="70" y="64"/>
                  </a:cubicBezTo>
                  <a:cubicBezTo>
                    <a:pt x="70" y="65"/>
                    <a:pt x="70" y="67"/>
                    <a:pt x="70" y="68"/>
                  </a:cubicBezTo>
                  <a:cubicBezTo>
                    <a:pt x="72" y="68"/>
                    <a:pt x="73" y="68"/>
                    <a:pt x="74" y="68"/>
                  </a:cubicBezTo>
                  <a:cubicBezTo>
                    <a:pt x="74" y="67"/>
                    <a:pt x="75" y="65"/>
                    <a:pt x="75" y="64"/>
                  </a:cubicBezTo>
                  <a:close/>
                  <a:moveTo>
                    <a:pt x="40" y="64"/>
                  </a:moveTo>
                  <a:cubicBezTo>
                    <a:pt x="40" y="65"/>
                    <a:pt x="41" y="67"/>
                    <a:pt x="41" y="68"/>
                  </a:cubicBezTo>
                  <a:cubicBezTo>
                    <a:pt x="42" y="68"/>
                    <a:pt x="44" y="68"/>
                    <a:pt x="45" y="68"/>
                  </a:cubicBezTo>
                  <a:cubicBezTo>
                    <a:pt x="45" y="67"/>
                    <a:pt x="45" y="65"/>
                    <a:pt x="45" y="64"/>
                  </a:cubicBezTo>
                  <a:cubicBezTo>
                    <a:pt x="43" y="64"/>
                    <a:pt x="41" y="64"/>
                    <a:pt x="40" y="64"/>
                  </a:cubicBezTo>
                  <a:close/>
                </a:path>
              </a:pathLst>
            </a:custGeom>
            <a:solidFill>
              <a:srgbClr val="31859B"/>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1607" name="TextBox 12"/>
          <p:cNvSpPr/>
          <p:nvPr/>
        </p:nvSpPr>
        <p:spPr>
          <a:xfrm>
            <a:off x="2222500" y="1987550"/>
            <a:ext cx="3141663" cy="923925"/>
          </a:xfrm>
          <a:prstGeom prst="rect">
            <a:avLst/>
          </a:prstGeom>
          <a:noFill/>
          <a:ln w="9525">
            <a:noFill/>
          </a:ln>
        </p:spPr>
        <p:txBody>
          <a:bodyPr wrap="square">
            <a:spAutoFit/>
          </a:bodyPr>
          <a:lstStyle/>
          <a:p>
            <a:pPr algn="ctr"/>
            <a:r>
              <a:rPr lang="zh-CN" altLang="en-US" sz="5400" dirty="0">
                <a:solidFill>
                  <a:srgbClr val="FFFFFF"/>
                </a:solidFill>
                <a:latin typeface="时尚中黑简体" pitchFamily="2" charset="-122"/>
                <a:ea typeface="时尚中黑简体" pitchFamily="2" charset="-122"/>
                <a:sym typeface="时尚中黑简体" pitchFamily="2" charset="-122"/>
              </a:rPr>
              <a:t>力量</a:t>
            </a:r>
            <a:endParaRPr lang="en-US" altLang="zh-CN" sz="5400" dirty="0">
              <a:solidFill>
                <a:srgbClr val="FFFFFF"/>
              </a:solidFill>
              <a:latin typeface="时尚中黑简体" pitchFamily="2" charset="-122"/>
              <a:ea typeface="时尚中黑简体" pitchFamily="2" charset="-122"/>
              <a:sym typeface="时尚中黑简体" pitchFamily="2" charset="-122"/>
            </a:endParaRPr>
          </a:p>
        </p:txBody>
      </p:sp>
      <p:sp>
        <p:nvSpPr>
          <p:cNvPr id="21608" name="TextBox 15"/>
          <p:cNvSpPr/>
          <p:nvPr/>
        </p:nvSpPr>
        <p:spPr>
          <a:xfrm>
            <a:off x="450850" y="128588"/>
            <a:ext cx="817563" cy="400050"/>
          </a:xfrm>
          <a:prstGeom prst="rect">
            <a:avLst/>
          </a:prstGeom>
          <a:noFill/>
          <a:ln w="9525">
            <a:noFill/>
          </a:ln>
        </p:spPr>
        <p:txBody>
          <a:bodyPr wrap="square">
            <a:spAutoFit/>
          </a:bodyPr>
          <a:lstStyle/>
          <a:p>
            <a:r>
              <a:rPr lang="en-US" altLang="zh-CN" sz="2000" dirty="0">
                <a:solidFill>
                  <a:srgbClr val="FFFFFF"/>
                </a:solidFill>
                <a:latin typeface="时尚中黑简体" pitchFamily="2" charset="-122"/>
                <a:ea typeface="时尚中黑简体" pitchFamily="2" charset="-122"/>
                <a:sym typeface="时尚中黑简体" pitchFamily="2" charset="-122"/>
              </a:rPr>
              <a:t>Logo</a:t>
            </a:r>
            <a:endParaRPr lang="zh-CN" altLang="en-US" sz="2000" dirty="0">
              <a:solidFill>
                <a:srgbClr val="FFFFFF"/>
              </a:solidFill>
              <a:latin typeface="时尚中黑简体" pitchFamily="2" charset="-122"/>
              <a:ea typeface="时尚中黑简体" pitchFamily="2" charset="-122"/>
              <a:sym typeface="时尚中黑简体" pitchFamily="2" charset="-122"/>
            </a:endParaRPr>
          </a:p>
        </p:txBody>
      </p:sp>
      <p:sp>
        <p:nvSpPr>
          <p:cNvPr id="21609" name="Freeform 19"/>
          <p:cNvSpPr>
            <a:spLocks noEditPoints="1"/>
          </p:cNvSpPr>
          <p:nvPr/>
        </p:nvSpPr>
        <p:spPr>
          <a:xfrm>
            <a:off x="125413" y="188913"/>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610" name="矩形 1"/>
          <p:cNvSpPr/>
          <p:nvPr/>
        </p:nvSpPr>
        <p:spPr>
          <a:xfrm>
            <a:off x="1379538" y="3481388"/>
            <a:ext cx="2717800" cy="521970"/>
          </a:xfrm>
          <a:prstGeom prst="rect">
            <a:avLst/>
          </a:prstGeom>
          <a:solidFill>
            <a:srgbClr val="262626"/>
          </a:solidFill>
          <a:ln w="9525">
            <a:noFill/>
          </a:ln>
        </p:spPr>
        <p:txBody>
          <a:bodyPr wrap="square">
            <a:spAutoFit/>
          </a:bodyPr>
          <a:lstStyle/>
          <a:p>
            <a:pPr algn="ctr"/>
            <a:r>
              <a:rPr lang="en-US" altLang="zh-CN" sz="2800">
                <a:solidFill>
                  <a:srgbClr val="FFFFFF"/>
                </a:solidFill>
                <a:latin typeface="时尚中黑简体" pitchFamily="2" charset="-122"/>
                <a:ea typeface="时尚中黑简体" pitchFamily="2" charset="-122"/>
                <a:sym typeface="时尚中黑简体" pitchFamily="2" charset="-122"/>
              </a:rPr>
              <a:t>xiazaii</a:t>
            </a:r>
            <a:endParaRPr lang="zh-CN" altLang="en-US" sz="2800" dirty="0">
              <a:solidFill>
                <a:srgbClr val="FFFFFF"/>
              </a:solidFill>
              <a:latin typeface="时尚中黑简体" pitchFamily="2" charset="-122"/>
              <a:ea typeface="时尚中黑简体" pitchFamily="2" charset="-122"/>
              <a:sym typeface="时尚中黑简体" pitchFamily="2" charset="-122"/>
            </a:endParaRPr>
          </a:p>
        </p:txBody>
      </p:sp>
      <p:sp>
        <p:nvSpPr>
          <p:cNvPr id="21611" name="TextBox 14"/>
          <p:cNvSpPr/>
          <p:nvPr/>
        </p:nvSpPr>
        <p:spPr>
          <a:xfrm>
            <a:off x="1865313" y="2911475"/>
            <a:ext cx="1747837" cy="461963"/>
          </a:xfrm>
          <a:prstGeom prst="rect">
            <a:avLst/>
          </a:prstGeom>
          <a:solidFill>
            <a:srgbClr val="262626"/>
          </a:solidFill>
          <a:ln w="9525">
            <a:noFill/>
          </a:ln>
        </p:spPr>
        <p:txBody>
          <a:bodyPr wrap="square">
            <a:spAutoFit/>
          </a:bodyPr>
          <a:lstStyle/>
          <a:p>
            <a:pPr algn="ctr"/>
            <a:r>
              <a:rPr lang="en-US" altLang="zh-CN" sz="2400" dirty="0">
                <a:solidFill>
                  <a:schemeClr val="bg1"/>
                </a:solidFill>
                <a:latin typeface="时尚中黑简体" pitchFamily="2" charset="-122"/>
                <a:ea typeface="时尚中黑简体" pitchFamily="2" charset="-122"/>
                <a:sym typeface="时尚中黑简体" pitchFamily="2" charset="-122"/>
              </a:rPr>
              <a:t>Thank You!</a:t>
            </a:r>
            <a:endParaRPr lang="zh-CN" altLang="en-US" dirty="0">
              <a:ea typeface="宋体" panose="02010600030101010101" pitchFamily="2" charset="-122"/>
            </a:endParaRPr>
          </a:p>
        </p:txBody>
      </p:sp>
      <p:sp>
        <p:nvSpPr>
          <p:cNvPr id="21612" name="矩形 2"/>
          <p:cNvSpPr/>
          <p:nvPr/>
        </p:nvSpPr>
        <p:spPr>
          <a:xfrm>
            <a:off x="788988" y="1585913"/>
            <a:ext cx="2441575" cy="1446212"/>
          </a:xfrm>
          <a:prstGeom prst="rect">
            <a:avLst/>
          </a:prstGeom>
          <a:noFill/>
          <a:ln w="9525">
            <a:noFill/>
          </a:ln>
        </p:spPr>
        <p:txBody>
          <a:bodyPr wrap="none">
            <a:spAutoFit/>
          </a:bodyPr>
          <a:lstStyle/>
          <a:p>
            <a:r>
              <a:rPr lang="zh-CN" altLang="en-US" sz="8800" dirty="0">
                <a:solidFill>
                  <a:schemeClr val="bg1"/>
                </a:solidFill>
                <a:latin typeface="时尚中黑简体" pitchFamily="2" charset="-122"/>
                <a:ea typeface="时尚中黑简体" pitchFamily="2" charset="-122"/>
                <a:sym typeface="时尚中黑简体" pitchFamily="2" charset="-122"/>
              </a:rPr>
              <a:t>思维</a:t>
            </a:r>
          </a:p>
        </p:txBody>
      </p:sp>
      <p:sp>
        <p:nvSpPr>
          <p:cNvPr id="21613" name="Freeform 63"/>
          <p:cNvSpPr>
            <a:spLocks noEditPoints="1"/>
          </p:cNvSpPr>
          <p:nvPr/>
        </p:nvSpPr>
        <p:spPr>
          <a:xfrm>
            <a:off x="1252538" y="1524000"/>
            <a:ext cx="423862" cy="400050"/>
          </a:xfrm>
          <a:custGeom>
            <a:avLst/>
            <a:gdLst>
              <a:gd name="txL" fmla="*/ 0 w 113"/>
              <a:gd name="txT" fmla="*/ 0 h 86"/>
              <a:gd name="txR" fmla="*/ 113 w 113"/>
              <a:gd name="txB" fmla="*/ 86 h 86"/>
            </a:gdLst>
            <a:ahLst/>
            <a:cxnLst>
              <a:cxn ang="0">
                <a:pos x="36" y="11"/>
              </a:cxn>
              <a:cxn ang="0">
                <a:pos x="106" y="32"/>
              </a:cxn>
              <a:cxn ang="0">
                <a:pos x="102" y="35"/>
              </a:cxn>
              <a:cxn ang="0">
                <a:pos x="99" y="39"/>
              </a:cxn>
              <a:cxn ang="0">
                <a:pos x="95" y="43"/>
              </a:cxn>
              <a:cxn ang="0">
                <a:pos x="91" y="86"/>
              </a:cxn>
              <a:cxn ang="0">
                <a:pos x="91" y="47"/>
              </a:cxn>
              <a:cxn ang="0">
                <a:pos x="81" y="86"/>
              </a:cxn>
              <a:cxn ang="0">
                <a:pos x="77" y="59"/>
              </a:cxn>
              <a:cxn ang="0">
                <a:pos x="74" y="56"/>
              </a:cxn>
              <a:cxn ang="0">
                <a:pos x="70" y="86"/>
              </a:cxn>
              <a:cxn ang="0">
                <a:pos x="70" y="54"/>
              </a:cxn>
              <a:cxn ang="0">
                <a:pos x="59" y="86"/>
              </a:cxn>
              <a:cxn ang="0">
                <a:pos x="56" y="65"/>
              </a:cxn>
              <a:cxn ang="0">
                <a:pos x="52" y="68"/>
              </a:cxn>
              <a:cxn ang="0">
                <a:pos x="48" y="86"/>
              </a:cxn>
              <a:cxn ang="0">
                <a:pos x="48" y="71"/>
              </a:cxn>
              <a:cxn ang="0">
                <a:pos x="38" y="86"/>
              </a:cxn>
              <a:cxn ang="0">
                <a:pos x="34" y="70"/>
              </a:cxn>
              <a:cxn ang="0">
                <a:pos x="31" y="67"/>
              </a:cxn>
              <a:cxn ang="0">
                <a:pos x="27" y="86"/>
              </a:cxn>
              <a:cxn ang="0">
                <a:pos x="27" y="67"/>
              </a:cxn>
              <a:cxn ang="0">
                <a:pos x="16" y="86"/>
              </a:cxn>
              <a:cxn ang="0">
                <a:pos x="5" y="79"/>
              </a:cxn>
              <a:cxn ang="0">
                <a:pos x="2" y="76"/>
              </a:cxn>
              <a:cxn ang="0">
                <a:pos x="0" y="58"/>
              </a:cxn>
              <a:cxn ang="0">
                <a:pos x="38" y="64"/>
              </a:cxn>
              <a:cxn ang="0">
                <a:pos x="70" y="45"/>
              </a:cxn>
              <a:cxn ang="0">
                <a:pos x="82" y="46"/>
              </a:cxn>
              <a:cxn ang="0">
                <a:pos x="111" y="13"/>
              </a:cxn>
              <a:cxn ang="0">
                <a:pos x="89" y="10"/>
              </a:cxn>
              <a:cxn ang="0">
                <a:pos x="74" y="31"/>
              </a:cxn>
              <a:cxn ang="0">
                <a:pos x="42" y="49"/>
              </a:cxn>
              <a:cxn ang="0">
                <a:pos x="25" y="43"/>
              </a:cxn>
              <a:cxn ang="0">
                <a:pos x="13" y="86"/>
              </a:cxn>
              <a:cxn ang="0">
                <a:pos x="13" y="75"/>
              </a:cxn>
              <a:cxn ang="0">
                <a:pos x="31" y="12"/>
              </a:cxn>
              <a:cxn ang="0">
                <a:pos x="49" y="19"/>
              </a:cxn>
              <a:cxn ang="0">
                <a:pos x="39" y="19"/>
              </a:cxn>
              <a:cxn ang="0">
                <a:pos x="43" y="44"/>
              </a:cxn>
              <a:cxn ang="0">
                <a:pos x="34" y="31"/>
              </a:cxn>
              <a:cxn ang="0">
                <a:pos x="20" y="38"/>
              </a:cxn>
              <a:cxn ang="0">
                <a:pos x="30" y="17"/>
              </a:cxn>
              <a:cxn ang="0">
                <a:pos x="21" y="22"/>
              </a:cxn>
            </a:cxnLst>
            <a:rect l="txL" t="txT" r="txR" b="tx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pic>
        <p:nvPicPr>
          <p:cNvPr id="21614" name="Songtaste 节奏感很强的歌 个人很喜欢这样的.mp3">
            <a:hlinkClick r:id="" action="ppaction://media"/>
          </p:cNvPr>
          <p:cNvPicPr>
            <a:picLocks noChangeAspect="1"/>
          </p:cNvPicPr>
          <p:nvPr>
            <a:wavAudioFile r:embed="rId1" name="media1.mp3"/>
          </p:nvPr>
        </p:nvPicPr>
        <p:blipFill>
          <a:blip r:embed="rId3"/>
          <a:stretch>
            <a:fillRect/>
          </a:stretch>
        </p:blipFill>
        <p:spPr>
          <a:xfrm>
            <a:off x="-754062" y="1882775"/>
            <a:ext cx="609600" cy="609600"/>
          </a:xfrm>
          <a:prstGeom prst="rect">
            <a:avLst/>
          </a:prstGeom>
          <a:noFill/>
          <a:ln w="9525">
            <a:noFill/>
          </a:ln>
        </p:spPr>
      </p:pic>
      <p:pic>
        <p:nvPicPr>
          <p:cNvPr id="21615" name="Picture 3"/>
          <p:cNvPicPr>
            <a:picLocks noChangeAspect="1"/>
          </p:cNvPicPr>
          <p:nvPr/>
        </p:nvPicPr>
        <p:blipFill>
          <a:blip r:embed="rId4" cstate="email"/>
          <a:srcRect b="7079"/>
          <a:stretch>
            <a:fillRect/>
          </a:stretch>
        </p:blipFill>
        <p:spPr>
          <a:xfrm>
            <a:off x="4860925" y="466725"/>
            <a:ext cx="3319463" cy="4676775"/>
          </a:xfrm>
          <a:prstGeom prst="rect">
            <a:avLst/>
          </a:prstGeom>
          <a:noFill/>
          <a:ln w="9525">
            <a:noFill/>
          </a:ln>
        </p:spPr>
      </p:pic>
      <p:sp>
        <p:nvSpPr>
          <p:cNvPr id="2" name="灯片编号占位符 1"/>
          <p:cNvSpPr>
            <a:spLocks noGrp="1"/>
          </p:cNvSpPr>
          <p:nvPr>
            <p:ph type="sldNum" sz="quarter" idx="12"/>
          </p:nvPr>
        </p:nvSpPr>
        <p:spPr/>
        <p:txBody>
          <a:bodyPr/>
          <a:lstStyle/>
          <a:p>
            <a:pPr lvl="0"/>
            <a:fld id="{9A0DB2DC-4C9A-4742-B13C-FB6460FD3503}" type="slidenum">
              <a:rPr lang="zh-CN" altLang="en-US" dirty="0"/>
              <a:t>19</a:t>
            </a:fld>
            <a:endParaRPr lang="zh-CN" altLang="en-US" dirty="0">
              <a:ea typeface="宋体" panose="02010600030101010101" pitchFamily="2" charset="-122"/>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evt" cmd="playFrom(0.0)">
                                      <p:cBhvr>
                                        <p:cTn id="6" dur="1" fill="hold"/>
                                        <p:tgtEl>
                                          <p:spTgt spid="216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1">
                  <p:stCondLst>
                    <p:cond delay="indefinite"/>
                  </p:stCondLst>
                  <p:endCondLst>
                    <p:cond evt="onStopAudio" delay="0">
                      <p:tgtEl>
                        <p:sldTgt/>
                      </p:tgtEl>
                    </p:cond>
                  </p:endCondLst>
                </p:cTn>
                <p:tgtEl>
                  <p:spTgt spid="216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8"/>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5123"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pic>
        <p:nvPicPr>
          <p:cNvPr id="5124" name="Picture 2"/>
          <p:cNvPicPr>
            <a:picLocks noChangeAspect="1"/>
          </p:cNvPicPr>
          <p:nvPr/>
        </p:nvPicPr>
        <p:blipFill>
          <a:blip r:embed="rId2"/>
          <a:stretch>
            <a:fillRect/>
          </a:stretch>
        </p:blipFill>
        <p:spPr>
          <a:xfrm>
            <a:off x="0" y="4030663"/>
            <a:ext cx="1222375" cy="1119187"/>
          </a:xfrm>
          <a:prstGeom prst="rect">
            <a:avLst/>
          </a:prstGeom>
          <a:noFill/>
          <a:ln w="9525">
            <a:noFill/>
          </a:ln>
        </p:spPr>
      </p:pic>
      <p:grpSp>
        <p:nvGrpSpPr>
          <p:cNvPr id="5125" name="组合 5124"/>
          <p:cNvGrpSpPr/>
          <p:nvPr/>
        </p:nvGrpSpPr>
        <p:grpSpPr>
          <a:xfrm>
            <a:off x="-85725" y="144463"/>
            <a:ext cx="3387725" cy="506412"/>
            <a:chOff x="0" y="0"/>
            <a:chExt cx="3390042" cy="506308"/>
          </a:xfrm>
        </p:grpSpPr>
        <p:sp>
          <p:nvSpPr>
            <p:cNvPr id="5126" name="TextBox 15"/>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5127" name="平行四边形 1"/>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grpSp>
      <p:grpSp>
        <p:nvGrpSpPr>
          <p:cNvPr id="5128" name="组合 5127"/>
          <p:cNvGrpSpPr/>
          <p:nvPr/>
        </p:nvGrpSpPr>
        <p:grpSpPr>
          <a:xfrm>
            <a:off x="2124075" y="1433513"/>
            <a:ext cx="2754313" cy="2754312"/>
            <a:chOff x="0" y="0"/>
            <a:chExt cx="2754313" cy="2754312"/>
          </a:xfrm>
        </p:grpSpPr>
        <p:grpSp>
          <p:nvGrpSpPr>
            <p:cNvPr id="5129" name="组合 5128"/>
            <p:cNvGrpSpPr>
              <a:grpSpLocks noChangeAspect="1"/>
            </p:cNvGrpSpPr>
            <p:nvPr/>
          </p:nvGrpSpPr>
          <p:grpSpPr>
            <a:xfrm>
              <a:off x="0" y="0"/>
              <a:ext cx="2754313" cy="2754312"/>
              <a:chOff x="0" y="0"/>
              <a:chExt cx="3060000" cy="3060000"/>
            </a:xfrm>
          </p:grpSpPr>
          <p:sp>
            <p:nvSpPr>
              <p:cNvPr id="5130" name="椭圆 2"/>
              <p:cNvSpPr>
                <a:spLocks noChangeAspect="1"/>
              </p:cNvSpPr>
              <p:nvPr/>
            </p:nvSpPr>
            <p:spPr>
              <a:xfrm>
                <a:off x="0" y="0"/>
                <a:ext cx="3060000" cy="3060000"/>
              </a:xfrm>
              <a:prstGeom prst="ellipse">
                <a:avLst/>
              </a:prstGeom>
              <a:solidFill>
                <a:srgbClr val="262626"/>
              </a:solidFill>
              <a:ln w="76200" cap="flat" cmpd="sng">
                <a:solidFill>
                  <a:srgbClr val="595959"/>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5131" name="椭圆 3"/>
              <p:cNvSpPr>
                <a:spLocks noChangeAspect="1"/>
              </p:cNvSpPr>
              <p:nvPr/>
            </p:nvSpPr>
            <p:spPr>
              <a:xfrm>
                <a:off x="234571" y="234570"/>
                <a:ext cx="2590858" cy="2590860"/>
              </a:xfrm>
              <a:prstGeom prst="ellipse">
                <a:avLst/>
              </a:prstGeom>
              <a:solidFill>
                <a:schemeClr val="bg1"/>
              </a:solidFill>
              <a:ln w="76200" cap="flat" cmpd="sng">
                <a:solidFill>
                  <a:srgbClr val="595959">
                    <a:alpha val="25000"/>
                  </a:srgbClr>
                </a:solidFill>
                <a:prstDash val="solid"/>
                <a:bevel/>
                <a:headEnd type="none" w="med" len="med"/>
                <a:tailEnd type="none" w="med" len="med"/>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sp>
          <p:nvSpPr>
            <p:cNvPr id="5132" name="Rectangle 13"/>
            <p:cNvSpPr/>
            <p:nvPr/>
          </p:nvSpPr>
          <p:spPr>
            <a:xfrm>
              <a:off x="651669" y="1095276"/>
              <a:ext cx="1373187" cy="646331"/>
            </a:xfrm>
            <a:prstGeom prst="rect">
              <a:avLst/>
            </a:prstGeom>
            <a:noFill/>
            <a:ln w="9525">
              <a:noFill/>
            </a:ln>
          </p:spPr>
          <p:txBody>
            <a:bodyPr>
              <a:spAutoFit/>
            </a:bodyPr>
            <a:lstStyle/>
            <a:p>
              <a:pPr algn="ctr"/>
              <a:r>
                <a:rPr lang="zh-CN" altLang="en-US" sz="3600" b="1" dirty="0">
                  <a:solidFill>
                    <a:srgbClr val="262626"/>
                  </a:solidFill>
                  <a:latin typeface="时尚中黑简体" pitchFamily="2" charset="-122"/>
                  <a:ea typeface="时尚中黑简体" pitchFamily="2" charset="-122"/>
                  <a:sym typeface="时尚中黑简体" pitchFamily="2" charset="-122"/>
                </a:rPr>
                <a:t>目录</a:t>
              </a:r>
            </a:p>
          </p:txBody>
        </p:sp>
      </p:grpSp>
      <p:sp>
        <p:nvSpPr>
          <p:cNvPr id="5133" name="矩形 25"/>
          <p:cNvSpPr/>
          <p:nvPr/>
        </p:nvSpPr>
        <p:spPr>
          <a:xfrm>
            <a:off x="4451350" y="1450975"/>
            <a:ext cx="2506663" cy="388938"/>
          </a:xfrm>
          <a:prstGeom prst="rect">
            <a:avLst/>
          </a:prstGeom>
          <a:solidFill>
            <a:srgbClr val="3F3F3F"/>
          </a:solidFill>
          <a:ln w="12700" cap="flat" cmpd="sng">
            <a:solidFill>
              <a:schemeClr val="bg1"/>
            </a:solidFill>
            <a:prstDash val="solid"/>
            <a:miter/>
            <a:headEnd type="none" w="med" len="med"/>
            <a:tailEnd type="none" w="med" len="med"/>
          </a:ln>
        </p:spPr>
        <p:txBody>
          <a:bodyPr wrap="none" anchor="ctr"/>
          <a:lstStyle/>
          <a:p>
            <a:pPr 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34" name="TextBox 146"/>
          <p:cNvSpPr/>
          <p:nvPr/>
        </p:nvSpPr>
        <p:spPr>
          <a:xfrm>
            <a:off x="4645025" y="1506538"/>
            <a:ext cx="1911350" cy="307975"/>
          </a:xfrm>
          <a:prstGeom prst="rect">
            <a:avLst/>
          </a:prstGeom>
          <a:noFill/>
          <a:ln w="9525">
            <a:noFill/>
          </a:ln>
        </p:spPr>
        <p:txBody>
          <a:bodyPr>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grpSp>
        <p:nvGrpSpPr>
          <p:cNvPr id="5135" name="组合 5134"/>
          <p:cNvGrpSpPr/>
          <p:nvPr/>
        </p:nvGrpSpPr>
        <p:grpSpPr>
          <a:xfrm>
            <a:off x="3775075" y="1274763"/>
            <a:ext cx="747713" cy="741362"/>
            <a:chOff x="0" y="0"/>
            <a:chExt cx="747713" cy="741362"/>
          </a:xfrm>
        </p:grpSpPr>
        <p:sp>
          <p:nvSpPr>
            <p:cNvPr id="5136" name="椭圆 11"/>
            <p:cNvSpPr>
              <a:spLocks noChangeAspect="1"/>
            </p:cNvSpPr>
            <p:nvPr/>
          </p:nvSpPr>
          <p:spPr>
            <a:xfrm>
              <a:off x="3175" y="0"/>
              <a:ext cx="741363" cy="741362"/>
            </a:xfrm>
            <a:prstGeom prst="ellipse">
              <a:avLst/>
            </a:prstGeom>
            <a:solidFill>
              <a:schemeClr val="bg1"/>
            </a:solidFill>
            <a:ln w="9525">
              <a:noFill/>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37" name="椭圆 12"/>
            <p:cNvSpPr>
              <a:spLocks noChangeAspect="1"/>
            </p:cNvSpPr>
            <p:nvPr/>
          </p:nvSpPr>
          <p:spPr>
            <a:xfrm>
              <a:off x="49661" y="46487"/>
              <a:ext cx="648393" cy="648392"/>
            </a:xfrm>
            <a:prstGeom prst="ellipse">
              <a:avLst/>
            </a:prstGeom>
            <a:solidFill>
              <a:srgbClr val="3F3F3F"/>
            </a:solidFill>
            <a:ln w="12700" cap="flat" cmpd="sng">
              <a:solidFill>
                <a:schemeClr val="bg1"/>
              </a:solidFill>
              <a:prstDash val="solid"/>
              <a:headEnd type="none" w="med" len="med"/>
              <a:tailEnd type="none" w="med" len="med"/>
            </a:ln>
          </p:spPr>
          <p:txBody>
            <a:bodyPr wrap="none" anchor="ctr"/>
            <a:lstStyle/>
            <a:p>
              <a:pPr 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38" name="Rectangle 13"/>
            <p:cNvSpPr/>
            <p:nvPr/>
          </p:nvSpPr>
          <p:spPr>
            <a:xfrm>
              <a:off x="0" y="169862"/>
              <a:ext cx="747713" cy="400110"/>
            </a:xfrm>
            <a:prstGeom prst="rect">
              <a:avLst/>
            </a:prstGeom>
            <a:noFill/>
            <a:ln w="9525">
              <a:noFill/>
            </a:ln>
          </p:spPr>
          <p:txBody>
            <a:bodyPr>
              <a:spAutoFit/>
            </a:bodyPr>
            <a:lstStyle/>
            <a:p>
              <a:pPr algn="ctr"/>
              <a:r>
                <a:rPr lang="en-US" altLang="zh-CN" sz="2000" dirty="0">
                  <a:solidFill>
                    <a:schemeClr val="bg1"/>
                  </a:solidFill>
                  <a:latin typeface="时尚中黑简体" pitchFamily="2" charset="-122"/>
                  <a:ea typeface="时尚中黑简体" pitchFamily="2" charset="-122"/>
                  <a:sym typeface="时尚中黑简体" pitchFamily="2" charset="-122"/>
                </a:rPr>
                <a:t>1</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grpSp>
      <p:sp>
        <p:nvSpPr>
          <p:cNvPr id="5139" name="矩形 34"/>
          <p:cNvSpPr/>
          <p:nvPr/>
        </p:nvSpPr>
        <p:spPr>
          <a:xfrm>
            <a:off x="5094288" y="2616200"/>
            <a:ext cx="2138362" cy="388938"/>
          </a:xfrm>
          <a:prstGeom prst="rect">
            <a:avLst/>
          </a:prstGeom>
          <a:solidFill>
            <a:srgbClr val="3F3F3F"/>
          </a:solidFill>
          <a:ln w="12700" cap="flat" cmpd="sng">
            <a:solidFill>
              <a:schemeClr val="bg1"/>
            </a:solidFill>
            <a:prstDash val="solid"/>
            <a:bevel/>
            <a:headEnd type="none" w="med" len="med"/>
            <a:tailEnd type="none" w="med" len="med"/>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40" name="TextBox 146"/>
          <p:cNvSpPr/>
          <p:nvPr/>
        </p:nvSpPr>
        <p:spPr>
          <a:xfrm>
            <a:off x="5349875" y="2673350"/>
            <a:ext cx="1911350" cy="307975"/>
          </a:xfrm>
          <a:prstGeom prst="rect">
            <a:avLst/>
          </a:prstGeom>
          <a:noFill/>
          <a:ln w="9525">
            <a:noFill/>
          </a:ln>
        </p:spPr>
        <p:txBody>
          <a:bodyPr>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grpSp>
        <p:nvGrpSpPr>
          <p:cNvPr id="5141" name="组合 5140"/>
          <p:cNvGrpSpPr/>
          <p:nvPr/>
        </p:nvGrpSpPr>
        <p:grpSpPr>
          <a:xfrm>
            <a:off x="4483100" y="2441575"/>
            <a:ext cx="747713" cy="739775"/>
            <a:chOff x="0" y="0"/>
            <a:chExt cx="747713" cy="739775"/>
          </a:xfrm>
        </p:grpSpPr>
        <p:grpSp>
          <p:nvGrpSpPr>
            <p:cNvPr id="5142" name="组合 5141"/>
            <p:cNvGrpSpPr>
              <a:grpSpLocks noChangeAspect="1"/>
            </p:cNvGrpSpPr>
            <p:nvPr/>
          </p:nvGrpSpPr>
          <p:grpSpPr>
            <a:xfrm>
              <a:off x="3175" y="0"/>
              <a:ext cx="739775" cy="739775"/>
              <a:chOff x="0" y="0"/>
              <a:chExt cx="822211" cy="822211"/>
            </a:xfrm>
          </p:grpSpPr>
          <p:sp>
            <p:nvSpPr>
              <p:cNvPr id="5143" name="椭圆 8"/>
              <p:cNvSpPr>
                <a:spLocks noChangeAspect="1"/>
              </p:cNvSpPr>
              <p:nvPr/>
            </p:nvSpPr>
            <p:spPr>
              <a:xfrm>
                <a:off x="0" y="0"/>
                <a:ext cx="822211" cy="822211"/>
              </a:xfrm>
              <a:prstGeom prst="ellipse">
                <a:avLst/>
              </a:prstGeom>
              <a:solidFill>
                <a:schemeClr val="bg1"/>
              </a:solidFill>
              <a:ln w="9525">
                <a:noFill/>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44" name="椭圆 9"/>
              <p:cNvSpPr>
                <a:spLocks noChangeAspect="1"/>
              </p:cNvSpPr>
              <p:nvPr/>
            </p:nvSpPr>
            <p:spPr>
              <a:xfrm>
                <a:off x="51168" y="51168"/>
                <a:ext cx="719876" cy="719876"/>
              </a:xfrm>
              <a:prstGeom prst="ellipse">
                <a:avLst/>
              </a:prstGeom>
              <a:solidFill>
                <a:srgbClr val="3F3F3F"/>
              </a:solidFill>
              <a:ln w="12700" cap="flat" cmpd="sng">
                <a:solidFill>
                  <a:srgbClr val="7F7F7F"/>
                </a:solidFill>
                <a:prstDash val="solid"/>
                <a:bevel/>
                <a:headEnd type="none" w="med" len="med"/>
                <a:tailEnd type="none" w="med" len="med"/>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grpSp>
        <p:sp>
          <p:nvSpPr>
            <p:cNvPr id="5145" name="Rectangle 13"/>
            <p:cNvSpPr/>
            <p:nvPr/>
          </p:nvSpPr>
          <p:spPr>
            <a:xfrm>
              <a:off x="0" y="169863"/>
              <a:ext cx="747713" cy="400110"/>
            </a:xfrm>
            <a:prstGeom prst="rect">
              <a:avLst/>
            </a:prstGeom>
            <a:noFill/>
            <a:ln w="9525">
              <a:noFill/>
            </a:ln>
          </p:spPr>
          <p:txBody>
            <a:bodyPr>
              <a:spAutoFit/>
            </a:bodyPr>
            <a:lstStyle/>
            <a:p>
              <a:pPr algn="ctr"/>
              <a:r>
                <a:rPr lang="en-US" altLang="zh-CN" sz="2000" dirty="0">
                  <a:solidFill>
                    <a:schemeClr val="bg1"/>
                  </a:solidFill>
                  <a:latin typeface="时尚中黑简体" pitchFamily="2" charset="-122"/>
                  <a:ea typeface="时尚中黑简体" pitchFamily="2" charset="-122"/>
                  <a:sym typeface="时尚中黑简体" pitchFamily="2" charset="-122"/>
                </a:rPr>
                <a:t>2</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grpSp>
      <p:sp>
        <p:nvSpPr>
          <p:cNvPr id="5146" name="矩形 4"/>
          <p:cNvSpPr/>
          <p:nvPr/>
        </p:nvSpPr>
        <p:spPr>
          <a:xfrm>
            <a:off x="4451350" y="3790950"/>
            <a:ext cx="2506663" cy="388938"/>
          </a:xfrm>
          <a:prstGeom prst="rect">
            <a:avLst/>
          </a:prstGeom>
          <a:solidFill>
            <a:srgbClr val="3F3F3F"/>
          </a:solidFill>
          <a:ln w="12700" cap="flat" cmpd="sng">
            <a:solidFill>
              <a:schemeClr val="bg1"/>
            </a:solidFill>
            <a:prstDash val="solid"/>
            <a:miter/>
            <a:headEnd type="none" w="med" len="med"/>
            <a:tailEnd type="none" w="med" len="med"/>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47" name="TextBox 146"/>
          <p:cNvSpPr/>
          <p:nvPr/>
        </p:nvSpPr>
        <p:spPr>
          <a:xfrm>
            <a:off x="4645025" y="3848100"/>
            <a:ext cx="1911350" cy="307975"/>
          </a:xfrm>
          <a:prstGeom prst="rect">
            <a:avLst/>
          </a:prstGeom>
          <a:noFill/>
          <a:ln w="9525">
            <a:noFill/>
          </a:ln>
        </p:spPr>
        <p:txBody>
          <a:bodyPr>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1400" dirty="0">
              <a:solidFill>
                <a:schemeClr val="bg1"/>
              </a:solidFill>
              <a:latin typeface="时尚中黑简体" pitchFamily="2" charset="-122"/>
              <a:ea typeface="时尚中黑简体" pitchFamily="2" charset="-122"/>
              <a:sym typeface="时尚中黑简体" pitchFamily="2" charset="-122"/>
            </a:endParaRPr>
          </a:p>
        </p:txBody>
      </p:sp>
      <p:grpSp>
        <p:nvGrpSpPr>
          <p:cNvPr id="5148" name="组合 5147"/>
          <p:cNvGrpSpPr/>
          <p:nvPr/>
        </p:nvGrpSpPr>
        <p:grpSpPr>
          <a:xfrm>
            <a:off x="3775075" y="3616325"/>
            <a:ext cx="747713" cy="739775"/>
            <a:chOff x="0" y="0"/>
            <a:chExt cx="747713" cy="739775"/>
          </a:xfrm>
        </p:grpSpPr>
        <p:grpSp>
          <p:nvGrpSpPr>
            <p:cNvPr id="5149" name="组合 5148"/>
            <p:cNvGrpSpPr>
              <a:grpSpLocks noChangeAspect="1"/>
            </p:cNvGrpSpPr>
            <p:nvPr/>
          </p:nvGrpSpPr>
          <p:grpSpPr>
            <a:xfrm>
              <a:off x="4763" y="0"/>
              <a:ext cx="739775" cy="739775"/>
              <a:chOff x="0" y="0"/>
              <a:chExt cx="822355" cy="822355"/>
            </a:xfrm>
          </p:grpSpPr>
          <p:sp>
            <p:nvSpPr>
              <p:cNvPr id="5150" name="椭圆 14"/>
              <p:cNvSpPr>
                <a:spLocks noChangeAspect="1"/>
              </p:cNvSpPr>
              <p:nvPr/>
            </p:nvSpPr>
            <p:spPr>
              <a:xfrm>
                <a:off x="0" y="0"/>
                <a:ext cx="822355" cy="822355"/>
              </a:xfrm>
              <a:prstGeom prst="ellipse">
                <a:avLst/>
              </a:prstGeom>
              <a:solidFill>
                <a:schemeClr val="bg1"/>
              </a:solidFill>
              <a:ln w="9525">
                <a:noFill/>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sp>
            <p:nvSpPr>
              <p:cNvPr id="5151" name="椭圆 50"/>
              <p:cNvSpPr>
                <a:spLocks noChangeAspect="1"/>
              </p:cNvSpPr>
              <p:nvPr/>
            </p:nvSpPr>
            <p:spPr>
              <a:xfrm>
                <a:off x="51176" y="51177"/>
                <a:ext cx="720002" cy="720002"/>
              </a:xfrm>
              <a:prstGeom prst="ellipse">
                <a:avLst/>
              </a:prstGeom>
              <a:solidFill>
                <a:srgbClr val="3F3F3F"/>
              </a:solidFill>
              <a:ln w="12700" cap="flat" cmpd="sng">
                <a:solidFill>
                  <a:schemeClr val="bg1"/>
                </a:solidFill>
                <a:prstDash val="solid"/>
                <a:headEnd type="none" w="med" len="med"/>
                <a:tailEnd type="none" w="med" len="med"/>
              </a:ln>
            </p:spPr>
            <p:txBody>
              <a:bodyPr wrap="none" anchor="ctr"/>
              <a:lstStyle/>
              <a:p>
                <a:pPr algn="ctr" fontAlgn="ctr">
                  <a:buClr>
                    <a:srgbClr val="FF0000"/>
                  </a:buClr>
                  <a:buSzPct val="70000"/>
                </a:pPr>
                <a:endParaRPr sz="2000">
                  <a:solidFill>
                    <a:schemeClr val="bg1"/>
                  </a:solidFill>
                  <a:latin typeface="时尚中黑简体" pitchFamily="2" charset="-122"/>
                  <a:ea typeface="时尚中黑简体" pitchFamily="2" charset="-122"/>
                  <a:sym typeface="时尚中黑简体" pitchFamily="2" charset="-122"/>
                </a:endParaRPr>
              </a:p>
            </p:txBody>
          </p:sp>
        </p:grpSp>
        <p:sp>
          <p:nvSpPr>
            <p:cNvPr id="5152" name="Rectangle 13"/>
            <p:cNvSpPr/>
            <p:nvPr/>
          </p:nvSpPr>
          <p:spPr>
            <a:xfrm>
              <a:off x="0" y="169863"/>
              <a:ext cx="747713" cy="400110"/>
            </a:xfrm>
            <a:prstGeom prst="rect">
              <a:avLst/>
            </a:prstGeom>
            <a:noFill/>
            <a:ln w="9525">
              <a:noFill/>
            </a:ln>
          </p:spPr>
          <p:txBody>
            <a:bodyPr>
              <a:spAutoFit/>
            </a:bodyPr>
            <a:lstStyle/>
            <a:p>
              <a:pPr algn="ctr"/>
              <a:r>
                <a:rPr lang="en-US" altLang="zh-CN" sz="2000" dirty="0">
                  <a:solidFill>
                    <a:schemeClr val="bg1"/>
                  </a:solidFill>
                  <a:latin typeface="时尚中黑简体" pitchFamily="2" charset="-122"/>
                  <a:ea typeface="时尚中黑简体" pitchFamily="2" charset="-122"/>
                  <a:sym typeface="时尚中黑简体" pitchFamily="2" charset="-122"/>
                </a:rPr>
                <a:t>3</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grpSp>
    </p:spTree>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500" fill="hold"/>
                                        <p:tgtEl>
                                          <p:spTgt spid="5128"/>
                                        </p:tgtEl>
                                        <p:attrNameLst>
                                          <p:attrName>ppt_w</p:attrName>
                                        </p:attrNameLst>
                                      </p:cBhvr>
                                      <p:tavLst>
                                        <p:tav tm="0">
                                          <p:val>
                                            <p:fltVal val="0"/>
                                          </p:val>
                                        </p:tav>
                                        <p:tav tm="100000">
                                          <p:val>
                                            <p:strVal val="#ppt_w"/>
                                          </p:val>
                                        </p:tav>
                                      </p:tavLst>
                                    </p:anim>
                                    <p:anim calcmode="lin" valueType="num">
                                      <p:cBhvr>
                                        <p:cTn id="8" dur="500" fill="hold"/>
                                        <p:tgtEl>
                                          <p:spTgt spid="5128"/>
                                        </p:tgtEl>
                                        <p:attrNameLst>
                                          <p:attrName>ppt_h</p:attrName>
                                        </p:attrNameLst>
                                      </p:cBhvr>
                                      <p:tavLst>
                                        <p:tav tm="0">
                                          <p:val>
                                            <p:fltVal val="0"/>
                                          </p:val>
                                        </p:tav>
                                        <p:tav tm="100000">
                                          <p:val>
                                            <p:strVal val="#ppt_h"/>
                                          </p:val>
                                        </p:tav>
                                      </p:tavLst>
                                    </p:anim>
                                    <p:anim calcmode="lin" valueType="num">
                                      <p:cBhvr>
                                        <p:cTn id="9" dur="500" fill="hold"/>
                                        <p:tgtEl>
                                          <p:spTgt spid="5128"/>
                                        </p:tgtEl>
                                        <p:attrNameLst>
                                          <p:attrName>style.rotation</p:attrName>
                                        </p:attrNameLst>
                                      </p:cBhvr>
                                      <p:tavLst>
                                        <p:tav tm="0">
                                          <p:val>
                                            <p:fltVal val="360"/>
                                          </p:val>
                                        </p:tav>
                                        <p:tav tm="100000">
                                          <p:val>
                                            <p:fltVal val="0"/>
                                          </p:val>
                                        </p:tav>
                                      </p:tavLst>
                                    </p:anim>
                                    <p:animEffect filter="fade">
                                      <p:cBhvr>
                                        <p:cTn id="10" dur="500"/>
                                        <p:tgtEl>
                                          <p:spTgt spid="5128"/>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135"/>
                                        </p:tgtEl>
                                        <p:attrNameLst>
                                          <p:attrName>style.visibility</p:attrName>
                                        </p:attrNameLst>
                                      </p:cBhvr>
                                      <p:to>
                                        <p:strVal val="visible"/>
                                      </p:to>
                                    </p:set>
                                    <p:anim calcmode="lin" valueType="num">
                                      <p:cBhvr>
                                        <p:cTn id="14" dur="500" fill="hold"/>
                                        <p:tgtEl>
                                          <p:spTgt spid="5135"/>
                                        </p:tgtEl>
                                        <p:attrNameLst>
                                          <p:attrName>ppt_w</p:attrName>
                                        </p:attrNameLst>
                                      </p:cBhvr>
                                      <p:tavLst>
                                        <p:tav tm="0">
                                          <p:val>
                                            <p:fltVal val="0"/>
                                          </p:val>
                                        </p:tav>
                                        <p:tav tm="100000">
                                          <p:val>
                                            <p:strVal val="#ppt_w"/>
                                          </p:val>
                                        </p:tav>
                                      </p:tavLst>
                                    </p:anim>
                                    <p:anim calcmode="lin" valueType="num">
                                      <p:cBhvr>
                                        <p:cTn id="15" dur="500" fill="hold"/>
                                        <p:tgtEl>
                                          <p:spTgt spid="5135"/>
                                        </p:tgtEl>
                                        <p:attrNameLst>
                                          <p:attrName>ppt_h</p:attrName>
                                        </p:attrNameLst>
                                      </p:cBhvr>
                                      <p:tavLst>
                                        <p:tav tm="0">
                                          <p:val>
                                            <p:fltVal val="0"/>
                                          </p:val>
                                        </p:tav>
                                        <p:tav tm="100000">
                                          <p:val>
                                            <p:strVal val="#ppt_h"/>
                                          </p:val>
                                        </p:tav>
                                      </p:tavLst>
                                    </p:anim>
                                    <p:anim calcmode="lin" valueType="num">
                                      <p:cBhvr>
                                        <p:cTn id="16" dur="500" fill="hold"/>
                                        <p:tgtEl>
                                          <p:spTgt spid="5135"/>
                                        </p:tgtEl>
                                        <p:attrNameLst>
                                          <p:attrName>style.rotation</p:attrName>
                                        </p:attrNameLst>
                                      </p:cBhvr>
                                      <p:tavLst>
                                        <p:tav tm="0">
                                          <p:val>
                                            <p:fltVal val="360"/>
                                          </p:val>
                                        </p:tav>
                                        <p:tav tm="100000">
                                          <p:val>
                                            <p:fltVal val="0"/>
                                          </p:val>
                                        </p:tav>
                                      </p:tavLst>
                                    </p:anim>
                                    <p:animEffect filter="fade">
                                      <p:cBhvr>
                                        <p:cTn id="17" dur="500"/>
                                        <p:tgtEl>
                                          <p:spTgt spid="513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133"/>
                                        </p:tgtEl>
                                        <p:attrNameLst>
                                          <p:attrName>style.visibility</p:attrName>
                                        </p:attrNameLst>
                                      </p:cBhvr>
                                      <p:to>
                                        <p:strVal val="visible"/>
                                      </p:to>
                                    </p:set>
                                    <p:animEffect filter="wipe(left)">
                                      <p:cBhvr>
                                        <p:cTn id="21" dur="500"/>
                                        <p:tgtEl>
                                          <p:spTgt spid="51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filter="wipe(left)">
                                      <p:cBhvr>
                                        <p:cTn id="24" dur="500"/>
                                        <p:tgtEl>
                                          <p:spTgt spid="513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141"/>
                                        </p:tgtEl>
                                        <p:attrNameLst>
                                          <p:attrName>style.visibility</p:attrName>
                                        </p:attrNameLst>
                                      </p:cBhvr>
                                      <p:to>
                                        <p:strVal val="visible"/>
                                      </p:to>
                                    </p:set>
                                    <p:anim calcmode="lin" valueType="num">
                                      <p:cBhvr>
                                        <p:cTn id="28" dur="500" fill="hold"/>
                                        <p:tgtEl>
                                          <p:spTgt spid="5141"/>
                                        </p:tgtEl>
                                        <p:attrNameLst>
                                          <p:attrName>ppt_w</p:attrName>
                                        </p:attrNameLst>
                                      </p:cBhvr>
                                      <p:tavLst>
                                        <p:tav tm="0">
                                          <p:val>
                                            <p:fltVal val="0"/>
                                          </p:val>
                                        </p:tav>
                                        <p:tav tm="100000">
                                          <p:val>
                                            <p:strVal val="#ppt_w"/>
                                          </p:val>
                                        </p:tav>
                                      </p:tavLst>
                                    </p:anim>
                                    <p:anim calcmode="lin" valueType="num">
                                      <p:cBhvr>
                                        <p:cTn id="29" dur="500" fill="hold"/>
                                        <p:tgtEl>
                                          <p:spTgt spid="5141"/>
                                        </p:tgtEl>
                                        <p:attrNameLst>
                                          <p:attrName>ppt_h</p:attrName>
                                        </p:attrNameLst>
                                      </p:cBhvr>
                                      <p:tavLst>
                                        <p:tav tm="0">
                                          <p:val>
                                            <p:fltVal val="0"/>
                                          </p:val>
                                        </p:tav>
                                        <p:tav tm="100000">
                                          <p:val>
                                            <p:strVal val="#ppt_h"/>
                                          </p:val>
                                        </p:tav>
                                      </p:tavLst>
                                    </p:anim>
                                    <p:anim calcmode="lin" valueType="num">
                                      <p:cBhvr>
                                        <p:cTn id="30" dur="500" fill="hold"/>
                                        <p:tgtEl>
                                          <p:spTgt spid="5141"/>
                                        </p:tgtEl>
                                        <p:attrNameLst>
                                          <p:attrName>style.rotation</p:attrName>
                                        </p:attrNameLst>
                                      </p:cBhvr>
                                      <p:tavLst>
                                        <p:tav tm="0">
                                          <p:val>
                                            <p:fltVal val="360"/>
                                          </p:val>
                                        </p:tav>
                                        <p:tav tm="100000">
                                          <p:val>
                                            <p:fltVal val="0"/>
                                          </p:val>
                                        </p:tav>
                                      </p:tavLst>
                                    </p:anim>
                                    <p:animEffect filter="fade">
                                      <p:cBhvr>
                                        <p:cTn id="31" dur="500"/>
                                        <p:tgtEl>
                                          <p:spTgt spid="514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5139"/>
                                        </p:tgtEl>
                                        <p:attrNameLst>
                                          <p:attrName>style.visibility</p:attrName>
                                        </p:attrNameLst>
                                      </p:cBhvr>
                                      <p:to>
                                        <p:strVal val="visible"/>
                                      </p:to>
                                    </p:set>
                                    <p:animEffect filter="wipe(left)">
                                      <p:cBhvr>
                                        <p:cTn id="35" dur="500"/>
                                        <p:tgtEl>
                                          <p:spTgt spid="513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140"/>
                                        </p:tgtEl>
                                        <p:attrNameLst>
                                          <p:attrName>style.visibility</p:attrName>
                                        </p:attrNameLst>
                                      </p:cBhvr>
                                      <p:to>
                                        <p:strVal val="visible"/>
                                      </p:to>
                                    </p:set>
                                    <p:animEffect filter="wipe(left)">
                                      <p:cBhvr>
                                        <p:cTn id="38" dur="500"/>
                                        <p:tgtEl>
                                          <p:spTgt spid="514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5148"/>
                                        </p:tgtEl>
                                        <p:attrNameLst>
                                          <p:attrName>style.visibility</p:attrName>
                                        </p:attrNameLst>
                                      </p:cBhvr>
                                      <p:to>
                                        <p:strVal val="visible"/>
                                      </p:to>
                                    </p:set>
                                    <p:anim calcmode="lin" valueType="num">
                                      <p:cBhvr>
                                        <p:cTn id="42" dur="500" fill="hold"/>
                                        <p:tgtEl>
                                          <p:spTgt spid="5148"/>
                                        </p:tgtEl>
                                        <p:attrNameLst>
                                          <p:attrName>ppt_w</p:attrName>
                                        </p:attrNameLst>
                                      </p:cBhvr>
                                      <p:tavLst>
                                        <p:tav tm="0">
                                          <p:val>
                                            <p:fltVal val="0"/>
                                          </p:val>
                                        </p:tav>
                                        <p:tav tm="100000">
                                          <p:val>
                                            <p:strVal val="#ppt_w"/>
                                          </p:val>
                                        </p:tav>
                                      </p:tavLst>
                                    </p:anim>
                                    <p:anim calcmode="lin" valueType="num">
                                      <p:cBhvr>
                                        <p:cTn id="43" dur="500" fill="hold"/>
                                        <p:tgtEl>
                                          <p:spTgt spid="5148"/>
                                        </p:tgtEl>
                                        <p:attrNameLst>
                                          <p:attrName>ppt_h</p:attrName>
                                        </p:attrNameLst>
                                      </p:cBhvr>
                                      <p:tavLst>
                                        <p:tav tm="0">
                                          <p:val>
                                            <p:fltVal val="0"/>
                                          </p:val>
                                        </p:tav>
                                        <p:tav tm="100000">
                                          <p:val>
                                            <p:strVal val="#ppt_h"/>
                                          </p:val>
                                        </p:tav>
                                      </p:tavLst>
                                    </p:anim>
                                    <p:anim calcmode="lin" valueType="num">
                                      <p:cBhvr>
                                        <p:cTn id="44" dur="500" fill="hold"/>
                                        <p:tgtEl>
                                          <p:spTgt spid="5148"/>
                                        </p:tgtEl>
                                        <p:attrNameLst>
                                          <p:attrName>style.rotation</p:attrName>
                                        </p:attrNameLst>
                                      </p:cBhvr>
                                      <p:tavLst>
                                        <p:tav tm="0">
                                          <p:val>
                                            <p:fltVal val="360"/>
                                          </p:val>
                                        </p:tav>
                                        <p:tav tm="100000">
                                          <p:val>
                                            <p:fltVal val="0"/>
                                          </p:val>
                                        </p:tav>
                                      </p:tavLst>
                                    </p:anim>
                                    <p:animEffect filter="fade">
                                      <p:cBhvr>
                                        <p:cTn id="45" dur="500"/>
                                        <p:tgtEl>
                                          <p:spTgt spid="514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5146"/>
                                        </p:tgtEl>
                                        <p:attrNameLst>
                                          <p:attrName>style.visibility</p:attrName>
                                        </p:attrNameLst>
                                      </p:cBhvr>
                                      <p:to>
                                        <p:strVal val="visible"/>
                                      </p:to>
                                    </p:set>
                                    <p:animEffect filter="wipe(left)">
                                      <p:cBhvr>
                                        <p:cTn id="49" dur="500"/>
                                        <p:tgtEl>
                                          <p:spTgt spid="514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147"/>
                                        </p:tgtEl>
                                        <p:attrNameLst>
                                          <p:attrName>style.visibility</p:attrName>
                                        </p:attrNameLst>
                                      </p:cBhvr>
                                      <p:to>
                                        <p:strVal val="visible"/>
                                      </p:to>
                                    </p:set>
                                    <p:animEffect filter="wipe(left)">
                                      <p:cBhvr>
                                        <p:cTn id="52" dur="500"/>
                                        <p:tgtEl>
                                          <p:spTgt spid="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bldLvl="0" animBg="1"/>
      <p:bldP spid="5134" grpId="0" bldLvl="0"/>
      <p:bldP spid="5139" grpId="0" bldLvl="0" animBg="1"/>
      <p:bldP spid="5140" grpId="0" bldLvl="0"/>
      <p:bldP spid="5146" grpId="0" bldLvl="0" animBg="1"/>
      <p:bldP spid="5147"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6147"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6148" name="组合 6147"/>
          <p:cNvGrpSpPr/>
          <p:nvPr/>
        </p:nvGrpSpPr>
        <p:grpSpPr>
          <a:xfrm>
            <a:off x="-85725" y="144463"/>
            <a:ext cx="3387725" cy="506412"/>
            <a:chOff x="0" y="0"/>
            <a:chExt cx="3390042" cy="506308"/>
          </a:xfrm>
        </p:grpSpPr>
        <p:sp>
          <p:nvSpPr>
            <p:cNvPr id="6149"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6150"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151" name="Freeform 12"/>
          <p:cNvSpPr>
            <a:spLocks noEditPoints="1"/>
          </p:cNvSpPr>
          <p:nvPr/>
        </p:nvSpPr>
        <p:spPr>
          <a:xfrm>
            <a:off x="3254375" y="1838325"/>
            <a:ext cx="563563" cy="44450"/>
          </a:xfrm>
          <a:custGeom>
            <a:avLst/>
            <a:gdLst>
              <a:gd name="txL" fmla="*/ 0 w 459"/>
              <a:gd name="txT" fmla="*/ 0 h 37"/>
              <a:gd name="txR" fmla="*/ 459 w 459"/>
              <a:gd name="txB" fmla="*/ 37 h 37"/>
            </a:gdLst>
            <a:ahLst/>
            <a:cxnLst>
              <a:cxn ang="0">
                <a:pos x="406" y="37"/>
              </a:cxn>
              <a:cxn ang="0">
                <a:pos x="459" y="37"/>
              </a:cxn>
              <a:cxn ang="0">
                <a:pos x="459" y="0"/>
              </a:cxn>
              <a:cxn ang="0">
                <a:pos x="406" y="0"/>
              </a:cxn>
              <a:cxn ang="0">
                <a:pos x="406" y="37"/>
              </a:cxn>
              <a:cxn ang="0">
                <a:pos x="307" y="37"/>
              </a:cxn>
              <a:cxn ang="0">
                <a:pos x="357" y="37"/>
              </a:cxn>
              <a:cxn ang="0">
                <a:pos x="357" y="0"/>
              </a:cxn>
              <a:cxn ang="0">
                <a:pos x="307" y="0"/>
              </a:cxn>
              <a:cxn ang="0">
                <a:pos x="307" y="37"/>
              </a:cxn>
              <a:cxn ang="0">
                <a:pos x="205" y="37"/>
              </a:cxn>
              <a:cxn ang="0">
                <a:pos x="254" y="37"/>
              </a:cxn>
              <a:cxn ang="0">
                <a:pos x="254" y="0"/>
              </a:cxn>
              <a:cxn ang="0">
                <a:pos x="205" y="0"/>
              </a:cxn>
              <a:cxn ang="0">
                <a:pos x="205" y="37"/>
              </a:cxn>
              <a:cxn ang="0">
                <a:pos x="102" y="37"/>
              </a:cxn>
              <a:cxn ang="0">
                <a:pos x="152" y="37"/>
              </a:cxn>
              <a:cxn ang="0">
                <a:pos x="152" y="0"/>
              </a:cxn>
              <a:cxn ang="0">
                <a:pos x="102" y="0"/>
              </a:cxn>
              <a:cxn ang="0">
                <a:pos x="102" y="37"/>
              </a:cxn>
              <a:cxn ang="0">
                <a:pos x="0" y="37"/>
              </a:cxn>
              <a:cxn ang="0">
                <a:pos x="53" y="37"/>
              </a:cxn>
              <a:cxn ang="0">
                <a:pos x="53" y="0"/>
              </a:cxn>
              <a:cxn ang="0">
                <a:pos x="0" y="0"/>
              </a:cxn>
              <a:cxn ang="0">
                <a:pos x="0" y="37"/>
              </a:cxn>
            </a:cxnLst>
            <a:rect l="txL" t="txT" r="txR" b="txB"/>
            <a:pathLst>
              <a:path w="459" h="37">
                <a:moveTo>
                  <a:pt x="406" y="37"/>
                </a:moveTo>
                <a:lnTo>
                  <a:pt x="459" y="37"/>
                </a:lnTo>
                <a:lnTo>
                  <a:pt x="459" y="0"/>
                </a:lnTo>
                <a:lnTo>
                  <a:pt x="406" y="0"/>
                </a:lnTo>
                <a:lnTo>
                  <a:pt x="406" y="37"/>
                </a:lnTo>
                <a:close/>
                <a:moveTo>
                  <a:pt x="307" y="37"/>
                </a:moveTo>
                <a:lnTo>
                  <a:pt x="357" y="37"/>
                </a:lnTo>
                <a:lnTo>
                  <a:pt x="357" y="0"/>
                </a:lnTo>
                <a:lnTo>
                  <a:pt x="307" y="0"/>
                </a:lnTo>
                <a:lnTo>
                  <a:pt x="307" y="37"/>
                </a:lnTo>
                <a:close/>
                <a:moveTo>
                  <a:pt x="205" y="37"/>
                </a:moveTo>
                <a:lnTo>
                  <a:pt x="254" y="37"/>
                </a:lnTo>
                <a:lnTo>
                  <a:pt x="254" y="0"/>
                </a:lnTo>
                <a:lnTo>
                  <a:pt x="205" y="0"/>
                </a:lnTo>
                <a:lnTo>
                  <a:pt x="205" y="37"/>
                </a:lnTo>
                <a:close/>
                <a:moveTo>
                  <a:pt x="102" y="37"/>
                </a:moveTo>
                <a:lnTo>
                  <a:pt x="152" y="37"/>
                </a:lnTo>
                <a:lnTo>
                  <a:pt x="152" y="0"/>
                </a:lnTo>
                <a:lnTo>
                  <a:pt x="102" y="0"/>
                </a:lnTo>
                <a:lnTo>
                  <a:pt x="102" y="37"/>
                </a:lnTo>
                <a:close/>
                <a:moveTo>
                  <a:pt x="0" y="37"/>
                </a:moveTo>
                <a:lnTo>
                  <a:pt x="53" y="37"/>
                </a:lnTo>
                <a:lnTo>
                  <a:pt x="53" y="0"/>
                </a:lnTo>
                <a:lnTo>
                  <a:pt x="0" y="0"/>
                </a:lnTo>
                <a:lnTo>
                  <a:pt x="0" y="37"/>
                </a:lnTo>
                <a:close/>
              </a:path>
            </a:pathLst>
          </a:cu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52" name="Freeform 17"/>
          <p:cNvSpPr>
            <a:spLocks noEditPoints="1"/>
          </p:cNvSpPr>
          <p:nvPr/>
        </p:nvSpPr>
        <p:spPr>
          <a:xfrm>
            <a:off x="5535613" y="1838325"/>
            <a:ext cx="561975" cy="44450"/>
          </a:xfrm>
          <a:custGeom>
            <a:avLst/>
            <a:gdLst>
              <a:gd name="txL" fmla="*/ 0 w 459"/>
              <a:gd name="txT" fmla="*/ 0 h 37"/>
              <a:gd name="txR" fmla="*/ 459 w 459"/>
              <a:gd name="txB" fmla="*/ 37 h 37"/>
            </a:gdLst>
            <a:ahLst/>
            <a:cxnLst>
              <a:cxn ang="0">
                <a:pos x="407" y="37"/>
              </a:cxn>
              <a:cxn ang="0">
                <a:pos x="459" y="37"/>
              </a:cxn>
              <a:cxn ang="0">
                <a:pos x="459" y="0"/>
              </a:cxn>
              <a:cxn ang="0">
                <a:pos x="407" y="0"/>
              </a:cxn>
              <a:cxn ang="0">
                <a:pos x="407" y="37"/>
              </a:cxn>
              <a:cxn ang="0">
                <a:pos x="307" y="37"/>
              </a:cxn>
              <a:cxn ang="0">
                <a:pos x="357" y="37"/>
              </a:cxn>
              <a:cxn ang="0">
                <a:pos x="357" y="0"/>
              </a:cxn>
              <a:cxn ang="0">
                <a:pos x="307" y="0"/>
              </a:cxn>
              <a:cxn ang="0">
                <a:pos x="307" y="37"/>
              </a:cxn>
              <a:cxn ang="0">
                <a:pos x="205" y="37"/>
              </a:cxn>
              <a:cxn ang="0">
                <a:pos x="255" y="37"/>
              </a:cxn>
              <a:cxn ang="0">
                <a:pos x="255" y="0"/>
              </a:cxn>
              <a:cxn ang="0">
                <a:pos x="205" y="0"/>
              </a:cxn>
              <a:cxn ang="0">
                <a:pos x="205" y="37"/>
              </a:cxn>
              <a:cxn ang="0">
                <a:pos x="103" y="37"/>
              </a:cxn>
              <a:cxn ang="0">
                <a:pos x="152" y="37"/>
              </a:cxn>
              <a:cxn ang="0">
                <a:pos x="152" y="0"/>
              </a:cxn>
              <a:cxn ang="0">
                <a:pos x="103" y="0"/>
              </a:cxn>
              <a:cxn ang="0">
                <a:pos x="103" y="37"/>
              </a:cxn>
              <a:cxn ang="0">
                <a:pos x="0" y="37"/>
              </a:cxn>
              <a:cxn ang="0">
                <a:pos x="53" y="37"/>
              </a:cxn>
              <a:cxn ang="0">
                <a:pos x="53" y="0"/>
              </a:cxn>
              <a:cxn ang="0">
                <a:pos x="0" y="0"/>
              </a:cxn>
              <a:cxn ang="0">
                <a:pos x="0" y="37"/>
              </a:cxn>
            </a:cxnLst>
            <a:rect l="txL" t="txT" r="txR" b="txB"/>
            <a:pathLst>
              <a:path w="459" h="37">
                <a:moveTo>
                  <a:pt x="407" y="37"/>
                </a:moveTo>
                <a:lnTo>
                  <a:pt x="459" y="37"/>
                </a:lnTo>
                <a:lnTo>
                  <a:pt x="459" y="0"/>
                </a:lnTo>
                <a:lnTo>
                  <a:pt x="407" y="0"/>
                </a:lnTo>
                <a:lnTo>
                  <a:pt x="407" y="37"/>
                </a:lnTo>
                <a:close/>
                <a:moveTo>
                  <a:pt x="307" y="37"/>
                </a:moveTo>
                <a:lnTo>
                  <a:pt x="357" y="37"/>
                </a:lnTo>
                <a:lnTo>
                  <a:pt x="357" y="0"/>
                </a:lnTo>
                <a:lnTo>
                  <a:pt x="307" y="0"/>
                </a:lnTo>
                <a:lnTo>
                  <a:pt x="307" y="37"/>
                </a:lnTo>
                <a:close/>
                <a:moveTo>
                  <a:pt x="205" y="37"/>
                </a:moveTo>
                <a:lnTo>
                  <a:pt x="255" y="37"/>
                </a:lnTo>
                <a:lnTo>
                  <a:pt x="255" y="0"/>
                </a:lnTo>
                <a:lnTo>
                  <a:pt x="205" y="0"/>
                </a:lnTo>
                <a:lnTo>
                  <a:pt x="205" y="37"/>
                </a:lnTo>
                <a:close/>
                <a:moveTo>
                  <a:pt x="103" y="37"/>
                </a:moveTo>
                <a:lnTo>
                  <a:pt x="152" y="37"/>
                </a:lnTo>
                <a:lnTo>
                  <a:pt x="152" y="0"/>
                </a:lnTo>
                <a:lnTo>
                  <a:pt x="103" y="0"/>
                </a:lnTo>
                <a:lnTo>
                  <a:pt x="103" y="37"/>
                </a:lnTo>
                <a:close/>
                <a:moveTo>
                  <a:pt x="0" y="37"/>
                </a:moveTo>
                <a:lnTo>
                  <a:pt x="53" y="37"/>
                </a:lnTo>
                <a:lnTo>
                  <a:pt x="53" y="0"/>
                </a:lnTo>
                <a:lnTo>
                  <a:pt x="0" y="0"/>
                </a:lnTo>
                <a:lnTo>
                  <a:pt x="0" y="37"/>
                </a:lnTo>
                <a:close/>
              </a:path>
            </a:pathLst>
          </a:cu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53" name="Rectangle 20"/>
          <p:cNvSpPr/>
          <p:nvPr/>
        </p:nvSpPr>
        <p:spPr>
          <a:xfrm>
            <a:off x="1833563" y="2741613"/>
            <a:ext cx="1263650" cy="585787"/>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2,416</a:t>
            </a:r>
            <a:endParaRPr lang="zh-CN" altLang="en-US" dirty="0">
              <a:ea typeface="宋体" panose="02010600030101010101" pitchFamily="2" charset="-122"/>
            </a:endParaRPr>
          </a:p>
        </p:txBody>
      </p:sp>
      <p:grpSp>
        <p:nvGrpSpPr>
          <p:cNvPr id="6154" name="组合 6153"/>
          <p:cNvGrpSpPr/>
          <p:nvPr/>
        </p:nvGrpSpPr>
        <p:grpSpPr>
          <a:xfrm>
            <a:off x="1901825" y="4119563"/>
            <a:ext cx="871538" cy="612775"/>
            <a:chOff x="0" y="0"/>
            <a:chExt cx="872030" cy="612212"/>
          </a:xfrm>
        </p:grpSpPr>
        <p:sp>
          <p:nvSpPr>
            <p:cNvPr id="6155" name="Rectangle 25"/>
            <p:cNvSpPr/>
            <p:nvPr/>
          </p:nvSpPr>
          <p:spPr>
            <a:xfrm>
              <a:off x="0" y="0"/>
              <a:ext cx="735257"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58</a:t>
              </a:r>
              <a:endParaRPr lang="zh-CN" altLang="en-US" dirty="0">
                <a:ea typeface="宋体" panose="02010600030101010101" pitchFamily="2" charset="-122"/>
              </a:endParaRPr>
            </a:p>
          </p:txBody>
        </p:sp>
        <p:sp>
          <p:nvSpPr>
            <p:cNvPr id="6156" name="Rectangle 26"/>
            <p:cNvSpPr/>
            <p:nvPr/>
          </p:nvSpPr>
          <p:spPr>
            <a:xfrm>
              <a:off x="692494" y="27437"/>
              <a:ext cx="179536"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a:t>
              </a:r>
              <a:endParaRPr lang="zh-CN" altLang="en-US" dirty="0">
                <a:ea typeface="宋体" panose="02010600030101010101" pitchFamily="2" charset="-122"/>
              </a:endParaRPr>
            </a:p>
          </p:txBody>
        </p:sp>
      </p:grpSp>
      <p:grpSp>
        <p:nvGrpSpPr>
          <p:cNvPr id="6157" name="组合 6156"/>
          <p:cNvGrpSpPr/>
          <p:nvPr/>
        </p:nvGrpSpPr>
        <p:grpSpPr>
          <a:xfrm>
            <a:off x="1522413" y="1095375"/>
            <a:ext cx="1668462" cy="1525588"/>
            <a:chOff x="0" y="0"/>
            <a:chExt cx="1667456" cy="1525721"/>
          </a:xfrm>
        </p:grpSpPr>
        <p:sp>
          <p:nvSpPr>
            <p:cNvPr id="6158" name="Freeform 27"/>
            <p:cNvSpPr/>
            <p:nvPr/>
          </p:nvSpPr>
          <p:spPr>
            <a:xfrm>
              <a:off x="0" y="0"/>
              <a:ext cx="888247" cy="1380926"/>
            </a:xfrm>
            <a:custGeom>
              <a:avLst/>
              <a:gdLst>
                <a:gd name="txL" fmla="*/ 0 w 234"/>
                <a:gd name="txT" fmla="*/ 0 h 372"/>
                <a:gd name="txR" fmla="*/ 234 w 234"/>
                <a:gd name="txB" fmla="*/ 372 h 372"/>
              </a:gdLst>
              <a:ahLst/>
              <a:cxnLst>
                <a:cxn ang="0">
                  <a:pos x="234" y="206"/>
                </a:cxn>
                <a:cxn ang="0">
                  <a:pos x="113" y="372"/>
                </a:cxn>
                <a:cxn ang="0">
                  <a:pos x="67" y="85"/>
                </a:cxn>
                <a:cxn ang="0">
                  <a:pos x="234" y="0"/>
                </a:cxn>
                <a:cxn ang="0">
                  <a:pos x="234" y="206"/>
                </a:cxn>
              </a:cxnLst>
              <a:rect l="txL" t="txT" r="txR" b="txB"/>
              <a:pathLst>
                <a:path w="234" h="372">
                  <a:moveTo>
                    <a:pt x="234" y="206"/>
                  </a:moveTo>
                  <a:cubicBezTo>
                    <a:pt x="113" y="372"/>
                    <a:pt x="113" y="372"/>
                    <a:pt x="113" y="372"/>
                  </a:cubicBezTo>
                  <a:cubicBezTo>
                    <a:pt x="21" y="305"/>
                    <a:pt x="0" y="177"/>
                    <a:pt x="67" y="85"/>
                  </a:cubicBezTo>
                  <a:cubicBezTo>
                    <a:pt x="107" y="30"/>
                    <a:pt x="165" y="0"/>
                    <a:pt x="234" y="0"/>
                  </a:cubicBezTo>
                  <a:lnTo>
                    <a:pt x="234" y="206"/>
                  </a:ln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59" name="Freeform 28"/>
            <p:cNvSpPr/>
            <p:nvPr/>
          </p:nvSpPr>
          <p:spPr>
            <a:xfrm>
              <a:off x="428809" y="0"/>
              <a:ext cx="1238647" cy="1525721"/>
            </a:xfrm>
            <a:custGeom>
              <a:avLst/>
              <a:gdLst>
                <a:gd name="txL" fmla="*/ 0 w 326"/>
                <a:gd name="txT" fmla="*/ 0 h 411"/>
                <a:gd name="txR" fmla="*/ 326 w 326"/>
                <a:gd name="txB" fmla="*/ 411 h 411"/>
              </a:gdLst>
              <a:ahLst/>
              <a:cxnLst>
                <a:cxn ang="0">
                  <a:pos x="121" y="206"/>
                </a:cxn>
                <a:cxn ang="0">
                  <a:pos x="121" y="0"/>
                </a:cxn>
                <a:cxn ang="0">
                  <a:pos x="326" y="206"/>
                </a:cxn>
                <a:cxn ang="0">
                  <a:pos x="121" y="411"/>
                </a:cxn>
                <a:cxn ang="0">
                  <a:pos x="0" y="372"/>
                </a:cxn>
                <a:cxn ang="0">
                  <a:pos x="121" y="206"/>
                </a:cxn>
              </a:cxnLst>
              <a:rect l="txL" t="txT" r="txR" b="txB"/>
              <a:pathLst>
                <a:path w="326" h="411">
                  <a:moveTo>
                    <a:pt x="121" y="206"/>
                  </a:moveTo>
                  <a:cubicBezTo>
                    <a:pt x="121" y="0"/>
                    <a:pt x="121" y="0"/>
                    <a:pt x="121" y="0"/>
                  </a:cubicBezTo>
                  <a:cubicBezTo>
                    <a:pt x="234" y="0"/>
                    <a:pt x="326" y="92"/>
                    <a:pt x="326" y="206"/>
                  </a:cubicBezTo>
                  <a:cubicBezTo>
                    <a:pt x="326" y="319"/>
                    <a:pt x="234" y="411"/>
                    <a:pt x="121" y="411"/>
                  </a:cubicBezTo>
                  <a:cubicBezTo>
                    <a:pt x="75" y="411"/>
                    <a:pt x="36" y="399"/>
                    <a:pt x="0" y="372"/>
                  </a:cubicBezTo>
                  <a:lnTo>
                    <a:pt x="121" y="206"/>
                  </a:lnTo>
                  <a:close/>
                </a:path>
              </a:pathLst>
            </a:custGeom>
            <a:solidFill>
              <a:srgbClr val="262626"/>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60" name="Oval 29"/>
            <p:cNvSpPr/>
            <p:nvPr/>
          </p:nvSpPr>
          <p:spPr>
            <a:xfrm>
              <a:off x="425133" y="319504"/>
              <a:ext cx="911526" cy="890303"/>
            </a:xfrm>
            <a:prstGeom prst="ellipse">
              <a:avLst/>
            </a:prstGeom>
            <a:solidFill>
              <a:srgbClr val="4BACC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61" name="Freeform 30"/>
            <p:cNvSpPr/>
            <p:nvPr/>
          </p:nvSpPr>
          <p:spPr>
            <a:xfrm>
              <a:off x="653014" y="612682"/>
              <a:ext cx="455763" cy="300358"/>
            </a:xfrm>
            <a:custGeom>
              <a:avLst/>
              <a:gdLst>
                <a:gd name="txL" fmla="*/ 0 w 120"/>
                <a:gd name="txT" fmla="*/ 0 h 81"/>
                <a:gd name="txR" fmla="*/ 120 w 120"/>
                <a:gd name="txB" fmla="*/ 81 h 81"/>
              </a:gdLst>
              <a:ahLst/>
              <a:cxnLst>
                <a:cxn ang="0">
                  <a:pos x="0" y="40"/>
                </a:cxn>
                <a:cxn ang="0">
                  <a:pos x="59" y="0"/>
                </a:cxn>
                <a:cxn ang="0">
                  <a:pos x="120" y="40"/>
                </a:cxn>
                <a:cxn ang="0">
                  <a:pos x="59" y="81"/>
                </a:cxn>
                <a:cxn ang="0">
                  <a:pos x="0" y="40"/>
                </a:cxn>
              </a:cxnLst>
              <a:rect l="txL" t="txT" r="txR" b="txB"/>
              <a:pathLst>
                <a:path w="120" h="81">
                  <a:moveTo>
                    <a:pt x="0" y="40"/>
                  </a:moveTo>
                  <a:cubicBezTo>
                    <a:pt x="0" y="40"/>
                    <a:pt x="25" y="0"/>
                    <a:pt x="59" y="0"/>
                  </a:cubicBezTo>
                  <a:cubicBezTo>
                    <a:pt x="93" y="0"/>
                    <a:pt x="120" y="40"/>
                    <a:pt x="120" y="40"/>
                  </a:cubicBezTo>
                  <a:cubicBezTo>
                    <a:pt x="120" y="40"/>
                    <a:pt x="93" y="81"/>
                    <a:pt x="59" y="81"/>
                  </a:cubicBezTo>
                  <a:cubicBezTo>
                    <a:pt x="26" y="81"/>
                    <a:pt x="0" y="40"/>
                    <a:pt x="0" y="40"/>
                  </a:cubicBez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62" name="Oval 31"/>
            <p:cNvSpPr/>
            <p:nvPr/>
          </p:nvSpPr>
          <p:spPr>
            <a:xfrm>
              <a:off x="804936" y="690464"/>
              <a:ext cx="148246" cy="144795"/>
            </a:xfrm>
            <a:prstGeom prst="ellipse">
              <a:avLst/>
            </a:pr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63" name="Oval 32"/>
            <p:cNvSpPr/>
            <p:nvPr/>
          </p:nvSpPr>
          <p:spPr>
            <a:xfrm>
              <a:off x="842915" y="727559"/>
              <a:ext cx="75960" cy="74192"/>
            </a:xfrm>
            <a:prstGeom prst="ellipse">
              <a:avLst/>
            </a:pr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6164" name="Rectangle 33"/>
          <p:cNvSpPr/>
          <p:nvPr/>
        </p:nvSpPr>
        <p:spPr>
          <a:xfrm>
            <a:off x="4268788" y="2741613"/>
            <a:ext cx="914400" cy="585787"/>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194</a:t>
            </a:r>
            <a:endParaRPr lang="zh-CN" altLang="en-US" dirty="0">
              <a:ea typeface="宋体" panose="02010600030101010101" pitchFamily="2" charset="-122"/>
            </a:endParaRPr>
          </a:p>
        </p:txBody>
      </p:sp>
      <p:grpSp>
        <p:nvGrpSpPr>
          <p:cNvPr id="6165" name="组合 6164"/>
          <p:cNvGrpSpPr/>
          <p:nvPr/>
        </p:nvGrpSpPr>
        <p:grpSpPr>
          <a:xfrm>
            <a:off x="4181475" y="4119563"/>
            <a:ext cx="871538" cy="612775"/>
            <a:chOff x="0" y="0"/>
            <a:chExt cx="872029" cy="612213"/>
          </a:xfrm>
        </p:grpSpPr>
        <p:sp>
          <p:nvSpPr>
            <p:cNvPr id="6166" name="Rectangle 39"/>
            <p:cNvSpPr/>
            <p:nvPr/>
          </p:nvSpPr>
          <p:spPr>
            <a:xfrm>
              <a:off x="0" y="0"/>
              <a:ext cx="735257"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74</a:t>
              </a:r>
              <a:endParaRPr lang="zh-CN" altLang="en-US" dirty="0">
                <a:ea typeface="宋体" panose="02010600030101010101" pitchFamily="2" charset="-122"/>
              </a:endParaRPr>
            </a:p>
          </p:txBody>
        </p:sp>
        <p:sp>
          <p:nvSpPr>
            <p:cNvPr id="6167" name="Rectangle 40"/>
            <p:cNvSpPr/>
            <p:nvPr/>
          </p:nvSpPr>
          <p:spPr>
            <a:xfrm>
              <a:off x="692493" y="27438"/>
              <a:ext cx="179536"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a:t>
              </a:r>
              <a:endParaRPr lang="zh-CN" altLang="en-US" dirty="0">
                <a:ea typeface="宋体" panose="02010600030101010101" pitchFamily="2" charset="-122"/>
              </a:endParaRPr>
            </a:p>
          </p:txBody>
        </p:sp>
      </p:grpSp>
      <p:grpSp>
        <p:nvGrpSpPr>
          <p:cNvPr id="6168" name="组合 6167"/>
          <p:cNvGrpSpPr/>
          <p:nvPr/>
        </p:nvGrpSpPr>
        <p:grpSpPr>
          <a:xfrm>
            <a:off x="3833813" y="1095375"/>
            <a:ext cx="1617662" cy="1525588"/>
            <a:chOff x="0" y="0"/>
            <a:chExt cx="1618448" cy="1525721"/>
          </a:xfrm>
        </p:grpSpPr>
        <p:sp>
          <p:nvSpPr>
            <p:cNvPr id="6169" name="Freeform 41"/>
            <p:cNvSpPr/>
            <p:nvPr/>
          </p:nvSpPr>
          <p:spPr>
            <a:xfrm>
              <a:off x="0" y="0"/>
              <a:ext cx="835565" cy="868764"/>
            </a:xfrm>
            <a:custGeom>
              <a:avLst/>
              <a:gdLst>
                <a:gd name="txL" fmla="*/ 0 w 220"/>
                <a:gd name="txT" fmla="*/ 0 h 234"/>
                <a:gd name="txR" fmla="*/ 220 w 220"/>
                <a:gd name="txB" fmla="*/ 234 h 234"/>
              </a:gdLst>
              <a:ahLst/>
              <a:cxnLst>
                <a:cxn ang="0">
                  <a:pos x="220" y="206"/>
                </a:cxn>
                <a:cxn ang="0">
                  <a:pos x="16" y="234"/>
                </a:cxn>
                <a:cxn ang="0">
                  <a:pos x="191" y="2"/>
                </a:cxn>
                <a:cxn ang="0">
                  <a:pos x="220" y="0"/>
                </a:cxn>
                <a:cxn ang="0">
                  <a:pos x="220" y="206"/>
                </a:cxn>
              </a:cxnLst>
              <a:rect l="txL" t="txT" r="txR" b="txB"/>
              <a:pathLst>
                <a:path w="220" h="234">
                  <a:moveTo>
                    <a:pt x="220" y="206"/>
                  </a:moveTo>
                  <a:cubicBezTo>
                    <a:pt x="16" y="234"/>
                    <a:pt x="16" y="234"/>
                    <a:pt x="16" y="234"/>
                  </a:cubicBezTo>
                  <a:cubicBezTo>
                    <a:pt x="0" y="122"/>
                    <a:pt x="79" y="18"/>
                    <a:pt x="191" y="2"/>
                  </a:cubicBezTo>
                  <a:cubicBezTo>
                    <a:pt x="200" y="1"/>
                    <a:pt x="211" y="0"/>
                    <a:pt x="220" y="0"/>
                  </a:cubicBezTo>
                  <a:lnTo>
                    <a:pt x="220" y="206"/>
                  </a:ln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70" name="Freeform 42"/>
            <p:cNvSpPr/>
            <p:nvPr/>
          </p:nvSpPr>
          <p:spPr>
            <a:xfrm>
              <a:off x="60034" y="0"/>
              <a:ext cx="1558414" cy="1525721"/>
            </a:xfrm>
            <a:custGeom>
              <a:avLst/>
              <a:gdLst>
                <a:gd name="txL" fmla="*/ 0 w 410"/>
                <a:gd name="txT" fmla="*/ 0 h 411"/>
                <a:gd name="txR" fmla="*/ 410 w 410"/>
                <a:gd name="txB" fmla="*/ 411 h 411"/>
              </a:gdLst>
              <a:ahLst/>
              <a:cxnLst>
                <a:cxn ang="0">
                  <a:pos x="204" y="206"/>
                </a:cxn>
                <a:cxn ang="0">
                  <a:pos x="204" y="0"/>
                </a:cxn>
                <a:cxn ang="0">
                  <a:pos x="410" y="206"/>
                </a:cxn>
                <a:cxn ang="0">
                  <a:pos x="204" y="411"/>
                </a:cxn>
                <a:cxn ang="0">
                  <a:pos x="0" y="234"/>
                </a:cxn>
                <a:cxn ang="0">
                  <a:pos x="204" y="206"/>
                </a:cxn>
              </a:cxnLst>
              <a:rect l="txL" t="txT" r="txR" b="txB"/>
              <a:pathLst>
                <a:path w="410" h="411">
                  <a:moveTo>
                    <a:pt x="204" y="206"/>
                  </a:moveTo>
                  <a:cubicBezTo>
                    <a:pt x="204" y="0"/>
                    <a:pt x="204" y="0"/>
                    <a:pt x="204" y="0"/>
                  </a:cubicBezTo>
                  <a:cubicBezTo>
                    <a:pt x="318" y="0"/>
                    <a:pt x="410" y="92"/>
                    <a:pt x="410" y="206"/>
                  </a:cubicBezTo>
                  <a:cubicBezTo>
                    <a:pt x="410" y="319"/>
                    <a:pt x="318" y="411"/>
                    <a:pt x="204" y="411"/>
                  </a:cubicBezTo>
                  <a:cubicBezTo>
                    <a:pt x="99" y="411"/>
                    <a:pt x="15" y="338"/>
                    <a:pt x="0" y="234"/>
                  </a:cubicBezTo>
                  <a:lnTo>
                    <a:pt x="204" y="206"/>
                  </a:lnTo>
                  <a:close/>
                </a:path>
              </a:pathLst>
            </a:custGeom>
            <a:solidFill>
              <a:srgbClr val="262626"/>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71" name="Oval 43"/>
            <p:cNvSpPr/>
            <p:nvPr/>
          </p:nvSpPr>
          <p:spPr>
            <a:xfrm>
              <a:off x="372451" y="319504"/>
              <a:ext cx="911526" cy="890303"/>
            </a:xfrm>
            <a:prstGeom prst="ellipse">
              <a:avLst/>
            </a:prstGeom>
            <a:solidFill>
              <a:srgbClr val="4BACC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72" name="Freeform 44"/>
            <p:cNvSpPr/>
            <p:nvPr/>
          </p:nvSpPr>
          <p:spPr>
            <a:xfrm>
              <a:off x="748578" y="512163"/>
              <a:ext cx="341822" cy="412842"/>
            </a:xfrm>
            <a:custGeom>
              <a:avLst/>
              <a:gdLst>
                <a:gd name="txL" fmla="*/ 0 w 90"/>
                <a:gd name="txT" fmla="*/ 0 h 111"/>
                <a:gd name="txR" fmla="*/ 90 w 90"/>
                <a:gd name="txB" fmla="*/ 111 h 111"/>
              </a:gdLst>
              <a:ahLst/>
              <a:cxnLst>
                <a:cxn ang="0">
                  <a:pos x="90" y="54"/>
                </a:cxn>
                <a:cxn ang="0">
                  <a:pos x="82" y="48"/>
                </a:cxn>
                <a:cxn ang="0">
                  <a:pos x="40" y="48"/>
                </a:cxn>
                <a:cxn ang="0">
                  <a:pos x="45" y="22"/>
                </a:cxn>
                <a:cxn ang="0">
                  <a:pos x="37" y="2"/>
                </a:cxn>
                <a:cxn ang="0">
                  <a:pos x="27" y="3"/>
                </a:cxn>
                <a:cxn ang="0">
                  <a:pos x="28" y="22"/>
                </a:cxn>
                <a:cxn ang="0">
                  <a:pos x="12" y="48"/>
                </a:cxn>
                <a:cxn ang="0">
                  <a:pos x="0" y="61"/>
                </a:cxn>
                <a:cxn ang="0">
                  <a:pos x="0" y="107"/>
                </a:cxn>
                <a:cxn ang="0">
                  <a:pos x="4" y="107"/>
                </a:cxn>
                <a:cxn ang="0">
                  <a:pos x="13" y="111"/>
                </a:cxn>
                <a:cxn ang="0">
                  <a:pos x="65" y="111"/>
                </a:cxn>
                <a:cxn ang="0">
                  <a:pos x="77" y="101"/>
                </a:cxn>
                <a:cxn ang="0">
                  <a:pos x="74" y="96"/>
                </a:cxn>
                <a:cxn ang="0">
                  <a:pos x="74" y="95"/>
                </a:cxn>
                <a:cxn ang="0">
                  <a:pos x="81" y="86"/>
                </a:cxn>
                <a:cxn ang="0">
                  <a:pos x="78" y="81"/>
                </a:cxn>
                <a:cxn ang="0">
                  <a:pos x="78" y="79"/>
                </a:cxn>
                <a:cxn ang="0">
                  <a:pos x="85" y="70"/>
                </a:cxn>
                <a:cxn ang="0">
                  <a:pos x="82" y="65"/>
                </a:cxn>
                <a:cxn ang="0">
                  <a:pos x="83" y="63"/>
                </a:cxn>
                <a:cxn ang="0">
                  <a:pos x="90" y="54"/>
                </a:cxn>
              </a:cxnLst>
              <a:rect l="txL" t="txT" r="txR" b="txB"/>
              <a:pathLst>
                <a:path w="90" h="111">
                  <a:moveTo>
                    <a:pt x="90" y="54"/>
                  </a:moveTo>
                  <a:cubicBezTo>
                    <a:pt x="90" y="48"/>
                    <a:pt x="83" y="48"/>
                    <a:pt x="82" y="48"/>
                  </a:cubicBezTo>
                  <a:cubicBezTo>
                    <a:pt x="80" y="48"/>
                    <a:pt x="40" y="48"/>
                    <a:pt x="40" y="48"/>
                  </a:cubicBezTo>
                  <a:cubicBezTo>
                    <a:pt x="40" y="48"/>
                    <a:pt x="44" y="28"/>
                    <a:pt x="45" y="22"/>
                  </a:cubicBezTo>
                  <a:cubicBezTo>
                    <a:pt x="45" y="16"/>
                    <a:pt x="39" y="3"/>
                    <a:pt x="37" y="2"/>
                  </a:cubicBezTo>
                  <a:cubicBezTo>
                    <a:pt x="36" y="1"/>
                    <a:pt x="30" y="0"/>
                    <a:pt x="27" y="3"/>
                  </a:cubicBezTo>
                  <a:cubicBezTo>
                    <a:pt x="27" y="8"/>
                    <a:pt x="28" y="22"/>
                    <a:pt x="28" y="22"/>
                  </a:cubicBezTo>
                  <a:cubicBezTo>
                    <a:pt x="28" y="22"/>
                    <a:pt x="18" y="39"/>
                    <a:pt x="12" y="48"/>
                  </a:cubicBezTo>
                  <a:cubicBezTo>
                    <a:pt x="7" y="57"/>
                    <a:pt x="0" y="61"/>
                    <a:pt x="0" y="61"/>
                  </a:cubicBezTo>
                  <a:cubicBezTo>
                    <a:pt x="0" y="107"/>
                    <a:pt x="0" y="107"/>
                    <a:pt x="0" y="107"/>
                  </a:cubicBezTo>
                  <a:cubicBezTo>
                    <a:pt x="0" y="107"/>
                    <a:pt x="2" y="107"/>
                    <a:pt x="4" y="107"/>
                  </a:cubicBezTo>
                  <a:cubicBezTo>
                    <a:pt x="5" y="107"/>
                    <a:pt x="10" y="111"/>
                    <a:pt x="13" y="111"/>
                  </a:cubicBezTo>
                  <a:cubicBezTo>
                    <a:pt x="17" y="111"/>
                    <a:pt x="59" y="111"/>
                    <a:pt x="65" y="111"/>
                  </a:cubicBezTo>
                  <a:cubicBezTo>
                    <a:pt x="69" y="111"/>
                    <a:pt x="77" y="108"/>
                    <a:pt x="77" y="101"/>
                  </a:cubicBezTo>
                  <a:cubicBezTo>
                    <a:pt x="77" y="98"/>
                    <a:pt x="75" y="97"/>
                    <a:pt x="74" y="96"/>
                  </a:cubicBezTo>
                  <a:cubicBezTo>
                    <a:pt x="74" y="96"/>
                    <a:pt x="74" y="95"/>
                    <a:pt x="74" y="95"/>
                  </a:cubicBezTo>
                  <a:cubicBezTo>
                    <a:pt x="74" y="95"/>
                    <a:pt x="81" y="92"/>
                    <a:pt x="81" y="86"/>
                  </a:cubicBezTo>
                  <a:cubicBezTo>
                    <a:pt x="81" y="82"/>
                    <a:pt x="78" y="81"/>
                    <a:pt x="78" y="81"/>
                  </a:cubicBezTo>
                  <a:cubicBezTo>
                    <a:pt x="78" y="79"/>
                    <a:pt x="78" y="79"/>
                    <a:pt x="78" y="79"/>
                  </a:cubicBezTo>
                  <a:cubicBezTo>
                    <a:pt x="78" y="79"/>
                    <a:pt x="85" y="76"/>
                    <a:pt x="85" y="70"/>
                  </a:cubicBezTo>
                  <a:cubicBezTo>
                    <a:pt x="85" y="66"/>
                    <a:pt x="82" y="65"/>
                    <a:pt x="82" y="65"/>
                  </a:cubicBezTo>
                  <a:cubicBezTo>
                    <a:pt x="83" y="63"/>
                    <a:pt x="83" y="63"/>
                    <a:pt x="83" y="63"/>
                  </a:cubicBezTo>
                  <a:cubicBezTo>
                    <a:pt x="83" y="63"/>
                    <a:pt x="90" y="60"/>
                    <a:pt x="90" y="54"/>
                  </a:cubicBez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73" name="Freeform 45"/>
            <p:cNvSpPr/>
            <p:nvPr/>
          </p:nvSpPr>
          <p:spPr>
            <a:xfrm>
              <a:off x="604008" y="723969"/>
              <a:ext cx="144570" cy="218987"/>
            </a:xfrm>
            <a:custGeom>
              <a:avLst/>
              <a:gdLst>
                <a:gd name="txL" fmla="*/ 0 w 38"/>
                <a:gd name="txT" fmla="*/ 0 h 59"/>
                <a:gd name="txR" fmla="*/ 38 w 38"/>
                <a:gd name="txB" fmla="*/ 59 h 59"/>
              </a:gdLst>
              <a:ahLst/>
              <a:cxnLst>
                <a:cxn ang="0">
                  <a:pos x="31" y="0"/>
                </a:cxn>
                <a:cxn ang="0">
                  <a:pos x="6" y="0"/>
                </a:cxn>
                <a:cxn ang="0">
                  <a:pos x="0" y="7"/>
                </a:cxn>
                <a:cxn ang="0">
                  <a:pos x="4" y="52"/>
                </a:cxn>
                <a:cxn ang="0">
                  <a:pos x="11" y="59"/>
                </a:cxn>
                <a:cxn ang="0">
                  <a:pos x="31" y="59"/>
                </a:cxn>
                <a:cxn ang="0">
                  <a:pos x="38" y="52"/>
                </a:cxn>
                <a:cxn ang="0">
                  <a:pos x="38" y="7"/>
                </a:cxn>
                <a:cxn ang="0">
                  <a:pos x="31" y="0"/>
                </a:cxn>
              </a:cxnLst>
              <a:rect l="txL" t="txT" r="txR" b="txB"/>
              <a:pathLst>
                <a:path w="38" h="59">
                  <a:moveTo>
                    <a:pt x="31" y="0"/>
                  </a:moveTo>
                  <a:cubicBezTo>
                    <a:pt x="6" y="0"/>
                    <a:pt x="6" y="0"/>
                    <a:pt x="6" y="0"/>
                  </a:cubicBezTo>
                  <a:cubicBezTo>
                    <a:pt x="3" y="0"/>
                    <a:pt x="0" y="3"/>
                    <a:pt x="0" y="7"/>
                  </a:cubicBezTo>
                  <a:cubicBezTo>
                    <a:pt x="4" y="52"/>
                    <a:pt x="4" y="52"/>
                    <a:pt x="4" y="52"/>
                  </a:cubicBezTo>
                  <a:cubicBezTo>
                    <a:pt x="4" y="56"/>
                    <a:pt x="7" y="59"/>
                    <a:pt x="11" y="59"/>
                  </a:cubicBezTo>
                  <a:cubicBezTo>
                    <a:pt x="31" y="59"/>
                    <a:pt x="31" y="59"/>
                    <a:pt x="31" y="59"/>
                  </a:cubicBezTo>
                  <a:cubicBezTo>
                    <a:pt x="35" y="59"/>
                    <a:pt x="38" y="56"/>
                    <a:pt x="38" y="52"/>
                  </a:cubicBezTo>
                  <a:cubicBezTo>
                    <a:pt x="38" y="7"/>
                    <a:pt x="38" y="7"/>
                    <a:pt x="38" y="7"/>
                  </a:cubicBezTo>
                  <a:cubicBezTo>
                    <a:pt x="38" y="3"/>
                    <a:pt x="35" y="0"/>
                    <a:pt x="31" y="0"/>
                  </a:cubicBezTo>
                  <a:close/>
                </a:path>
              </a:pathLst>
            </a:cu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6174" name="Rectangle 46"/>
          <p:cNvSpPr/>
          <p:nvPr/>
        </p:nvSpPr>
        <p:spPr>
          <a:xfrm>
            <a:off x="6396038" y="2741613"/>
            <a:ext cx="1262062" cy="585787"/>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1,038</a:t>
            </a:r>
            <a:endParaRPr lang="zh-CN" altLang="en-US" dirty="0">
              <a:ea typeface="宋体" panose="02010600030101010101" pitchFamily="2" charset="-122"/>
            </a:endParaRPr>
          </a:p>
        </p:txBody>
      </p:sp>
      <p:grpSp>
        <p:nvGrpSpPr>
          <p:cNvPr id="6175" name="组合 6174"/>
          <p:cNvGrpSpPr/>
          <p:nvPr/>
        </p:nvGrpSpPr>
        <p:grpSpPr>
          <a:xfrm>
            <a:off x="6462713" y="4119563"/>
            <a:ext cx="871537" cy="612775"/>
            <a:chOff x="0" y="0"/>
            <a:chExt cx="870805" cy="612213"/>
          </a:xfrm>
        </p:grpSpPr>
        <p:sp>
          <p:nvSpPr>
            <p:cNvPr id="6176" name="Rectangle 50"/>
            <p:cNvSpPr/>
            <p:nvPr/>
          </p:nvSpPr>
          <p:spPr>
            <a:xfrm>
              <a:off x="0" y="0"/>
              <a:ext cx="735257"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39</a:t>
              </a:r>
              <a:endParaRPr lang="zh-CN" altLang="en-US" dirty="0">
                <a:ea typeface="宋体" panose="02010600030101010101" pitchFamily="2" charset="-122"/>
              </a:endParaRPr>
            </a:p>
          </p:txBody>
        </p:sp>
        <p:sp>
          <p:nvSpPr>
            <p:cNvPr id="6177" name="Rectangle 51"/>
            <p:cNvSpPr/>
            <p:nvPr/>
          </p:nvSpPr>
          <p:spPr>
            <a:xfrm>
              <a:off x="691269" y="27438"/>
              <a:ext cx="179536" cy="584775"/>
            </a:xfrm>
            <a:prstGeom prst="rect">
              <a:avLst/>
            </a:prstGeom>
            <a:noFill/>
            <a:ln w="9525">
              <a:noFill/>
            </a:ln>
          </p:spPr>
          <p:txBody>
            <a:bodyPr wrap="square">
              <a:spAutoFit/>
            </a:bodyPr>
            <a:lstStyle/>
            <a:p>
              <a:pPr algn="ctr"/>
              <a:r>
                <a:rPr lang="zh-CN" altLang="en-US" sz="3200" b="1" dirty="0">
                  <a:solidFill>
                    <a:srgbClr val="262626"/>
                  </a:solidFill>
                  <a:latin typeface="时尚中黑简体" pitchFamily="2" charset="-122"/>
                  <a:ea typeface="时尚中黑简体" pitchFamily="2" charset="-122"/>
                  <a:sym typeface="时尚中黑简体" pitchFamily="2" charset="-122"/>
                </a:rPr>
                <a:t>%</a:t>
              </a:r>
              <a:endParaRPr lang="zh-CN" altLang="en-US" dirty="0">
                <a:ea typeface="宋体" panose="02010600030101010101" pitchFamily="2" charset="-122"/>
              </a:endParaRPr>
            </a:p>
          </p:txBody>
        </p:sp>
      </p:grpSp>
      <p:grpSp>
        <p:nvGrpSpPr>
          <p:cNvPr id="6178" name="组合 6177"/>
          <p:cNvGrpSpPr/>
          <p:nvPr/>
        </p:nvGrpSpPr>
        <p:grpSpPr>
          <a:xfrm>
            <a:off x="6072188" y="1095375"/>
            <a:ext cx="1658937" cy="1622425"/>
            <a:chOff x="0" y="0"/>
            <a:chExt cx="1660104" cy="1622648"/>
          </a:xfrm>
        </p:grpSpPr>
        <p:sp>
          <p:nvSpPr>
            <p:cNvPr id="6179" name="Freeform 52"/>
            <p:cNvSpPr/>
            <p:nvPr/>
          </p:nvSpPr>
          <p:spPr>
            <a:xfrm>
              <a:off x="0" y="0"/>
              <a:ext cx="1486129" cy="1622648"/>
            </a:xfrm>
            <a:custGeom>
              <a:avLst/>
              <a:gdLst>
                <a:gd name="txL" fmla="*/ 0 w 391"/>
                <a:gd name="txT" fmla="*/ 0 h 437"/>
                <a:gd name="txR" fmla="*/ 391 w 391"/>
                <a:gd name="txB" fmla="*/ 437 h 437"/>
              </a:gdLst>
              <a:ahLst/>
              <a:cxnLst>
                <a:cxn ang="0">
                  <a:pos x="231" y="206"/>
                </a:cxn>
                <a:cxn ang="0">
                  <a:pos x="391" y="335"/>
                </a:cxn>
                <a:cxn ang="0">
                  <a:pos x="101" y="366"/>
                </a:cxn>
                <a:cxn ang="0">
                  <a:pos x="71" y="76"/>
                </a:cxn>
                <a:cxn ang="0">
                  <a:pos x="231" y="0"/>
                </a:cxn>
                <a:cxn ang="0">
                  <a:pos x="231" y="206"/>
                </a:cxn>
              </a:cxnLst>
              <a:rect l="txL" t="txT" r="txR" b="txB"/>
              <a:pathLst>
                <a:path w="391" h="437">
                  <a:moveTo>
                    <a:pt x="231" y="206"/>
                  </a:moveTo>
                  <a:cubicBezTo>
                    <a:pt x="391" y="335"/>
                    <a:pt x="391" y="335"/>
                    <a:pt x="391" y="335"/>
                  </a:cubicBezTo>
                  <a:cubicBezTo>
                    <a:pt x="319" y="424"/>
                    <a:pt x="190" y="437"/>
                    <a:pt x="101" y="366"/>
                  </a:cubicBezTo>
                  <a:cubicBezTo>
                    <a:pt x="13" y="294"/>
                    <a:pt x="0" y="164"/>
                    <a:pt x="71" y="76"/>
                  </a:cubicBezTo>
                  <a:cubicBezTo>
                    <a:pt x="111" y="27"/>
                    <a:pt x="167" y="0"/>
                    <a:pt x="231" y="0"/>
                  </a:cubicBezTo>
                  <a:lnTo>
                    <a:pt x="231" y="206"/>
                  </a:ln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80" name="Freeform 53"/>
            <p:cNvSpPr/>
            <p:nvPr/>
          </p:nvSpPr>
          <p:spPr>
            <a:xfrm>
              <a:off x="877221" y="0"/>
              <a:ext cx="782883" cy="1243313"/>
            </a:xfrm>
            <a:custGeom>
              <a:avLst/>
              <a:gdLst>
                <a:gd name="txL" fmla="*/ 0 w 206"/>
                <a:gd name="txT" fmla="*/ 0 h 335"/>
                <a:gd name="txR" fmla="*/ 206 w 206"/>
                <a:gd name="txB" fmla="*/ 335 h 335"/>
              </a:gdLst>
              <a:ahLst/>
              <a:cxnLst>
                <a:cxn ang="0">
                  <a:pos x="0" y="206"/>
                </a:cxn>
                <a:cxn ang="0">
                  <a:pos x="0" y="0"/>
                </a:cxn>
                <a:cxn ang="0">
                  <a:pos x="206" y="206"/>
                </a:cxn>
                <a:cxn ang="0">
                  <a:pos x="160" y="335"/>
                </a:cxn>
                <a:cxn ang="0">
                  <a:pos x="0" y="206"/>
                </a:cxn>
              </a:cxnLst>
              <a:rect l="txL" t="txT" r="txR" b="txB"/>
              <a:pathLst>
                <a:path w="206" h="335">
                  <a:moveTo>
                    <a:pt x="0" y="206"/>
                  </a:moveTo>
                  <a:cubicBezTo>
                    <a:pt x="0" y="0"/>
                    <a:pt x="0" y="0"/>
                    <a:pt x="0" y="0"/>
                  </a:cubicBezTo>
                  <a:cubicBezTo>
                    <a:pt x="114" y="0"/>
                    <a:pt x="206" y="92"/>
                    <a:pt x="206" y="206"/>
                  </a:cubicBezTo>
                  <a:cubicBezTo>
                    <a:pt x="206" y="256"/>
                    <a:pt x="191" y="296"/>
                    <a:pt x="160" y="335"/>
                  </a:cubicBezTo>
                  <a:lnTo>
                    <a:pt x="0" y="206"/>
                  </a:lnTo>
                  <a:close/>
                </a:path>
              </a:pathLst>
            </a:custGeom>
            <a:solidFill>
              <a:srgbClr val="262626"/>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81" name="Oval 54"/>
            <p:cNvSpPr/>
            <p:nvPr/>
          </p:nvSpPr>
          <p:spPr>
            <a:xfrm>
              <a:off x="414107" y="319504"/>
              <a:ext cx="911526" cy="890303"/>
            </a:xfrm>
            <a:prstGeom prst="ellipse">
              <a:avLst/>
            </a:prstGeom>
            <a:solidFill>
              <a:srgbClr val="4BACC6"/>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82" name="Freeform 55"/>
            <p:cNvSpPr/>
            <p:nvPr/>
          </p:nvSpPr>
          <p:spPr>
            <a:xfrm>
              <a:off x="709902" y="836222"/>
              <a:ext cx="470465" cy="160351"/>
            </a:xfrm>
            <a:custGeom>
              <a:avLst/>
              <a:gdLst>
                <a:gd name="txL" fmla="*/ 0 w 124"/>
                <a:gd name="txT" fmla="*/ 0 h 43"/>
                <a:gd name="txR" fmla="*/ 124 w 124"/>
                <a:gd name="txB" fmla="*/ 43 h 43"/>
              </a:gdLst>
              <a:ahLst/>
              <a:cxnLst>
                <a:cxn ang="0">
                  <a:pos x="118" y="23"/>
                </a:cxn>
                <a:cxn ang="0">
                  <a:pos x="118" y="23"/>
                </a:cxn>
                <a:cxn ang="0">
                  <a:pos x="81" y="6"/>
                </a:cxn>
                <a:cxn ang="0">
                  <a:pos x="81" y="6"/>
                </a:cxn>
                <a:cxn ang="0">
                  <a:pos x="75" y="0"/>
                </a:cxn>
                <a:cxn ang="0">
                  <a:pos x="75" y="0"/>
                </a:cxn>
                <a:cxn ang="0">
                  <a:pos x="62" y="12"/>
                </a:cxn>
                <a:cxn ang="0">
                  <a:pos x="50" y="0"/>
                </a:cxn>
                <a:cxn ang="0">
                  <a:pos x="43" y="6"/>
                </a:cxn>
                <a:cxn ang="0">
                  <a:pos x="6" y="23"/>
                </a:cxn>
                <a:cxn ang="0">
                  <a:pos x="0" y="33"/>
                </a:cxn>
                <a:cxn ang="0">
                  <a:pos x="0" y="33"/>
                </a:cxn>
                <a:cxn ang="0">
                  <a:pos x="0" y="33"/>
                </a:cxn>
                <a:cxn ang="0">
                  <a:pos x="0" y="37"/>
                </a:cxn>
                <a:cxn ang="0">
                  <a:pos x="6" y="43"/>
                </a:cxn>
                <a:cxn ang="0">
                  <a:pos x="10" y="43"/>
                </a:cxn>
                <a:cxn ang="0">
                  <a:pos x="114" y="43"/>
                </a:cxn>
                <a:cxn ang="0">
                  <a:pos x="118" y="43"/>
                </a:cxn>
                <a:cxn ang="0">
                  <a:pos x="124" y="37"/>
                </a:cxn>
                <a:cxn ang="0">
                  <a:pos x="124" y="33"/>
                </a:cxn>
                <a:cxn ang="0">
                  <a:pos x="124" y="33"/>
                </a:cxn>
                <a:cxn ang="0">
                  <a:pos x="124" y="33"/>
                </a:cxn>
                <a:cxn ang="0">
                  <a:pos x="118" y="23"/>
                </a:cxn>
              </a:cxnLst>
              <a:rect l="txL" t="txT" r="txR" b="txB"/>
              <a:pathLst>
                <a:path w="124" h="43">
                  <a:moveTo>
                    <a:pt x="118" y="23"/>
                  </a:moveTo>
                  <a:cubicBezTo>
                    <a:pt x="118" y="23"/>
                    <a:pt x="118" y="23"/>
                    <a:pt x="118" y="23"/>
                  </a:cubicBezTo>
                  <a:cubicBezTo>
                    <a:pt x="81" y="6"/>
                    <a:pt x="81" y="6"/>
                    <a:pt x="81" y="6"/>
                  </a:cubicBezTo>
                  <a:cubicBezTo>
                    <a:pt x="81" y="6"/>
                    <a:pt x="81" y="6"/>
                    <a:pt x="81" y="6"/>
                  </a:cubicBezTo>
                  <a:cubicBezTo>
                    <a:pt x="81" y="3"/>
                    <a:pt x="78" y="0"/>
                    <a:pt x="75" y="0"/>
                  </a:cubicBezTo>
                  <a:cubicBezTo>
                    <a:pt x="75" y="0"/>
                    <a:pt x="75" y="0"/>
                    <a:pt x="75" y="0"/>
                  </a:cubicBezTo>
                  <a:cubicBezTo>
                    <a:pt x="62" y="12"/>
                    <a:pt x="62" y="12"/>
                    <a:pt x="62" y="12"/>
                  </a:cubicBezTo>
                  <a:cubicBezTo>
                    <a:pt x="50" y="0"/>
                    <a:pt x="50" y="0"/>
                    <a:pt x="50" y="0"/>
                  </a:cubicBezTo>
                  <a:cubicBezTo>
                    <a:pt x="46" y="0"/>
                    <a:pt x="43" y="2"/>
                    <a:pt x="43" y="6"/>
                  </a:cubicBezTo>
                  <a:cubicBezTo>
                    <a:pt x="6" y="23"/>
                    <a:pt x="6" y="23"/>
                    <a:pt x="6" y="23"/>
                  </a:cubicBezTo>
                  <a:cubicBezTo>
                    <a:pt x="2" y="25"/>
                    <a:pt x="0" y="28"/>
                    <a:pt x="0" y="33"/>
                  </a:cubicBezTo>
                  <a:cubicBezTo>
                    <a:pt x="0" y="33"/>
                    <a:pt x="0" y="33"/>
                    <a:pt x="0" y="33"/>
                  </a:cubicBezTo>
                  <a:cubicBezTo>
                    <a:pt x="0" y="33"/>
                    <a:pt x="0" y="33"/>
                    <a:pt x="0" y="33"/>
                  </a:cubicBezTo>
                  <a:cubicBezTo>
                    <a:pt x="0" y="37"/>
                    <a:pt x="0" y="37"/>
                    <a:pt x="0" y="37"/>
                  </a:cubicBezTo>
                  <a:cubicBezTo>
                    <a:pt x="0" y="40"/>
                    <a:pt x="3" y="43"/>
                    <a:pt x="6" y="43"/>
                  </a:cubicBezTo>
                  <a:cubicBezTo>
                    <a:pt x="10" y="43"/>
                    <a:pt x="10" y="43"/>
                    <a:pt x="10" y="43"/>
                  </a:cubicBezTo>
                  <a:cubicBezTo>
                    <a:pt x="114" y="43"/>
                    <a:pt x="114" y="43"/>
                    <a:pt x="114" y="43"/>
                  </a:cubicBezTo>
                  <a:cubicBezTo>
                    <a:pt x="118" y="43"/>
                    <a:pt x="118" y="43"/>
                    <a:pt x="118" y="43"/>
                  </a:cubicBezTo>
                  <a:cubicBezTo>
                    <a:pt x="121" y="43"/>
                    <a:pt x="124" y="40"/>
                    <a:pt x="124" y="37"/>
                  </a:cubicBezTo>
                  <a:cubicBezTo>
                    <a:pt x="124" y="33"/>
                    <a:pt x="124" y="33"/>
                    <a:pt x="124" y="33"/>
                  </a:cubicBezTo>
                  <a:cubicBezTo>
                    <a:pt x="124" y="33"/>
                    <a:pt x="124" y="33"/>
                    <a:pt x="124" y="33"/>
                  </a:cubicBezTo>
                  <a:cubicBezTo>
                    <a:pt x="124" y="33"/>
                    <a:pt x="124" y="33"/>
                    <a:pt x="124" y="33"/>
                  </a:cubicBezTo>
                  <a:cubicBezTo>
                    <a:pt x="124" y="28"/>
                    <a:pt x="122" y="25"/>
                    <a:pt x="118" y="23"/>
                  </a:cubicBezTo>
                  <a:close/>
                </a:path>
              </a:pathLst>
            </a:cu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83" name="Freeform 56"/>
            <p:cNvSpPr/>
            <p:nvPr/>
          </p:nvSpPr>
          <p:spPr>
            <a:xfrm>
              <a:off x="686624" y="622024"/>
              <a:ext cx="171524" cy="177104"/>
            </a:xfrm>
            <a:custGeom>
              <a:avLst/>
              <a:gdLst>
                <a:gd name="txL" fmla="*/ 0 w 140"/>
                <a:gd name="txT" fmla="*/ 0 h 148"/>
                <a:gd name="txR" fmla="*/ 140 w 140"/>
                <a:gd name="txB" fmla="*/ 148 h 148"/>
              </a:gdLst>
              <a:ahLst/>
              <a:cxnLst>
                <a:cxn ang="0">
                  <a:pos x="0" y="55"/>
                </a:cxn>
                <a:cxn ang="0">
                  <a:pos x="50" y="55"/>
                </a:cxn>
                <a:cxn ang="0">
                  <a:pos x="50" y="0"/>
                </a:cxn>
                <a:cxn ang="0">
                  <a:pos x="90" y="0"/>
                </a:cxn>
                <a:cxn ang="0">
                  <a:pos x="90" y="55"/>
                </a:cxn>
                <a:cxn ang="0">
                  <a:pos x="140" y="55"/>
                </a:cxn>
                <a:cxn ang="0">
                  <a:pos x="140" y="93"/>
                </a:cxn>
                <a:cxn ang="0">
                  <a:pos x="90" y="93"/>
                </a:cxn>
                <a:cxn ang="0">
                  <a:pos x="90" y="148"/>
                </a:cxn>
                <a:cxn ang="0">
                  <a:pos x="50" y="148"/>
                </a:cxn>
                <a:cxn ang="0">
                  <a:pos x="50" y="93"/>
                </a:cxn>
                <a:cxn ang="0">
                  <a:pos x="0" y="93"/>
                </a:cxn>
                <a:cxn ang="0">
                  <a:pos x="0" y="55"/>
                </a:cxn>
              </a:cxnLst>
              <a:rect l="txL" t="txT" r="txR" b="txB"/>
              <a:pathLst>
                <a:path w="140" h="148">
                  <a:moveTo>
                    <a:pt x="0" y="55"/>
                  </a:moveTo>
                  <a:lnTo>
                    <a:pt x="50" y="55"/>
                  </a:lnTo>
                  <a:lnTo>
                    <a:pt x="50" y="0"/>
                  </a:lnTo>
                  <a:lnTo>
                    <a:pt x="90" y="0"/>
                  </a:lnTo>
                  <a:lnTo>
                    <a:pt x="90" y="55"/>
                  </a:lnTo>
                  <a:lnTo>
                    <a:pt x="140" y="55"/>
                  </a:lnTo>
                  <a:lnTo>
                    <a:pt x="140" y="93"/>
                  </a:lnTo>
                  <a:lnTo>
                    <a:pt x="90" y="93"/>
                  </a:lnTo>
                  <a:lnTo>
                    <a:pt x="90" y="148"/>
                  </a:lnTo>
                  <a:lnTo>
                    <a:pt x="50" y="148"/>
                  </a:lnTo>
                  <a:lnTo>
                    <a:pt x="50" y="93"/>
                  </a:lnTo>
                  <a:lnTo>
                    <a:pt x="0" y="93"/>
                  </a:lnTo>
                  <a:lnTo>
                    <a:pt x="0" y="55"/>
                  </a:lnTo>
                  <a:close/>
                </a:path>
              </a:pathLst>
            </a:custGeom>
            <a:solidFill>
              <a:schemeClr val="tx1"/>
            </a:solidFill>
            <a:ln w="9525">
              <a:noFill/>
            </a:ln>
          </p:spPr>
          <p:txBody>
            <a:bodyPr vert="horz" wrap="square" anchor="t"/>
            <a:lstStyle/>
            <a:p>
              <a:endParaRPr sz="28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6184" name="Freeform 57"/>
            <p:cNvSpPr/>
            <p:nvPr/>
          </p:nvSpPr>
          <p:spPr>
            <a:xfrm>
              <a:off x="849571" y="599287"/>
              <a:ext cx="191126" cy="282407"/>
            </a:xfrm>
            <a:custGeom>
              <a:avLst/>
              <a:gdLst>
                <a:gd name="txL" fmla="*/ 0 w 50"/>
                <a:gd name="txT" fmla="*/ 0 h 76"/>
                <a:gd name="txR" fmla="*/ 50 w 50"/>
                <a:gd name="txB" fmla="*/ 76 h 76"/>
              </a:gdLst>
              <a:ahLst/>
              <a:cxnLst>
                <a:cxn ang="0">
                  <a:pos x="38" y="64"/>
                </a:cxn>
                <a:cxn ang="0">
                  <a:pos x="38" y="64"/>
                </a:cxn>
                <a:cxn ang="0">
                  <a:pos x="37" y="64"/>
                </a:cxn>
                <a:cxn ang="0">
                  <a:pos x="37" y="62"/>
                </a:cxn>
                <a:cxn ang="0">
                  <a:pos x="46" y="45"/>
                </a:cxn>
                <a:cxn ang="0">
                  <a:pos x="50" y="37"/>
                </a:cxn>
                <a:cxn ang="0">
                  <a:pos x="49" y="32"/>
                </a:cxn>
                <a:cxn ang="0">
                  <a:pos x="50" y="25"/>
                </a:cxn>
                <a:cxn ang="0">
                  <a:pos x="25" y="0"/>
                </a:cxn>
                <a:cxn ang="0">
                  <a:pos x="0" y="25"/>
                </a:cxn>
                <a:cxn ang="0">
                  <a:pos x="1" y="32"/>
                </a:cxn>
                <a:cxn ang="0">
                  <a:pos x="0" y="37"/>
                </a:cxn>
                <a:cxn ang="0">
                  <a:pos x="4" y="45"/>
                </a:cxn>
                <a:cxn ang="0">
                  <a:pos x="13" y="62"/>
                </a:cxn>
                <a:cxn ang="0">
                  <a:pos x="13" y="64"/>
                </a:cxn>
                <a:cxn ang="0">
                  <a:pos x="25" y="76"/>
                </a:cxn>
                <a:cxn ang="0">
                  <a:pos x="38" y="64"/>
                </a:cxn>
              </a:cxnLst>
              <a:rect l="txL" t="txT" r="txR" b="txB"/>
              <a:pathLst>
                <a:path w="50" h="76">
                  <a:moveTo>
                    <a:pt x="38" y="64"/>
                  </a:moveTo>
                  <a:cubicBezTo>
                    <a:pt x="38" y="64"/>
                    <a:pt x="38" y="64"/>
                    <a:pt x="38" y="64"/>
                  </a:cubicBezTo>
                  <a:cubicBezTo>
                    <a:pt x="37" y="64"/>
                    <a:pt x="37" y="64"/>
                    <a:pt x="37" y="64"/>
                  </a:cubicBezTo>
                  <a:cubicBezTo>
                    <a:pt x="37" y="62"/>
                    <a:pt x="37" y="62"/>
                    <a:pt x="37" y="62"/>
                  </a:cubicBezTo>
                  <a:cubicBezTo>
                    <a:pt x="41" y="58"/>
                    <a:pt x="45" y="52"/>
                    <a:pt x="46" y="45"/>
                  </a:cubicBezTo>
                  <a:cubicBezTo>
                    <a:pt x="48" y="44"/>
                    <a:pt x="50" y="41"/>
                    <a:pt x="50" y="37"/>
                  </a:cubicBezTo>
                  <a:cubicBezTo>
                    <a:pt x="50" y="36"/>
                    <a:pt x="49" y="34"/>
                    <a:pt x="49" y="32"/>
                  </a:cubicBezTo>
                  <a:cubicBezTo>
                    <a:pt x="49" y="30"/>
                    <a:pt x="50" y="27"/>
                    <a:pt x="50" y="25"/>
                  </a:cubicBezTo>
                  <a:cubicBezTo>
                    <a:pt x="50" y="11"/>
                    <a:pt x="39" y="0"/>
                    <a:pt x="25" y="0"/>
                  </a:cubicBezTo>
                  <a:cubicBezTo>
                    <a:pt x="11" y="0"/>
                    <a:pt x="0" y="11"/>
                    <a:pt x="0" y="25"/>
                  </a:cubicBezTo>
                  <a:cubicBezTo>
                    <a:pt x="0" y="27"/>
                    <a:pt x="1" y="30"/>
                    <a:pt x="1" y="32"/>
                  </a:cubicBezTo>
                  <a:cubicBezTo>
                    <a:pt x="1" y="34"/>
                    <a:pt x="0" y="36"/>
                    <a:pt x="0" y="37"/>
                  </a:cubicBezTo>
                  <a:cubicBezTo>
                    <a:pt x="0" y="41"/>
                    <a:pt x="2" y="44"/>
                    <a:pt x="4" y="45"/>
                  </a:cubicBezTo>
                  <a:cubicBezTo>
                    <a:pt x="5" y="52"/>
                    <a:pt x="9" y="58"/>
                    <a:pt x="13" y="62"/>
                  </a:cubicBezTo>
                  <a:cubicBezTo>
                    <a:pt x="13" y="64"/>
                    <a:pt x="13" y="64"/>
                    <a:pt x="13" y="64"/>
                  </a:cubicBezTo>
                  <a:cubicBezTo>
                    <a:pt x="25" y="76"/>
                    <a:pt x="25" y="76"/>
                    <a:pt x="25" y="76"/>
                  </a:cubicBezTo>
                  <a:lnTo>
                    <a:pt x="38" y="64"/>
                  </a:lnTo>
                  <a:close/>
                </a:path>
              </a:pathLst>
            </a:custGeom>
            <a:solidFill>
              <a:schemeClr val="bg1"/>
            </a:solidFill>
            <a:ln w="9525">
              <a:noFill/>
            </a:ln>
          </p:spPr>
          <p:txBody>
            <a:bodyPr vert="horz" wrap="square" anchor="t"/>
            <a:lstStyle/>
            <a:p>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6185" name="矩形 95"/>
          <p:cNvSpPr/>
          <p:nvPr/>
        </p:nvSpPr>
        <p:spPr>
          <a:xfrm>
            <a:off x="1725613" y="3290888"/>
            <a:ext cx="1460500" cy="830262"/>
          </a:xfrm>
          <a:prstGeom prst="rect">
            <a:avLst/>
          </a:prstGeom>
          <a:noFill/>
          <a:ln w="9525">
            <a:noFill/>
          </a:ln>
        </p:spPr>
        <p:txBody>
          <a:bodyPr wrap="square">
            <a:spAutoFit/>
          </a:bodyPr>
          <a:lstStyle/>
          <a:p>
            <a:r>
              <a:rPr lang="zh-CN" altLang="en-US" sz="2400" b="1" dirty="0">
                <a:solidFill>
                  <a:schemeClr val="bg1"/>
                </a:solidFill>
                <a:latin typeface="时尚中黑简体" pitchFamily="2" charset="-122"/>
                <a:ea typeface="时尚中黑简体" pitchFamily="2" charset="-122"/>
                <a:sym typeface="时尚中黑简体" pitchFamily="2" charset="-122"/>
              </a:rPr>
              <a:t>单击此处</a:t>
            </a:r>
            <a:endParaRPr lang="en-US" altLang="zh-CN" sz="2400" b="1" dirty="0">
              <a:solidFill>
                <a:schemeClr val="bg1"/>
              </a:solidFill>
              <a:latin typeface="时尚中黑简体" pitchFamily="2" charset="-122"/>
              <a:ea typeface="时尚中黑简体" pitchFamily="2" charset="-122"/>
              <a:sym typeface="时尚中黑简体" pitchFamily="2" charset="-122"/>
            </a:endParaRPr>
          </a:p>
          <a:p>
            <a:r>
              <a:rPr lang="zh-CN" altLang="en-US" sz="2400" b="1" dirty="0">
                <a:solidFill>
                  <a:schemeClr val="bg1"/>
                </a:solidFill>
                <a:latin typeface="时尚中黑简体" pitchFamily="2" charset="-122"/>
                <a:ea typeface="时尚中黑简体" pitchFamily="2" charset="-122"/>
                <a:sym typeface="时尚中黑简体" pitchFamily="2" charset="-122"/>
              </a:rPr>
              <a:t>添加标题</a:t>
            </a:r>
            <a:endParaRPr lang="zh-CN" altLang="en-US" dirty="0">
              <a:ea typeface="宋体" panose="02010600030101010101" pitchFamily="2" charset="-122"/>
            </a:endParaRPr>
          </a:p>
        </p:txBody>
      </p:sp>
      <p:sp>
        <p:nvSpPr>
          <p:cNvPr id="6186" name="矩形 96"/>
          <p:cNvSpPr/>
          <p:nvPr/>
        </p:nvSpPr>
        <p:spPr>
          <a:xfrm>
            <a:off x="3995738" y="3290888"/>
            <a:ext cx="1460500" cy="830262"/>
          </a:xfrm>
          <a:prstGeom prst="rect">
            <a:avLst/>
          </a:prstGeom>
          <a:noFill/>
          <a:ln w="9525">
            <a:noFill/>
          </a:ln>
        </p:spPr>
        <p:txBody>
          <a:bodyPr wrap="square">
            <a:spAutoFit/>
          </a:bodyPr>
          <a:lstStyle/>
          <a:p>
            <a:r>
              <a:rPr lang="zh-CN" altLang="en-US" sz="2400" b="1" dirty="0">
                <a:solidFill>
                  <a:schemeClr val="bg1"/>
                </a:solidFill>
                <a:latin typeface="时尚中黑简体" pitchFamily="2" charset="-122"/>
                <a:ea typeface="时尚中黑简体" pitchFamily="2" charset="-122"/>
                <a:sym typeface="时尚中黑简体" pitchFamily="2" charset="-122"/>
              </a:rPr>
              <a:t>单击此处</a:t>
            </a:r>
            <a:endParaRPr lang="en-US" altLang="zh-CN" sz="2400" b="1" dirty="0">
              <a:solidFill>
                <a:schemeClr val="bg1"/>
              </a:solidFill>
              <a:latin typeface="时尚中黑简体" pitchFamily="2" charset="-122"/>
              <a:ea typeface="时尚中黑简体" pitchFamily="2" charset="-122"/>
              <a:sym typeface="时尚中黑简体" pitchFamily="2" charset="-122"/>
            </a:endParaRPr>
          </a:p>
          <a:p>
            <a:r>
              <a:rPr lang="zh-CN" altLang="en-US" sz="2400" b="1" dirty="0">
                <a:solidFill>
                  <a:schemeClr val="bg1"/>
                </a:solidFill>
                <a:latin typeface="时尚中黑简体" pitchFamily="2" charset="-122"/>
                <a:ea typeface="时尚中黑简体" pitchFamily="2" charset="-122"/>
                <a:sym typeface="时尚中黑简体" pitchFamily="2" charset="-122"/>
              </a:rPr>
              <a:t>添加标题</a:t>
            </a:r>
            <a:endParaRPr lang="zh-CN" altLang="en-US" dirty="0">
              <a:ea typeface="宋体" panose="02010600030101010101" pitchFamily="2" charset="-122"/>
            </a:endParaRPr>
          </a:p>
        </p:txBody>
      </p:sp>
      <p:sp>
        <p:nvSpPr>
          <p:cNvPr id="6187" name="矩形 97"/>
          <p:cNvSpPr/>
          <p:nvPr/>
        </p:nvSpPr>
        <p:spPr>
          <a:xfrm>
            <a:off x="6286500" y="3290888"/>
            <a:ext cx="1460500" cy="830262"/>
          </a:xfrm>
          <a:prstGeom prst="rect">
            <a:avLst/>
          </a:prstGeom>
          <a:noFill/>
          <a:ln w="9525">
            <a:noFill/>
          </a:ln>
        </p:spPr>
        <p:txBody>
          <a:bodyPr wrap="square">
            <a:spAutoFit/>
          </a:bodyPr>
          <a:lstStyle/>
          <a:p>
            <a:r>
              <a:rPr lang="zh-CN" altLang="en-US" sz="2400" b="1" dirty="0">
                <a:solidFill>
                  <a:schemeClr val="bg1"/>
                </a:solidFill>
                <a:latin typeface="时尚中黑简体" pitchFamily="2" charset="-122"/>
                <a:ea typeface="时尚中黑简体" pitchFamily="2" charset="-122"/>
                <a:sym typeface="时尚中黑简体" pitchFamily="2" charset="-122"/>
              </a:rPr>
              <a:t>单击此处</a:t>
            </a:r>
            <a:endParaRPr lang="en-US" altLang="zh-CN" sz="2400" b="1" dirty="0">
              <a:solidFill>
                <a:schemeClr val="bg1"/>
              </a:solidFill>
              <a:latin typeface="时尚中黑简体" pitchFamily="2" charset="-122"/>
              <a:ea typeface="时尚中黑简体" pitchFamily="2" charset="-122"/>
              <a:sym typeface="时尚中黑简体" pitchFamily="2" charset="-122"/>
            </a:endParaRPr>
          </a:p>
          <a:p>
            <a:r>
              <a:rPr lang="zh-CN" altLang="en-US" sz="2400" b="1" dirty="0">
                <a:solidFill>
                  <a:schemeClr val="bg1"/>
                </a:solidFill>
                <a:latin typeface="时尚中黑简体" pitchFamily="2" charset="-122"/>
                <a:ea typeface="时尚中黑简体" pitchFamily="2" charset="-122"/>
                <a:sym typeface="时尚中黑简体" pitchFamily="2" charset="-122"/>
              </a:rPr>
              <a:t>添加标题</a:t>
            </a:r>
            <a:endParaRPr lang="zh-CN" altLang="en-US" dirty="0">
              <a:ea typeface="宋体" panose="02010600030101010101"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3</a:t>
            </a:fld>
            <a:endParaRPr lang="zh-CN" altLang="en-US" dirty="0">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200" fill="hold"/>
                                        <p:tgtEl>
                                          <p:spTgt spid="6157"/>
                                        </p:tgtEl>
                                        <p:attrNameLst>
                                          <p:attrName>ppt_w</p:attrName>
                                        </p:attrNameLst>
                                      </p:cBhvr>
                                      <p:tavLst>
                                        <p:tav tm="0">
                                          <p:val>
                                            <p:fltVal val="0"/>
                                          </p:val>
                                        </p:tav>
                                        <p:tav tm="100000">
                                          <p:val>
                                            <p:strVal val="#ppt_w"/>
                                          </p:val>
                                        </p:tav>
                                      </p:tavLst>
                                    </p:anim>
                                    <p:anim calcmode="lin" valueType="num">
                                      <p:cBhvr>
                                        <p:cTn id="8" dur="200" fill="hold"/>
                                        <p:tgtEl>
                                          <p:spTgt spid="6157"/>
                                        </p:tgtEl>
                                        <p:attrNameLst>
                                          <p:attrName>ppt_h</p:attrName>
                                        </p:attrNameLst>
                                      </p:cBhvr>
                                      <p:tavLst>
                                        <p:tav tm="0">
                                          <p:val>
                                            <p:fltVal val="0"/>
                                          </p:val>
                                        </p:tav>
                                        <p:tav tm="100000">
                                          <p:val>
                                            <p:strVal val="#ppt_h"/>
                                          </p:val>
                                        </p:tav>
                                      </p:tavLst>
                                    </p:anim>
                                    <p:anim calcmode="lin" valueType="num">
                                      <p:cBhvr>
                                        <p:cTn id="9" dur="200" fill="hold"/>
                                        <p:tgtEl>
                                          <p:spTgt spid="6157"/>
                                        </p:tgtEl>
                                        <p:attrNameLst>
                                          <p:attrName>style.rotation</p:attrName>
                                        </p:attrNameLst>
                                      </p:cBhvr>
                                      <p:tavLst>
                                        <p:tav tm="0">
                                          <p:val>
                                            <p:fltVal val="360"/>
                                          </p:val>
                                        </p:tav>
                                        <p:tav tm="100000">
                                          <p:val>
                                            <p:fltVal val="0"/>
                                          </p:val>
                                        </p:tav>
                                      </p:tavLst>
                                    </p:anim>
                                    <p:animEffect filter="fade">
                                      <p:cBhvr>
                                        <p:cTn id="10" dur="200"/>
                                        <p:tgtEl>
                                          <p:spTgt spid="6157"/>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
                                        <p:tgtEl>
                                          <p:spTgt spid="6153"/>
                                        </p:tgtEl>
                                        <p:attrNameLst>
                                          <p:attrName>ppt_y</p:attrName>
                                        </p:attrNameLst>
                                      </p:cBhvr>
                                      <p:tavLst>
                                        <p:tav tm="0">
                                          <p:val>
                                            <p:strVal val="#ppt_y-#ppt_h*1.125000"/>
                                          </p:val>
                                        </p:tav>
                                        <p:tav tm="100000">
                                          <p:val>
                                            <p:strVal val="#ppt_y"/>
                                          </p:val>
                                        </p:tav>
                                      </p:tavLst>
                                    </p:anim>
                                    <p:animEffect filter="wipe(down)">
                                      <p:cBhvr>
                                        <p:cTn id="15" dur="200"/>
                                        <p:tgtEl>
                                          <p:spTgt spid="6153"/>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6185"/>
                                        </p:tgtEl>
                                        <p:attrNameLst>
                                          <p:attrName>style.visibility</p:attrName>
                                        </p:attrNameLst>
                                      </p:cBhvr>
                                      <p:to>
                                        <p:strVal val="visible"/>
                                      </p:to>
                                    </p:set>
                                    <p:anim calcmode="lin" valueType="num">
                                      <p:cBhvr>
                                        <p:cTn id="19" dur="200"/>
                                        <p:tgtEl>
                                          <p:spTgt spid="6185"/>
                                        </p:tgtEl>
                                        <p:attrNameLst>
                                          <p:attrName>ppt_y</p:attrName>
                                        </p:attrNameLst>
                                      </p:cBhvr>
                                      <p:tavLst>
                                        <p:tav tm="0">
                                          <p:val>
                                            <p:strVal val="#ppt_y-#ppt_h*1.125000"/>
                                          </p:val>
                                        </p:tav>
                                        <p:tav tm="100000">
                                          <p:val>
                                            <p:strVal val="#ppt_y"/>
                                          </p:val>
                                        </p:tav>
                                      </p:tavLst>
                                    </p:anim>
                                    <p:animEffect filter="wipe(down)">
                                      <p:cBhvr>
                                        <p:cTn id="20" dur="200"/>
                                        <p:tgtEl>
                                          <p:spTgt spid="6185"/>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6154"/>
                                        </p:tgtEl>
                                        <p:attrNameLst>
                                          <p:attrName>style.visibility</p:attrName>
                                        </p:attrNameLst>
                                      </p:cBhvr>
                                      <p:to>
                                        <p:strVal val="visible"/>
                                      </p:to>
                                    </p:set>
                                    <p:anim calcmode="lin" valueType="num">
                                      <p:cBhvr>
                                        <p:cTn id="24" dur="200"/>
                                        <p:tgtEl>
                                          <p:spTgt spid="6154"/>
                                        </p:tgtEl>
                                        <p:attrNameLst>
                                          <p:attrName>ppt_y</p:attrName>
                                        </p:attrNameLst>
                                      </p:cBhvr>
                                      <p:tavLst>
                                        <p:tav tm="0">
                                          <p:val>
                                            <p:strVal val="#ppt_y-#ppt_h*1.125000"/>
                                          </p:val>
                                        </p:tav>
                                        <p:tav tm="100000">
                                          <p:val>
                                            <p:strVal val="#ppt_y"/>
                                          </p:val>
                                        </p:tav>
                                      </p:tavLst>
                                    </p:anim>
                                    <p:animEffect filter="wipe(down)">
                                      <p:cBhvr>
                                        <p:cTn id="25" dur="200"/>
                                        <p:tgtEl>
                                          <p:spTgt spid="615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151"/>
                                        </p:tgtEl>
                                        <p:attrNameLst>
                                          <p:attrName>style.visibility</p:attrName>
                                        </p:attrNameLst>
                                      </p:cBhvr>
                                      <p:to>
                                        <p:strVal val="visible"/>
                                      </p:to>
                                    </p:set>
                                    <p:animEffect filter="wipe(left)">
                                      <p:cBhvr>
                                        <p:cTn id="29" dur="200"/>
                                        <p:tgtEl>
                                          <p:spTgt spid="6151"/>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6168"/>
                                        </p:tgtEl>
                                        <p:attrNameLst>
                                          <p:attrName>style.visibility</p:attrName>
                                        </p:attrNameLst>
                                      </p:cBhvr>
                                      <p:to>
                                        <p:strVal val="visible"/>
                                      </p:to>
                                    </p:set>
                                    <p:anim calcmode="lin" valueType="num">
                                      <p:cBhvr>
                                        <p:cTn id="33" dur="200" fill="hold"/>
                                        <p:tgtEl>
                                          <p:spTgt spid="6168"/>
                                        </p:tgtEl>
                                        <p:attrNameLst>
                                          <p:attrName>ppt_w</p:attrName>
                                        </p:attrNameLst>
                                      </p:cBhvr>
                                      <p:tavLst>
                                        <p:tav tm="0">
                                          <p:val>
                                            <p:fltVal val="0"/>
                                          </p:val>
                                        </p:tav>
                                        <p:tav tm="100000">
                                          <p:val>
                                            <p:strVal val="#ppt_w"/>
                                          </p:val>
                                        </p:tav>
                                      </p:tavLst>
                                    </p:anim>
                                    <p:anim calcmode="lin" valueType="num">
                                      <p:cBhvr>
                                        <p:cTn id="34" dur="200" fill="hold"/>
                                        <p:tgtEl>
                                          <p:spTgt spid="6168"/>
                                        </p:tgtEl>
                                        <p:attrNameLst>
                                          <p:attrName>ppt_h</p:attrName>
                                        </p:attrNameLst>
                                      </p:cBhvr>
                                      <p:tavLst>
                                        <p:tav tm="0">
                                          <p:val>
                                            <p:fltVal val="0"/>
                                          </p:val>
                                        </p:tav>
                                        <p:tav tm="100000">
                                          <p:val>
                                            <p:strVal val="#ppt_h"/>
                                          </p:val>
                                        </p:tav>
                                      </p:tavLst>
                                    </p:anim>
                                    <p:anim calcmode="lin" valueType="num">
                                      <p:cBhvr>
                                        <p:cTn id="35" dur="200" fill="hold"/>
                                        <p:tgtEl>
                                          <p:spTgt spid="6168"/>
                                        </p:tgtEl>
                                        <p:attrNameLst>
                                          <p:attrName>style.rotation</p:attrName>
                                        </p:attrNameLst>
                                      </p:cBhvr>
                                      <p:tavLst>
                                        <p:tav tm="0">
                                          <p:val>
                                            <p:fltVal val="360"/>
                                          </p:val>
                                        </p:tav>
                                        <p:tav tm="100000">
                                          <p:val>
                                            <p:fltVal val="0"/>
                                          </p:val>
                                        </p:tav>
                                      </p:tavLst>
                                    </p:anim>
                                    <p:animEffect filter="fade">
                                      <p:cBhvr>
                                        <p:cTn id="36" dur="200"/>
                                        <p:tgtEl>
                                          <p:spTgt spid="6168"/>
                                        </p:tgtEl>
                                      </p:cBhvr>
                                    </p:animEffect>
                                  </p:childTnLst>
                                </p:cTn>
                              </p:par>
                            </p:childTnLst>
                          </p:cTn>
                        </p:par>
                        <p:par>
                          <p:cTn id="37" fill="hold">
                            <p:stCondLst>
                              <p:cond delay="3000"/>
                            </p:stCondLst>
                            <p:childTnLst>
                              <p:par>
                                <p:cTn id="38" presetID="12" presetClass="entr" presetSubtype="1" fill="hold" grpId="0" nodeType="afterEffect">
                                  <p:stCondLst>
                                    <p:cond delay="0"/>
                                  </p:stCondLst>
                                  <p:childTnLst>
                                    <p:set>
                                      <p:cBhvr>
                                        <p:cTn id="39" dur="1" fill="hold">
                                          <p:stCondLst>
                                            <p:cond delay="0"/>
                                          </p:stCondLst>
                                        </p:cTn>
                                        <p:tgtEl>
                                          <p:spTgt spid="6164"/>
                                        </p:tgtEl>
                                        <p:attrNameLst>
                                          <p:attrName>style.visibility</p:attrName>
                                        </p:attrNameLst>
                                      </p:cBhvr>
                                      <p:to>
                                        <p:strVal val="visible"/>
                                      </p:to>
                                    </p:set>
                                    <p:anim calcmode="lin" valueType="num">
                                      <p:cBhvr>
                                        <p:cTn id="40" dur="200"/>
                                        <p:tgtEl>
                                          <p:spTgt spid="6164"/>
                                        </p:tgtEl>
                                        <p:attrNameLst>
                                          <p:attrName>ppt_y</p:attrName>
                                        </p:attrNameLst>
                                      </p:cBhvr>
                                      <p:tavLst>
                                        <p:tav tm="0">
                                          <p:val>
                                            <p:strVal val="#ppt_y-#ppt_h*1.125000"/>
                                          </p:val>
                                        </p:tav>
                                        <p:tav tm="100000">
                                          <p:val>
                                            <p:strVal val="#ppt_y"/>
                                          </p:val>
                                        </p:tav>
                                      </p:tavLst>
                                    </p:anim>
                                    <p:animEffect filter="wipe(down)">
                                      <p:cBhvr>
                                        <p:cTn id="41" dur="200"/>
                                        <p:tgtEl>
                                          <p:spTgt spid="6164"/>
                                        </p:tgtEl>
                                      </p:cBhvr>
                                    </p:animEffect>
                                  </p:childTnLst>
                                </p:cTn>
                              </p:par>
                            </p:childTnLst>
                          </p:cTn>
                        </p:par>
                        <p:par>
                          <p:cTn id="42" fill="hold">
                            <p:stCondLst>
                              <p:cond delay="3500"/>
                            </p:stCondLst>
                            <p:childTnLst>
                              <p:par>
                                <p:cTn id="43" presetID="12" presetClass="entr" presetSubtype="1" fill="hold" grpId="0" nodeType="afterEffect">
                                  <p:stCondLst>
                                    <p:cond delay="0"/>
                                  </p:stCondLst>
                                  <p:childTnLst>
                                    <p:set>
                                      <p:cBhvr>
                                        <p:cTn id="44" dur="1" fill="hold">
                                          <p:stCondLst>
                                            <p:cond delay="0"/>
                                          </p:stCondLst>
                                        </p:cTn>
                                        <p:tgtEl>
                                          <p:spTgt spid="6186"/>
                                        </p:tgtEl>
                                        <p:attrNameLst>
                                          <p:attrName>style.visibility</p:attrName>
                                        </p:attrNameLst>
                                      </p:cBhvr>
                                      <p:to>
                                        <p:strVal val="visible"/>
                                      </p:to>
                                    </p:set>
                                    <p:anim calcmode="lin" valueType="num">
                                      <p:cBhvr>
                                        <p:cTn id="45" dur="200"/>
                                        <p:tgtEl>
                                          <p:spTgt spid="6186"/>
                                        </p:tgtEl>
                                        <p:attrNameLst>
                                          <p:attrName>ppt_y</p:attrName>
                                        </p:attrNameLst>
                                      </p:cBhvr>
                                      <p:tavLst>
                                        <p:tav tm="0">
                                          <p:val>
                                            <p:strVal val="#ppt_y-#ppt_h*1.125000"/>
                                          </p:val>
                                        </p:tav>
                                        <p:tav tm="100000">
                                          <p:val>
                                            <p:strVal val="#ppt_y"/>
                                          </p:val>
                                        </p:tav>
                                      </p:tavLst>
                                    </p:anim>
                                    <p:animEffect filter="wipe(down)">
                                      <p:cBhvr>
                                        <p:cTn id="46" dur="200"/>
                                        <p:tgtEl>
                                          <p:spTgt spid="6186"/>
                                        </p:tgtEl>
                                      </p:cBhvr>
                                    </p:animEffect>
                                  </p:childTnLst>
                                </p:cTn>
                              </p:par>
                            </p:childTnLst>
                          </p:cTn>
                        </p:par>
                        <p:par>
                          <p:cTn id="47" fill="hold">
                            <p:stCondLst>
                              <p:cond delay="4000"/>
                            </p:stCondLst>
                            <p:childTnLst>
                              <p:par>
                                <p:cTn id="48" presetID="12" presetClass="entr" presetSubtype="1" fill="hold" nodeType="afterEffect">
                                  <p:stCondLst>
                                    <p:cond delay="0"/>
                                  </p:stCondLst>
                                  <p:childTnLst>
                                    <p:set>
                                      <p:cBhvr>
                                        <p:cTn id="49" dur="1" fill="hold">
                                          <p:stCondLst>
                                            <p:cond delay="0"/>
                                          </p:stCondLst>
                                        </p:cTn>
                                        <p:tgtEl>
                                          <p:spTgt spid="6165"/>
                                        </p:tgtEl>
                                        <p:attrNameLst>
                                          <p:attrName>style.visibility</p:attrName>
                                        </p:attrNameLst>
                                      </p:cBhvr>
                                      <p:to>
                                        <p:strVal val="visible"/>
                                      </p:to>
                                    </p:set>
                                    <p:anim calcmode="lin" valueType="num">
                                      <p:cBhvr>
                                        <p:cTn id="50" dur="200"/>
                                        <p:tgtEl>
                                          <p:spTgt spid="6165"/>
                                        </p:tgtEl>
                                        <p:attrNameLst>
                                          <p:attrName>ppt_y</p:attrName>
                                        </p:attrNameLst>
                                      </p:cBhvr>
                                      <p:tavLst>
                                        <p:tav tm="0">
                                          <p:val>
                                            <p:strVal val="#ppt_y-#ppt_h*1.125000"/>
                                          </p:val>
                                        </p:tav>
                                        <p:tav tm="100000">
                                          <p:val>
                                            <p:strVal val="#ppt_y"/>
                                          </p:val>
                                        </p:tav>
                                      </p:tavLst>
                                    </p:anim>
                                    <p:animEffect filter="wipe(down)">
                                      <p:cBhvr>
                                        <p:cTn id="51" dur="200"/>
                                        <p:tgtEl>
                                          <p:spTgt spid="616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6152"/>
                                        </p:tgtEl>
                                        <p:attrNameLst>
                                          <p:attrName>style.visibility</p:attrName>
                                        </p:attrNameLst>
                                      </p:cBhvr>
                                      <p:to>
                                        <p:strVal val="visible"/>
                                      </p:to>
                                    </p:set>
                                    <p:animEffect filter="wipe(left)">
                                      <p:cBhvr>
                                        <p:cTn id="55" dur="200"/>
                                        <p:tgtEl>
                                          <p:spTgt spid="6152"/>
                                        </p:tgtEl>
                                      </p:cBhvr>
                                    </p:animEffect>
                                  </p:childTnLst>
                                </p:cTn>
                              </p:par>
                            </p:childTnLst>
                          </p:cTn>
                        </p:par>
                        <p:par>
                          <p:cTn id="56" fill="hold">
                            <p:stCondLst>
                              <p:cond delay="5000"/>
                            </p:stCondLst>
                            <p:childTnLst>
                              <p:par>
                                <p:cTn id="57" presetID="49" presetClass="entr" presetSubtype="0" decel="100000" fill="hold" nodeType="afterEffect">
                                  <p:stCondLst>
                                    <p:cond delay="0"/>
                                  </p:stCondLst>
                                  <p:childTnLst>
                                    <p:set>
                                      <p:cBhvr>
                                        <p:cTn id="58" dur="1" fill="hold">
                                          <p:stCondLst>
                                            <p:cond delay="0"/>
                                          </p:stCondLst>
                                        </p:cTn>
                                        <p:tgtEl>
                                          <p:spTgt spid="6178"/>
                                        </p:tgtEl>
                                        <p:attrNameLst>
                                          <p:attrName>style.visibility</p:attrName>
                                        </p:attrNameLst>
                                      </p:cBhvr>
                                      <p:to>
                                        <p:strVal val="visible"/>
                                      </p:to>
                                    </p:set>
                                    <p:anim calcmode="lin" valueType="num">
                                      <p:cBhvr>
                                        <p:cTn id="59" dur="200" fill="hold"/>
                                        <p:tgtEl>
                                          <p:spTgt spid="6178"/>
                                        </p:tgtEl>
                                        <p:attrNameLst>
                                          <p:attrName>ppt_w</p:attrName>
                                        </p:attrNameLst>
                                      </p:cBhvr>
                                      <p:tavLst>
                                        <p:tav tm="0">
                                          <p:val>
                                            <p:fltVal val="0"/>
                                          </p:val>
                                        </p:tav>
                                        <p:tav tm="100000">
                                          <p:val>
                                            <p:strVal val="#ppt_w"/>
                                          </p:val>
                                        </p:tav>
                                      </p:tavLst>
                                    </p:anim>
                                    <p:anim calcmode="lin" valueType="num">
                                      <p:cBhvr>
                                        <p:cTn id="60" dur="200" fill="hold"/>
                                        <p:tgtEl>
                                          <p:spTgt spid="6178"/>
                                        </p:tgtEl>
                                        <p:attrNameLst>
                                          <p:attrName>ppt_h</p:attrName>
                                        </p:attrNameLst>
                                      </p:cBhvr>
                                      <p:tavLst>
                                        <p:tav tm="0">
                                          <p:val>
                                            <p:fltVal val="0"/>
                                          </p:val>
                                        </p:tav>
                                        <p:tav tm="100000">
                                          <p:val>
                                            <p:strVal val="#ppt_h"/>
                                          </p:val>
                                        </p:tav>
                                      </p:tavLst>
                                    </p:anim>
                                    <p:anim calcmode="lin" valueType="num">
                                      <p:cBhvr>
                                        <p:cTn id="61" dur="200" fill="hold"/>
                                        <p:tgtEl>
                                          <p:spTgt spid="6178"/>
                                        </p:tgtEl>
                                        <p:attrNameLst>
                                          <p:attrName>style.rotation</p:attrName>
                                        </p:attrNameLst>
                                      </p:cBhvr>
                                      <p:tavLst>
                                        <p:tav tm="0">
                                          <p:val>
                                            <p:fltVal val="360"/>
                                          </p:val>
                                        </p:tav>
                                        <p:tav tm="100000">
                                          <p:val>
                                            <p:fltVal val="0"/>
                                          </p:val>
                                        </p:tav>
                                      </p:tavLst>
                                    </p:anim>
                                    <p:animEffect filter="fade">
                                      <p:cBhvr>
                                        <p:cTn id="62" dur="200"/>
                                        <p:tgtEl>
                                          <p:spTgt spid="6178"/>
                                        </p:tgtEl>
                                      </p:cBhvr>
                                    </p:animEffect>
                                  </p:childTnLst>
                                </p:cTn>
                              </p:par>
                            </p:childTnLst>
                          </p:cTn>
                        </p:par>
                        <p:par>
                          <p:cTn id="63" fill="hold">
                            <p:stCondLst>
                              <p:cond delay="5500"/>
                            </p:stCondLst>
                            <p:childTnLst>
                              <p:par>
                                <p:cTn id="64" presetID="12" presetClass="entr" presetSubtype="1" fill="hold" grpId="0" nodeType="afterEffect">
                                  <p:stCondLst>
                                    <p:cond delay="0"/>
                                  </p:stCondLst>
                                  <p:childTnLst>
                                    <p:set>
                                      <p:cBhvr>
                                        <p:cTn id="65" dur="1" fill="hold">
                                          <p:stCondLst>
                                            <p:cond delay="0"/>
                                          </p:stCondLst>
                                        </p:cTn>
                                        <p:tgtEl>
                                          <p:spTgt spid="6174"/>
                                        </p:tgtEl>
                                        <p:attrNameLst>
                                          <p:attrName>style.visibility</p:attrName>
                                        </p:attrNameLst>
                                      </p:cBhvr>
                                      <p:to>
                                        <p:strVal val="visible"/>
                                      </p:to>
                                    </p:set>
                                    <p:anim calcmode="lin" valueType="num">
                                      <p:cBhvr>
                                        <p:cTn id="66" dur="200"/>
                                        <p:tgtEl>
                                          <p:spTgt spid="6174"/>
                                        </p:tgtEl>
                                        <p:attrNameLst>
                                          <p:attrName>ppt_y</p:attrName>
                                        </p:attrNameLst>
                                      </p:cBhvr>
                                      <p:tavLst>
                                        <p:tav tm="0">
                                          <p:val>
                                            <p:strVal val="#ppt_y-#ppt_h*1.125000"/>
                                          </p:val>
                                        </p:tav>
                                        <p:tav tm="100000">
                                          <p:val>
                                            <p:strVal val="#ppt_y"/>
                                          </p:val>
                                        </p:tav>
                                      </p:tavLst>
                                    </p:anim>
                                    <p:animEffect filter="wipe(down)">
                                      <p:cBhvr>
                                        <p:cTn id="67" dur="200"/>
                                        <p:tgtEl>
                                          <p:spTgt spid="6174"/>
                                        </p:tgtEl>
                                      </p:cBhvr>
                                    </p:animEffect>
                                  </p:childTnLst>
                                </p:cTn>
                              </p:par>
                            </p:childTnLst>
                          </p:cTn>
                        </p:par>
                        <p:par>
                          <p:cTn id="68" fill="hold">
                            <p:stCondLst>
                              <p:cond delay="6000"/>
                            </p:stCondLst>
                            <p:childTnLst>
                              <p:par>
                                <p:cTn id="69" presetID="12" presetClass="entr" presetSubtype="1" fill="hold" grpId="0" nodeType="afterEffect">
                                  <p:stCondLst>
                                    <p:cond delay="0"/>
                                  </p:stCondLst>
                                  <p:childTnLst>
                                    <p:set>
                                      <p:cBhvr>
                                        <p:cTn id="70" dur="1" fill="hold">
                                          <p:stCondLst>
                                            <p:cond delay="0"/>
                                          </p:stCondLst>
                                        </p:cTn>
                                        <p:tgtEl>
                                          <p:spTgt spid="6187"/>
                                        </p:tgtEl>
                                        <p:attrNameLst>
                                          <p:attrName>style.visibility</p:attrName>
                                        </p:attrNameLst>
                                      </p:cBhvr>
                                      <p:to>
                                        <p:strVal val="visible"/>
                                      </p:to>
                                    </p:set>
                                    <p:anim calcmode="lin" valueType="num">
                                      <p:cBhvr>
                                        <p:cTn id="71" dur="200"/>
                                        <p:tgtEl>
                                          <p:spTgt spid="6187"/>
                                        </p:tgtEl>
                                        <p:attrNameLst>
                                          <p:attrName>ppt_y</p:attrName>
                                        </p:attrNameLst>
                                      </p:cBhvr>
                                      <p:tavLst>
                                        <p:tav tm="0">
                                          <p:val>
                                            <p:strVal val="#ppt_y-#ppt_h*1.125000"/>
                                          </p:val>
                                        </p:tav>
                                        <p:tav tm="100000">
                                          <p:val>
                                            <p:strVal val="#ppt_y"/>
                                          </p:val>
                                        </p:tav>
                                      </p:tavLst>
                                    </p:anim>
                                    <p:animEffect filter="wipe(down)">
                                      <p:cBhvr>
                                        <p:cTn id="72" dur="200"/>
                                        <p:tgtEl>
                                          <p:spTgt spid="6187"/>
                                        </p:tgtEl>
                                      </p:cBhvr>
                                    </p:animEffect>
                                  </p:childTnLst>
                                </p:cTn>
                              </p:par>
                            </p:childTnLst>
                          </p:cTn>
                        </p:par>
                        <p:par>
                          <p:cTn id="73" fill="hold">
                            <p:stCondLst>
                              <p:cond delay="6500"/>
                            </p:stCondLst>
                            <p:childTnLst>
                              <p:par>
                                <p:cTn id="74" presetID="12" presetClass="entr" presetSubtype="1" fill="hold" nodeType="afterEffect">
                                  <p:stCondLst>
                                    <p:cond delay="0"/>
                                  </p:stCondLst>
                                  <p:childTnLst>
                                    <p:set>
                                      <p:cBhvr>
                                        <p:cTn id="75" dur="1" fill="hold">
                                          <p:stCondLst>
                                            <p:cond delay="0"/>
                                          </p:stCondLst>
                                        </p:cTn>
                                        <p:tgtEl>
                                          <p:spTgt spid="6175"/>
                                        </p:tgtEl>
                                        <p:attrNameLst>
                                          <p:attrName>style.visibility</p:attrName>
                                        </p:attrNameLst>
                                      </p:cBhvr>
                                      <p:to>
                                        <p:strVal val="visible"/>
                                      </p:to>
                                    </p:set>
                                    <p:anim calcmode="lin" valueType="num">
                                      <p:cBhvr>
                                        <p:cTn id="76" dur="200"/>
                                        <p:tgtEl>
                                          <p:spTgt spid="6175"/>
                                        </p:tgtEl>
                                        <p:attrNameLst>
                                          <p:attrName>ppt_y</p:attrName>
                                        </p:attrNameLst>
                                      </p:cBhvr>
                                      <p:tavLst>
                                        <p:tav tm="0">
                                          <p:val>
                                            <p:strVal val="#ppt_y-#ppt_h*1.125000"/>
                                          </p:val>
                                        </p:tav>
                                        <p:tav tm="100000">
                                          <p:val>
                                            <p:strVal val="#ppt_y"/>
                                          </p:val>
                                        </p:tav>
                                      </p:tavLst>
                                    </p:anim>
                                    <p:animEffect filter="wipe(down)">
                                      <p:cBhvr>
                                        <p:cTn id="77" dur="200"/>
                                        <p:tgtEl>
                                          <p:spTgt spid="6175"/>
                                        </p:tgtEl>
                                      </p:cBhvr>
                                    </p:animEffect>
                                  </p:childTnLst>
                                </p:cTn>
                              </p:par>
                            </p:childTnLst>
                          </p:cTn>
                        </p:par>
                        <p:par>
                          <p:cTn id="78" fill="hold">
                            <p:stCondLst>
                              <p:cond delay="7000"/>
                            </p:stCondLst>
                            <p:childTnLst>
                              <p:par>
                                <p:cTn id="79" presetID="10" presetClass="exit" presetSubtype="0" fill="hold" nodeType="afterEffect">
                                  <p:stCondLst>
                                    <p:cond delay="0"/>
                                  </p:stCondLst>
                                  <p:childTnLst>
                                    <p:anim calcmode="lin" valueType="num">
                                      <p:cBhvr>
                                        <p:cTn id="80" dur="500"/>
                                        <p:tgtEl>
                                          <p:spTgt spid="6157"/>
                                        </p:tgtEl>
                                        <p:attrNameLst>
                                          <p:attrName>ppt_w</p:attrName>
                                        </p:attrNameLst>
                                      </p:cBhvr>
                                      <p:tavLst>
                                        <p:tav tm="0">
                                          <p:val>
                                            <p:strVal val="ppt_w"/>
                                          </p:val>
                                        </p:tav>
                                        <p:tav tm="100000">
                                          <p:val>
                                            <p:fltVal val="0"/>
                                          </p:val>
                                        </p:tav>
                                      </p:tavLst>
                                    </p:anim>
                                    <p:anim calcmode="lin" valueType="num">
                                      <p:cBhvr>
                                        <p:cTn id="81" dur="500"/>
                                        <p:tgtEl>
                                          <p:spTgt spid="6157"/>
                                        </p:tgtEl>
                                        <p:attrNameLst>
                                          <p:attrName>ppt_h</p:attrName>
                                        </p:attrNameLst>
                                      </p:cBhvr>
                                      <p:tavLst>
                                        <p:tav tm="0">
                                          <p:val>
                                            <p:strVal val="ppt_h"/>
                                          </p:val>
                                        </p:tav>
                                        <p:tav tm="100000">
                                          <p:val>
                                            <p:fltVal val="0"/>
                                          </p:val>
                                        </p:tav>
                                      </p:tavLst>
                                    </p:anim>
                                    <p:animEffect filter="fade">
                                      <p:cBhvr>
                                        <p:cTn id="82" dur="500"/>
                                        <p:tgtEl>
                                          <p:spTgt spid="6157"/>
                                        </p:tgtEl>
                                      </p:cBhvr>
                                    </p:animEffect>
                                    <p:anim calcmode="lin" valueType="num">
                                      <p:cBhvr>
                                        <p:cTn id="83" dur="500"/>
                                        <p:tgtEl>
                                          <p:spTgt spid="6157"/>
                                        </p:tgtEl>
                                        <p:attrNameLst>
                                          <p:attrName>ppt_x</p:attrName>
                                        </p:attrNameLst>
                                      </p:cBhvr>
                                      <p:tavLst>
                                        <p:tav tm="0">
                                          <p:val>
                                            <p:strVal val="ppt_x"/>
                                          </p:val>
                                        </p:tav>
                                        <p:tav tm="100000">
                                          <p:val>
                                            <p:fltVal val="0.5"/>
                                          </p:val>
                                        </p:tav>
                                      </p:tavLst>
                                    </p:anim>
                                    <p:anim calcmode="lin" valueType="num">
                                      <p:cBhvr>
                                        <p:cTn id="84" dur="500"/>
                                        <p:tgtEl>
                                          <p:spTgt spid="6157"/>
                                        </p:tgtEl>
                                        <p:attrNameLst>
                                          <p:attrName>ppt_y</p:attrName>
                                        </p:attrNameLst>
                                      </p:cBhvr>
                                      <p:tavLst>
                                        <p:tav tm="0">
                                          <p:val>
                                            <p:strVal val="ppt_y"/>
                                          </p:val>
                                        </p:tav>
                                        <p:tav tm="100000">
                                          <p:val>
                                            <p:fltVal val="0.5"/>
                                          </p:val>
                                        </p:tav>
                                      </p:tavLst>
                                    </p:anim>
                                    <p:set>
                                      <p:cBhvr>
                                        <p:cTn id="85" dur="1" fill="hold">
                                          <p:stCondLst>
                                            <p:cond delay="499"/>
                                          </p:stCondLst>
                                        </p:cTn>
                                        <p:tgtEl>
                                          <p:spTgt spid="6157"/>
                                        </p:tgtEl>
                                        <p:attrNameLst>
                                          <p:attrName>style.visibility</p:attrName>
                                        </p:attrNameLst>
                                      </p:cBhvr>
                                      <p:to>
                                        <p:strVal val="hidden"/>
                                      </p:to>
                                    </p:set>
                                  </p:childTnLst>
                                </p:cTn>
                              </p:par>
                              <p:par>
                                <p:cTn id="86" presetID="10" presetClass="exit" presetSubtype="0" fill="hold" grpId="1" nodeType="withEffect">
                                  <p:stCondLst>
                                    <p:cond delay="0"/>
                                  </p:stCondLst>
                                  <p:childTnLst>
                                    <p:anim calcmode="lin" valueType="num">
                                      <p:cBhvr>
                                        <p:cTn id="87" dur="500"/>
                                        <p:tgtEl>
                                          <p:spTgt spid="6153"/>
                                        </p:tgtEl>
                                        <p:attrNameLst>
                                          <p:attrName>ppt_w</p:attrName>
                                        </p:attrNameLst>
                                      </p:cBhvr>
                                      <p:tavLst>
                                        <p:tav tm="0">
                                          <p:val>
                                            <p:strVal val="ppt_w"/>
                                          </p:val>
                                        </p:tav>
                                        <p:tav tm="100000">
                                          <p:val>
                                            <p:fltVal val="0"/>
                                          </p:val>
                                        </p:tav>
                                      </p:tavLst>
                                    </p:anim>
                                    <p:anim calcmode="lin" valueType="num">
                                      <p:cBhvr>
                                        <p:cTn id="88" dur="500"/>
                                        <p:tgtEl>
                                          <p:spTgt spid="6153"/>
                                        </p:tgtEl>
                                        <p:attrNameLst>
                                          <p:attrName>ppt_h</p:attrName>
                                        </p:attrNameLst>
                                      </p:cBhvr>
                                      <p:tavLst>
                                        <p:tav tm="0">
                                          <p:val>
                                            <p:strVal val="ppt_h"/>
                                          </p:val>
                                        </p:tav>
                                        <p:tav tm="100000">
                                          <p:val>
                                            <p:fltVal val="0"/>
                                          </p:val>
                                        </p:tav>
                                      </p:tavLst>
                                    </p:anim>
                                    <p:animEffect filter="fade">
                                      <p:cBhvr>
                                        <p:cTn id="89" dur="500"/>
                                        <p:tgtEl>
                                          <p:spTgt spid="6153"/>
                                        </p:tgtEl>
                                      </p:cBhvr>
                                    </p:animEffect>
                                    <p:anim calcmode="lin" valueType="num">
                                      <p:cBhvr>
                                        <p:cTn id="90" dur="500"/>
                                        <p:tgtEl>
                                          <p:spTgt spid="6153"/>
                                        </p:tgtEl>
                                        <p:attrNameLst>
                                          <p:attrName>ppt_x</p:attrName>
                                        </p:attrNameLst>
                                      </p:cBhvr>
                                      <p:tavLst>
                                        <p:tav tm="0">
                                          <p:val>
                                            <p:strVal val="ppt_x"/>
                                          </p:val>
                                        </p:tav>
                                        <p:tav tm="100000">
                                          <p:val>
                                            <p:fltVal val="0.5"/>
                                          </p:val>
                                        </p:tav>
                                      </p:tavLst>
                                    </p:anim>
                                    <p:anim calcmode="lin" valueType="num">
                                      <p:cBhvr>
                                        <p:cTn id="91" dur="500"/>
                                        <p:tgtEl>
                                          <p:spTgt spid="6153"/>
                                        </p:tgtEl>
                                        <p:attrNameLst>
                                          <p:attrName>ppt_y</p:attrName>
                                        </p:attrNameLst>
                                      </p:cBhvr>
                                      <p:tavLst>
                                        <p:tav tm="0">
                                          <p:val>
                                            <p:strVal val="ppt_y"/>
                                          </p:val>
                                        </p:tav>
                                        <p:tav tm="100000">
                                          <p:val>
                                            <p:fltVal val="0.5"/>
                                          </p:val>
                                        </p:tav>
                                      </p:tavLst>
                                    </p:anim>
                                    <p:set>
                                      <p:cBhvr>
                                        <p:cTn id="92" dur="1" fill="hold">
                                          <p:stCondLst>
                                            <p:cond delay="499"/>
                                          </p:stCondLst>
                                        </p:cTn>
                                        <p:tgtEl>
                                          <p:spTgt spid="6153"/>
                                        </p:tgtEl>
                                        <p:attrNameLst>
                                          <p:attrName>style.visibility</p:attrName>
                                        </p:attrNameLst>
                                      </p:cBhvr>
                                      <p:to>
                                        <p:strVal val="hidden"/>
                                      </p:to>
                                    </p:set>
                                  </p:childTnLst>
                                </p:cTn>
                              </p:par>
                              <p:par>
                                <p:cTn id="93" presetID="10" presetClass="exit" presetSubtype="0" fill="hold" grpId="1" nodeType="withEffect">
                                  <p:stCondLst>
                                    <p:cond delay="0"/>
                                  </p:stCondLst>
                                  <p:childTnLst>
                                    <p:anim calcmode="lin" valueType="num">
                                      <p:cBhvr>
                                        <p:cTn id="94" dur="500"/>
                                        <p:tgtEl>
                                          <p:spTgt spid="6185"/>
                                        </p:tgtEl>
                                        <p:attrNameLst>
                                          <p:attrName>ppt_w</p:attrName>
                                        </p:attrNameLst>
                                      </p:cBhvr>
                                      <p:tavLst>
                                        <p:tav tm="0">
                                          <p:val>
                                            <p:strVal val="ppt_w"/>
                                          </p:val>
                                        </p:tav>
                                        <p:tav tm="100000">
                                          <p:val>
                                            <p:fltVal val="0"/>
                                          </p:val>
                                        </p:tav>
                                      </p:tavLst>
                                    </p:anim>
                                    <p:anim calcmode="lin" valueType="num">
                                      <p:cBhvr>
                                        <p:cTn id="95" dur="500"/>
                                        <p:tgtEl>
                                          <p:spTgt spid="6185"/>
                                        </p:tgtEl>
                                        <p:attrNameLst>
                                          <p:attrName>ppt_h</p:attrName>
                                        </p:attrNameLst>
                                      </p:cBhvr>
                                      <p:tavLst>
                                        <p:tav tm="0">
                                          <p:val>
                                            <p:strVal val="ppt_h"/>
                                          </p:val>
                                        </p:tav>
                                        <p:tav tm="100000">
                                          <p:val>
                                            <p:fltVal val="0"/>
                                          </p:val>
                                        </p:tav>
                                      </p:tavLst>
                                    </p:anim>
                                    <p:animEffect filter="fade">
                                      <p:cBhvr>
                                        <p:cTn id="96" dur="500"/>
                                        <p:tgtEl>
                                          <p:spTgt spid="6185"/>
                                        </p:tgtEl>
                                      </p:cBhvr>
                                    </p:animEffect>
                                    <p:anim calcmode="lin" valueType="num">
                                      <p:cBhvr>
                                        <p:cTn id="97" dur="500"/>
                                        <p:tgtEl>
                                          <p:spTgt spid="6185"/>
                                        </p:tgtEl>
                                        <p:attrNameLst>
                                          <p:attrName>ppt_x</p:attrName>
                                        </p:attrNameLst>
                                      </p:cBhvr>
                                      <p:tavLst>
                                        <p:tav tm="0">
                                          <p:val>
                                            <p:strVal val="ppt_x"/>
                                          </p:val>
                                        </p:tav>
                                        <p:tav tm="100000">
                                          <p:val>
                                            <p:fltVal val="0.5"/>
                                          </p:val>
                                        </p:tav>
                                      </p:tavLst>
                                    </p:anim>
                                    <p:anim calcmode="lin" valueType="num">
                                      <p:cBhvr>
                                        <p:cTn id="98" dur="500"/>
                                        <p:tgtEl>
                                          <p:spTgt spid="6185"/>
                                        </p:tgtEl>
                                        <p:attrNameLst>
                                          <p:attrName>ppt_y</p:attrName>
                                        </p:attrNameLst>
                                      </p:cBhvr>
                                      <p:tavLst>
                                        <p:tav tm="0">
                                          <p:val>
                                            <p:strVal val="ppt_y"/>
                                          </p:val>
                                        </p:tav>
                                        <p:tav tm="100000">
                                          <p:val>
                                            <p:fltVal val="0.5"/>
                                          </p:val>
                                        </p:tav>
                                      </p:tavLst>
                                    </p:anim>
                                    <p:set>
                                      <p:cBhvr>
                                        <p:cTn id="99" dur="1" fill="hold">
                                          <p:stCondLst>
                                            <p:cond delay="499"/>
                                          </p:stCondLst>
                                        </p:cTn>
                                        <p:tgtEl>
                                          <p:spTgt spid="6185"/>
                                        </p:tgtEl>
                                        <p:attrNameLst>
                                          <p:attrName>style.visibility</p:attrName>
                                        </p:attrNameLst>
                                      </p:cBhvr>
                                      <p:to>
                                        <p:strVal val="hidden"/>
                                      </p:to>
                                    </p:set>
                                  </p:childTnLst>
                                </p:cTn>
                              </p:par>
                              <p:par>
                                <p:cTn id="100" presetID="10" presetClass="exit" presetSubtype="0" fill="hold" nodeType="withEffect">
                                  <p:stCondLst>
                                    <p:cond delay="0"/>
                                  </p:stCondLst>
                                  <p:childTnLst>
                                    <p:anim calcmode="lin" valueType="num">
                                      <p:cBhvr>
                                        <p:cTn id="101" dur="500"/>
                                        <p:tgtEl>
                                          <p:spTgt spid="6154"/>
                                        </p:tgtEl>
                                        <p:attrNameLst>
                                          <p:attrName>ppt_w</p:attrName>
                                        </p:attrNameLst>
                                      </p:cBhvr>
                                      <p:tavLst>
                                        <p:tav tm="0">
                                          <p:val>
                                            <p:strVal val="ppt_w"/>
                                          </p:val>
                                        </p:tav>
                                        <p:tav tm="100000">
                                          <p:val>
                                            <p:fltVal val="0"/>
                                          </p:val>
                                        </p:tav>
                                      </p:tavLst>
                                    </p:anim>
                                    <p:anim calcmode="lin" valueType="num">
                                      <p:cBhvr>
                                        <p:cTn id="102" dur="500"/>
                                        <p:tgtEl>
                                          <p:spTgt spid="6154"/>
                                        </p:tgtEl>
                                        <p:attrNameLst>
                                          <p:attrName>ppt_h</p:attrName>
                                        </p:attrNameLst>
                                      </p:cBhvr>
                                      <p:tavLst>
                                        <p:tav tm="0">
                                          <p:val>
                                            <p:strVal val="ppt_h"/>
                                          </p:val>
                                        </p:tav>
                                        <p:tav tm="100000">
                                          <p:val>
                                            <p:fltVal val="0"/>
                                          </p:val>
                                        </p:tav>
                                      </p:tavLst>
                                    </p:anim>
                                    <p:animEffect filter="fade">
                                      <p:cBhvr>
                                        <p:cTn id="103" dur="500"/>
                                        <p:tgtEl>
                                          <p:spTgt spid="6154"/>
                                        </p:tgtEl>
                                      </p:cBhvr>
                                    </p:animEffect>
                                    <p:anim calcmode="lin" valueType="num">
                                      <p:cBhvr>
                                        <p:cTn id="104" dur="500"/>
                                        <p:tgtEl>
                                          <p:spTgt spid="6154"/>
                                        </p:tgtEl>
                                        <p:attrNameLst>
                                          <p:attrName>ppt_x</p:attrName>
                                        </p:attrNameLst>
                                      </p:cBhvr>
                                      <p:tavLst>
                                        <p:tav tm="0">
                                          <p:val>
                                            <p:strVal val="ppt_x"/>
                                          </p:val>
                                        </p:tav>
                                        <p:tav tm="100000">
                                          <p:val>
                                            <p:fltVal val="0.5"/>
                                          </p:val>
                                        </p:tav>
                                      </p:tavLst>
                                    </p:anim>
                                    <p:anim calcmode="lin" valueType="num">
                                      <p:cBhvr>
                                        <p:cTn id="105" dur="500"/>
                                        <p:tgtEl>
                                          <p:spTgt spid="6154"/>
                                        </p:tgtEl>
                                        <p:attrNameLst>
                                          <p:attrName>ppt_y</p:attrName>
                                        </p:attrNameLst>
                                      </p:cBhvr>
                                      <p:tavLst>
                                        <p:tav tm="0">
                                          <p:val>
                                            <p:strVal val="ppt_y"/>
                                          </p:val>
                                        </p:tav>
                                        <p:tav tm="100000">
                                          <p:val>
                                            <p:fltVal val="0.5"/>
                                          </p:val>
                                        </p:tav>
                                      </p:tavLst>
                                    </p:anim>
                                    <p:set>
                                      <p:cBhvr>
                                        <p:cTn id="106" dur="1" fill="hold">
                                          <p:stCondLst>
                                            <p:cond delay="499"/>
                                          </p:stCondLst>
                                        </p:cTn>
                                        <p:tgtEl>
                                          <p:spTgt spid="6154"/>
                                        </p:tgtEl>
                                        <p:attrNameLst>
                                          <p:attrName>style.visibility</p:attrName>
                                        </p:attrNameLst>
                                      </p:cBhvr>
                                      <p:to>
                                        <p:strVal val="hidden"/>
                                      </p:to>
                                    </p:set>
                                  </p:childTnLst>
                                </p:cTn>
                              </p:par>
                              <p:par>
                                <p:cTn id="107" presetID="10" presetClass="exit" presetSubtype="0" fill="hold" grpId="1" nodeType="withEffect">
                                  <p:stCondLst>
                                    <p:cond delay="0"/>
                                  </p:stCondLst>
                                  <p:childTnLst>
                                    <p:anim calcmode="lin" valueType="num">
                                      <p:cBhvr>
                                        <p:cTn id="108" dur="500"/>
                                        <p:tgtEl>
                                          <p:spTgt spid="6151"/>
                                        </p:tgtEl>
                                        <p:attrNameLst>
                                          <p:attrName>ppt_w</p:attrName>
                                        </p:attrNameLst>
                                      </p:cBhvr>
                                      <p:tavLst>
                                        <p:tav tm="0">
                                          <p:val>
                                            <p:strVal val="ppt_w"/>
                                          </p:val>
                                        </p:tav>
                                        <p:tav tm="100000">
                                          <p:val>
                                            <p:fltVal val="0"/>
                                          </p:val>
                                        </p:tav>
                                      </p:tavLst>
                                    </p:anim>
                                    <p:anim calcmode="lin" valueType="num">
                                      <p:cBhvr>
                                        <p:cTn id="109" dur="500"/>
                                        <p:tgtEl>
                                          <p:spTgt spid="6151"/>
                                        </p:tgtEl>
                                        <p:attrNameLst>
                                          <p:attrName>ppt_h</p:attrName>
                                        </p:attrNameLst>
                                      </p:cBhvr>
                                      <p:tavLst>
                                        <p:tav tm="0">
                                          <p:val>
                                            <p:strVal val="ppt_h"/>
                                          </p:val>
                                        </p:tav>
                                        <p:tav tm="100000">
                                          <p:val>
                                            <p:fltVal val="0"/>
                                          </p:val>
                                        </p:tav>
                                      </p:tavLst>
                                    </p:anim>
                                    <p:animEffect filter="fade">
                                      <p:cBhvr>
                                        <p:cTn id="110" dur="500"/>
                                        <p:tgtEl>
                                          <p:spTgt spid="6151"/>
                                        </p:tgtEl>
                                      </p:cBhvr>
                                    </p:animEffect>
                                    <p:anim calcmode="lin" valueType="num">
                                      <p:cBhvr>
                                        <p:cTn id="111" dur="500"/>
                                        <p:tgtEl>
                                          <p:spTgt spid="6151"/>
                                        </p:tgtEl>
                                        <p:attrNameLst>
                                          <p:attrName>ppt_x</p:attrName>
                                        </p:attrNameLst>
                                      </p:cBhvr>
                                      <p:tavLst>
                                        <p:tav tm="0">
                                          <p:val>
                                            <p:strVal val="ppt_x"/>
                                          </p:val>
                                        </p:tav>
                                        <p:tav tm="100000">
                                          <p:val>
                                            <p:fltVal val="0.5"/>
                                          </p:val>
                                        </p:tav>
                                      </p:tavLst>
                                    </p:anim>
                                    <p:anim calcmode="lin" valueType="num">
                                      <p:cBhvr>
                                        <p:cTn id="112" dur="500"/>
                                        <p:tgtEl>
                                          <p:spTgt spid="6151"/>
                                        </p:tgtEl>
                                        <p:attrNameLst>
                                          <p:attrName>ppt_y</p:attrName>
                                        </p:attrNameLst>
                                      </p:cBhvr>
                                      <p:tavLst>
                                        <p:tav tm="0">
                                          <p:val>
                                            <p:strVal val="ppt_y"/>
                                          </p:val>
                                        </p:tav>
                                        <p:tav tm="100000">
                                          <p:val>
                                            <p:fltVal val="0.5"/>
                                          </p:val>
                                        </p:tav>
                                      </p:tavLst>
                                    </p:anim>
                                    <p:set>
                                      <p:cBhvr>
                                        <p:cTn id="113" dur="1" fill="hold">
                                          <p:stCondLst>
                                            <p:cond delay="499"/>
                                          </p:stCondLst>
                                        </p:cTn>
                                        <p:tgtEl>
                                          <p:spTgt spid="6151"/>
                                        </p:tgtEl>
                                        <p:attrNameLst>
                                          <p:attrName>style.visibility</p:attrName>
                                        </p:attrNameLst>
                                      </p:cBhvr>
                                      <p:to>
                                        <p:strVal val="hidden"/>
                                      </p:to>
                                    </p:set>
                                  </p:childTnLst>
                                </p:cTn>
                              </p:par>
                              <p:par>
                                <p:cTn id="114" presetID="10" presetClass="exit" presetSubtype="0" fill="hold" nodeType="withEffect">
                                  <p:stCondLst>
                                    <p:cond delay="0"/>
                                  </p:stCondLst>
                                  <p:childTnLst>
                                    <p:anim calcmode="lin" valueType="num">
                                      <p:cBhvr>
                                        <p:cTn id="115" dur="500"/>
                                        <p:tgtEl>
                                          <p:spTgt spid="6168"/>
                                        </p:tgtEl>
                                        <p:attrNameLst>
                                          <p:attrName>ppt_w</p:attrName>
                                        </p:attrNameLst>
                                      </p:cBhvr>
                                      <p:tavLst>
                                        <p:tav tm="0">
                                          <p:val>
                                            <p:strVal val="ppt_w"/>
                                          </p:val>
                                        </p:tav>
                                        <p:tav tm="100000">
                                          <p:val>
                                            <p:fltVal val="0"/>
                                          </p:val>
                                        </p:tav>
                                      </p:tavLst>
                                    </p:anim>
                                    <p:anim calcmode="lin" valueType="num">
                                      <p:cBhvr>
                                        <p:cTn id="116" dur="500"/>
                                        <p:tgtEl>
                                          <p:spTgt spid="6168"/>
                                        </p:tgtEl>
                                        <p:attrNameLst>
                                          <p:attrName>ppt_h</p:attrName>
                                        </p:attrNameLst>
                                      </p:cBhvr>
                                      <p:tavLst>
                                        <p:tav tm="0">
                                          <p:val>
                                            <p:strVal val="ppt_h"/>
                                          </p:val>
                                        </p:tav>
                                        <p:tav tm="100000">
                                          <p:val>
                                            <p:fltVal val="0"/>
                                          </p:val>
                                        </p:tav>
                                      </p:tavLst>
                                    </p:anim>
                                    <p:animEffect filter="fade">
                                      <p:cBhvr>
                                        <p:cTn id="117" dur="500"/>
                                        <p:tgtEl>
                                          <p:spTgt spid="6168"/>
                                        </p:tgtEl>
                                      </p:cBhvr>
                                    </p:animEffect>
                                    <p:anim calcmode="lin" valueType="num">
                                      <p:cBhvr>
                                        <p:cTn id="118" dur="500"/>
                                        <p:tgtEl>
                                          <p:spTgt spid="6168"/>
                                        </p:tgtEl>
                                        <p:attrNameLst>
                                          <p:attrName>ppt_x</p:attrName>
                                        </p:attrNameLst>
                                      </p:cBhvr>
                                      <p:tavLst>
                                        <p:tav tm="0">
                                          <p:val>
                                            <p:strVal val="ppt_x"/>
                                          </p:val>
                                        </p:tav>
                                        <p:tav tm="100000">
                                          <p:val>
                                            <p:fltVal val="0.5"/>
                                          </p:val>
                                        </p:tav>
                                      </p:tavLst>
                                    </p:anim>
                                    <p:anim calcmode="lin" valueType="num">
                                      <p:cBhvr>
                                        <p:cTn id="119" dur="500"/>
                                        <p:tgtEl>
                                          <p:spTgt spid="6168"/>
                                        </p:tgtEl>
                                        <p:attrNameLst>
                                          <p:attrName>ppt_y</p:attrName>
                                        </p:attrNameLst>
                                      </p:cBhvr>
                                      <p:tavLst>
                                        <p:tav tm="0">
                                          <p:val>
                                            <p:strVal val="ppt_y"/>
                                          </p:val>
                                        </p:tav>
                                        <p:tav tm="100000">
                                          <p:val>
                                            <p:fltVal val="0.5"/>
                                          </p:val>
                                        </p:tav>
                                      </p:tavLst>
                                    </p:anim>
                                    <p:set>
                                      <p:cBhvr>
                                        <p:cTn id="120" dur="1" fill="hold">
                                          <p:stCondLst>
                                            <p:cond delay="499"/>
                                          </p:stCondLst>
                                        </p:cTn>
                                        <p:tgtEl>
                                          <p:spTgt spid="6168"/>
                                        </p:tgtEl>
                                        <p:attrNameLst>
                                          <p:attrName>style.visibility</p:attrName>
                                        </p:attrNameLst>
                                      </p:cBhvr>
                                      <p:to>
                                        <p:strVal val="hidden"/>
                                      </p:to>
                                    </p:set>
                                  </p:childTnLst>
                                </p:cTn>
                              </p:par>
                              <p:par>
                                <p:cTn id="121" presetID="10" presetClass="exit" presetSubtype="0" fill="hold" grpId="1" nodeType="withEffect">
                                  <p:stCondLst>
                                    <p:cond delay="0"/>
                                  </p:stCondLst>
                                  <p:childTnLst>
                                    <p:anim calcmode="lin" valueType="num">
                                      <p:cBhvr>
                                        <p:cTn id="122" dur="500"/>
                                        <p:tgtEl>
                                          <p:spTgt spid="6164"/>
                                        </p:tgtEl>
                                        <p:attrNameLst>
                                          <p:attrName>ppt_w</p:attrName>
                                        </p:attrNameLst>
                                      </p:cBhvr>
                                      <p:tavLst>
                                        <p:tav tm="0">
                                          <p:val>
                                            <p:strVal val="ppt_w"/>
                                          </p:val>
                                        </p:tav>
                                        <p:tav tm="100000">
                                          <p:val>
                                            <p:fltVal val="0"/>
                                          </p:val>
                                        </p:tav>
                                      </p:tavLst>
                                    </p:anim>
                                    <p:anim calcmode="lin" valueType="num">
                                      <p:cBhvr>
                                        <p:cTn id="123" dur="500"/>
                                        <p:tgtEl>
                                          <p:spTgt spid="6164"/>
                                        </p:tgtEl>
                                        <p:attrNameLst>
                                          <p:attrName>ppt_h</p:attrName>
                                        </p:attrNameLst>
                                      </p:cBhvr>
                                      <p:tavLst>
                                        <p:tav tm="0">
                                          <p:val>
                                            <p:strVal val="ppt_h"/>
                                          </p:val>
                                        </p:tav>
                                        <p:tav tm="100000">
                                          <p:val>
                                            <p:fltVal val="0"/>
                                          </p:val>
                                        </p:tav>
                                      </p:tavLst>
                                    </p:anim>
                                    <p:animEffect filter="fade">
                                      <p:cBhvr>
                                        <p:cTn id="124" dur="500"/>
                                        <p:tgtEl>
                                          <p:spTgt spid="6164"/>
                                        </p:tgtEl>
                                      </p:cBhvr>
                                    </p:animEffect>
                                    <p:anim calcmode="lin" valueType="num">
                                      <p:cBhvr>
                                        <p:cTn id="125" dur="500"/>
                                        <p:tgtEl>
                                          <p:spTgt spid="6164"/>
                                        </p:tgtEl>
                                        <p:attrNameLst>
                                          <p:attrName>ppt_x</p:attrName>
                                        </p:attrNameLst>
                                      </p:cBhvr>
                                      <p:tavLst>
                                        <p:tav tm="0">
                                          <p:val>
                                            <p:strVal val="ppt_x"/>
                                          </p:val>
                                        </p:tav>
                                        <p:tav tm="100000">
                                          <p:val>
                                            <p:fltVal val="0.5"/>
                                          </p:val>
                                        </p:tav>
                                      </p:tavLst>
                                    </p:anim>
                                    <p:anim calcmode="lin" valueType="num">
                                      <p:cBhvr>
                                        <p:cTn id="126" dur="500"/>
                                        <p:tgtEl>
                                          <p:spTgt spid="6164"/>
                                        </p:tgtEl>
                                        <p:attrNameLst>
                                          <p:attrName>ppt_y</p:attrName>
                                        </p:attrNameLst>
                                      </p:cBhvr>
                                      <p:tavLst>
                                        <p:tav tm="0">
                                          <p:val>
                                            <p:strVal val="ppt_y"/>
                                          </p:val>
                                        </p:tav>
                                        <p:tav tm="100000">
                                          <p:val>
                                            <p:fltVal val="0.5"/>
                                          </p:val>
                                        </p:tav>
                                      </p:tavLst>
                                    </p:anim>
                                    <p:set>
                                      <p:cBhvr>
                                        <p:cTn id="127" dur="1" fill="hold">
                                          <p:stCondLst>
                                            <p:cond delay="499"/>
                                          </p:stCondLst>
                                        </p:cTn>
                                        <p:tgtEl>
                                          <p:spTgt spid="6164"/>
                                        </p:tgtEl>
                                        <p:attrNameLst>
                                          <p:attrName>style.visibility</p:attrName>
                                        </p:attrNameLst>
                                      </p:cBhvr>
                                      <p:to>
                                        <p:strVal val="hidden"/>
                                      </p:to>
                                    </p:set>
                                  </p:childTnLst>
                                </p:cTn>
                              </p:par>
                              <p:par>
                                <p:cTn id="128" presetID="10" presetClass="exit" presetSubtype="0" fill="hold" grpId="1" nodeType="withEffect">
                                  <p:stCondLst>
                                    <p:cond delay="0"/>
                                  </p:stCondLst>
                                  <p:childTnLst>
                                    <p:anim calcmode="lin" valueType="num">
                                      <p:cBhvr>
                                        <p:cTn id="129" dur="500"/>
                                        <p:tgtEl>
                                          <p:spTgt spid="6186"/>
                                        </p:tgtEl>
                                        <p:attrNameLst>
                                          <p:attrName>ppt_w</p:attrName>
                                        </p:attrNameLst>
                                      </p:cBhvr>
                                      <p:tavLst>
                                        <p:tav tm="0">
                                          <p:val>
                                            <p:strVal val="ppt_w"/>
                                          </p:val>
                                        </p:tav>
                                        <p:tav tm="100000">
                                          <p:val>
                                            <p:fltVal val="0"/>
                                          </p:val>
                                        </p:tav>
                                      </p:tavLst>
                                    </p:anim>
                                    <p:anim calcmode="lin" valueType="num">
                                      <p:cBhvr>
                                        <p:cTn id="130" dur="500"/>
                                        <p:tgtEl>
                                          <p:spTgt spid="6186"/>
                                        </p:tgtEl>
                                        <p:attrNameLst>
                                          <p:attrName>ppt_h</p:attrName>
                                        </p:attrNameLst>
                                      </p:cBhvr>
                                      <p:tavLst>
                                        <p:tav tm="0">
                                          <p:val>
                                            <p:strVal val="ppt_h"/>
                                          </p:val>
                                        </p:tav>
                                        <p:tav tm="100000">
                                          <p:val>
                                            <p:fltVal val="0"/>
                                          </p:val>
                                        </p:tav>
                                      </p:tavLst>
                                    </p:anim>
                                    <p:animEffect filter="fade">
                                      <p:cBhvr>
                                        <p:cTn id="131" dur="500"/>
                                        <p:tgtEl>
                                          <p:spTgt spid="6186"/>
                                        </p:tgtEl>
                                      </p:cBhvr>
                                    </p:animEffect>
                                    <p:anim calcmode="lin" valueType="num">
                                      <p:cBhvr>
                                        <p:cTn id="132" dur="500"/>
                                        <p:tgtEl>
                                          <p:spTgt spid="6186"/>
                                        </p:tgtEl>
                                        <p:attrNameLst>
                                          <p:attrName>ppt_x</p:attrName>
                                        </p:attrNameLst>
                                      </p:cBhvr>
                                      <p:tavLst>
                                        <p:tav tm="0">
                                          <p:val>
                                            <p:strVal val="ppt_x"/>
                                          </p:val>
                                        </p:tav>
                                        <p:tav tm="100000">
                                          <p:val>
                                            <p:fltVal val="0.5"/>
                                          </p:val>
                                        </p:tav>
                                      </p:tavLst>
                                    </p:anim>
                                    <p:anim calcmode="lin" valueType="num">
                                      <p:cBhvr>
                                        <p:cTn id="133" dur="500"/>
                                        <p:tgtEl>
                                          <p:spTgt spid="6186"/>
                                        </p:tgtEl>
                                        <p:attrNameLst>
                                          <p:attrName>ppt_y</p:attrName>
                                        </p:attrNameLst>
                                      </p:cBhvr>
                                      <p:tavLst>
                                        <p:tav tm="0">
                                          <p:val>
                                            <p:strVal val="ppt_y"/>
                                          </p:val>
                                        </p:tav>
                                        <p:tav tm="100000">
                                          <p:val>
                                            <p:fltVal val="0.5"/>
                                          </p:val>
                                        </p:tav>
                                      </p:tavLst>
                                    </p:anim>
                                    <p:set>
                                      <p:cBhvr>
                                        <p:cTn id="134" dur="1" fill="hold">
                                          <p:stCondLst>
                                            <p:cond delay="499"/>
                                          </p:stCondLst>
                                        </p:cTn>
                                        <p:tgtEl>
                                          <p:spTgt spid="6186"/>
                                        </p:tgtEl>
                                        <p:attrNameLst>
                                          <p:attrName>style.visibility</p:attrName>
                                        </p:attrNameLst>
                                      </p:cBhvr>
                                      <p:to>
                                        <p:strVal val="hidden"/>
                                      </p:to>
                                    </p:set>
                                  </p:childTnLst>
                                </p:cTn>
                              </p:par>
                              <p:par>
                                <p:cTn id="135" presetID="10" presetClass="exit" presetSubtype="0" fill="hold" nodeType="withEffect">
                                  <p:stCondLst>
                                    <p:cond delay="0"/>
                                  </p:stCondLst>
                                  <p:childTnLst>
                                    <p:anim calcmode="lin" valueType="num">
                                      <p:cBhvr>
                                        <p:cTn id="136" dur="500"/>
                                        <p:tgtEl>
                                          <p:spTgt spid="6165"/>
                                        </p:tgtEl>
                                        <p:attrNameLst>
                                          <p:attrName>ppt_w</p:attrName>
                                        </p:attrNameLst>
                                      </p:cBhvr>
                                      <p:tavLst>
                                        <p:tav tm="0">
                                          <p:val>
                                            <p:strVal val="ppt_w"/>
                                          </p:val>
                                        </p:tav>
                                        <p:tav tm="100000">
                                          <p:val>
                                            <p:fltVal val="0"/>
                                          </p:val>
                                        </p:tav>
                                      </p:tavLst>
                                    </p:anim>
                                    <p:anim calcmode="lin" valueType="num">
                                      <p:cBhvr>
                                        <p:cTn id="137" dur="500"/>
                                        <p:tgtEl>
                                          <p:spTgt spid="6165"/>
                                        </p:tgtEl>
                                        <p:attrNameLst>
                                          <p:attrName>ppt_h</p:attrName>
                                        </p:attrNameLst>
                                      </p:cBhvr>
                                      <p:tavLst>
                                        <p:tav tm="0">
                                          <p:val>
                                            <p:strVal val="ppt_h"/>
                                          </p:val>
                                        </p:tav>
                                        <p:tav tm="100000">
                                          <p:val>
                                            <p:fltVal val="0"/>
                                          </p:val>
                                        </p:tav>
                                      </p:tavLst>
                                    </p:anim>
                                    <p:animEffect filter="fade">
                                      <p:cBhvr>
                                        <p:cTn id="138" dur="500"/>
                                        <p:tgtEl>
                                          <p:spTgt spid="6165"/>
                                        </p:tgtEl>
                                      </p:cBhvr>
                                    </p:animEffect>
                                    <p:anim calcmode="lin" valueType="num">
                                      <p:cBhvr>
                                        <p:cTn id="139" dur="500"/>
                                        <p:tgtEl>
                                          <p:spTgt spid="6165"/>
                                        </p:tgtEl>
                                        <p:attrNameLst>
                                          <p:attrName>ppt_x</p:attrName>
                                        </p:attrNameLst>
                                      </p:cBhvr>
                                      <p:tavLst>
                                        <p:tav tm="0">
                                          <p:val>
                                            <p:strVal val="ppt_x"/>
                                          </p:val>
                                        </p:tav>
                                        <p:tav tm="100000">
                                          <p:val>
                                            <p:fltVal val="0.5"/>
                                          </p:val>
                                        </p:tav>
                                      </p:tavLst>
                                    </p:anim>
                                    <p:anim calcmode="lin" valueType="num">
                                      <p:cBhvr>
                                        <p:cTn id="140" dur="500"/>
                                        <p:tgtEl>
                                          <p:spTgt spid="6165"/>
                                        </p:tgtEl>
                                        <p:attrNameLst>
                                          <p:attrName>ppt_y</p:attrName>
                                        </p:attrNameLst>
                                      </p:cBhvr>
                                      <p:tavLst>
                                        <p:tav tm="0">
                                          <p:val>
                                            <p:strVal val="ppt_y"/>
                                          </p:val>
                                        </p:tav>
                                        <p:tav tm="100000">
                                          <p:val>
                                            <p:fltVal val="0.5"/>
                                          </p:val>
                                        </p:tav>
                                      </p:tavLst>
                                    </p:anim>
                                    <p:set>
                                      <p:cBhvr>
                                        <p:cTn id="141" dur="1" fill="hold">
                                          <p:stCondLst>
                                            <p:cond delay="499"/>
                                          </p:stCondLst>
                                        </p:cTn>
                                        <p:tgtEl>
                                          <p:spTgt spid="6165"/>
                                        </p:tgtEl>
                                        <p:attrNameLst>
                                          <p:attrName>style.visibility</p:attrName>
                                        </p:attrNameLst>
                                      </p:cBhvr>
                                      <p:to>
                                        <p:strVal val="hidden"/>
                                      </p:to>
                                    </p:set>
                                  </p:childTnLst>
                                </p:cTn>
                              </p:par>
                              <p:par>
                                <p:cTn id="142" presetID="10" presetClass="exit" presetSubtype="0" fill="hold" grpId="1" nodeType="withEffect">
                                  <p:stCondLst>
                                    <p:cond delay="0"/>
                                  </p:stCondLst>
                                  <p:childTnLst>
                                    <p:anim calcmode="lin" valueType="num">
                                      <p:cBhvr>
                                        <p:cTn id="143" dur="500"/>
                                        <p:tgtEl>
                                          <p:spTgt spid="6152"/>
                                        </p:tgtEl>
                                        <p:attrNameLst>
                                          <p:attrName>ppt_w</p:attrName>
                                        </p:attrNameLst>
                                      </p:cBhvr>
                                      <p:tavLst>
                                        <p:tav tm="0">
                                          <p:val>
                                            <p:strVal val="ppt_w"/>
                                          </p:val>
                                        </p:tav>
                                        <p:tav tm="100000">
                                          <p:val>
                                            <p:fltVal val="0"/>
                                          </p:val>
                                        </p:tav>
                                      </p:tavLst>
                                    </p:anim>
                                    <p:anim calcmode="lin" valueType="num">
                                      <p:cBhvr>
                                        <p:cTn id="144" dur="500"/>
                                        <p:tgtEl>
                                          <p:spTgt spid="6152"/>
                                        </p:tgtEl>
                                        <p:attrNameLst>
                                          <p:attrName>ppt_h</p:attrName>
                                        </p:attrNameLst>
                                      </p:cBhvr>
                                      <p:tavLst>
                                        <p:tav tm="0">
                                          <p:val>
                                            <p:strVal val="ppt_h"/>
                                          </p:val>
                                        </p:tav>
                                        <p:tav tm="100000">
                                          <p:val>
                                            <p:fltVal val="0"/>
                                          </p:val>
                                        </p:tav>
                                      </p:tavLst>
                                    </p:anim>
                                    <p:animEffect filter="fade">
                                      <p:cBhvr>
                                        <p:cTn id="145" dur="500"/>
                                        <p:tgtEl>
                                          <p:spTgt spid="6152"/>
                                        </p:tgtEl>
                                      </p:cBhvr>
                                    </p:animEffect>
                                    <p:anim calcmode="lin" valueType="num">
                                      <p:cBhvr>
                                        <p:cTn id="146" dur="500"/>
                                        <p:tgtEl>
                                          <p:spTgt spid="6152"/>
                                        </p:tgtEl>
                                        <p:attrNameLst>
                                          <p:attrName>ppt_x</p:attrName>
                                        </p:attrNameLst>
                                      </p:cBhvr>
                                      <p:tavLst>
                                        <p:tav tm="0">
                                          <p:val>
                                            <p:strVal val="ppt_x"/>
                                          </p:val>
                                        </p:tav>
                                        <p:tav tm="100000">
                                          <p:val>
                                            <p:fltVal val="0.5"/>
                                          </p:val>
                                        </p:tav>
                                      </p:tavLst>
                                    </p:anim>
                                    <p:anim calcmode="lin" valueType="num">
                                      <p:cBhvr>
                                        <p:cTn id="147" dur="500"/>
                                        <p:tgtEl>
                                          <p:spTgt spid="6152"/>
                                        </p:tgtEl>
                                        <p:attrNameLst>
                                          <p:attrName>ppt_y</p:attrName>
                                        </p:attrNameLst>
                                      </p:cBhvr>
                                      <p:tavLst>
                                        <p:tav tm="0">
                                          <p:val>
                                            <p:strVal val="ppt_y"/>
                                          </p:val>
                                        </p:tav>
                                        <p:tav tm="100000">
                                          <p:val>
                                            <p:fltVal val="0.5"/>
                                          </p:val>
                                        </p:tav>
                                      </p:tavLst>
                                    </p:anim>
                                    <p:set>
                                      <p:cBhvr>
                                        <p:cTn id="148" dur="1" fill="hold">
                                          <p:stCondLst>
                                            <p:cond delay="499"/>
                                          </p:stCondLst>
                                        </p:cTn>
                                        <p:tgtEl>
                                          <p:spTgt spid="6152"/>
                                        </p:tgtEl>
                                        <p:attrNameLst>
                                          <p:attrName>style.visibility</p:attrName>
                                        </p:attrNameLst>
                                      </p:cBhvr>
                                      <p:to>
                                        <p:strVal val="hidden"/>
                                      </p:to>
                                    </p:set>
                                  </p:childTnLst>
                                </p:cTn>
                              </p:par>
                              <p:par>
                                <p:cTn id="149" presetID="10" presetClass="exit" presetSubtype="0" fill="hold" nodeType="withEffect">
                                  <p:stCondLst>
                                    <p:cond delay="0"/>
                                  </p:stCondLst>
                                  <p:childTnLst>
                                    <p:anim calcmode="lin" valueType="num">
                                      <p:cBhvr>
                                        <p:cTn id="150" dur="500"/>
                                        <p:tgtEl>
                                          <p:spTgt spid="6178"/>
                                        </p:tgtEl>
                                        <p:attrNameLst>
                                          <p:attrName>ppt_w</p:attrName>
                                        </p:attrNameLst>
                                      </p:cBhvr>
                                      <p:tavLst>
                                        <p:tav tm="0">
                                          <p:val>
                                            <p:strVal val="ppt_w"/>
                                          </p:val>
                                        </p:tav>
                                        <p:tav tm="100000">
                                          <p:val>
                                            <p:fltVal val="0"/>
                                          </p:val>
                                        </p:tav>
                                      </p:tavLst>
                                    </p:anim>
                                    <p:anim calcmode="lin" valueType="num">
                                      <p:cBhvr>
                                        <p:cTn id="151" dur="500"/>
                                        <p:tgtEl>
                                          <p:spTgt spid="6178"/>
                                        </p:tgtEl>
                                        <p:attrNameLst>
                                          <p:attrName>ppt_h</p:attrName>
                                        </p:attrNameLst>
                                      </p:cBhvr>
                                      <p:tavLst>
                                        <p:tav tm="0">
                                          <p:val>
                                            <p:strVal val="ppt_h"/>
                                          </p:val>
                                        </p:tav>
                                        <p:tav tm="100000">
                                          <p:val>
                                            <p:fltVal val="0"/>
                                          </p:val>
                                        </p:tav>
                                      </p:tavLst>
                                    </p:anim>
                                    <p:animEffect filter="fade">
                                      <p:cBhvr>
                                        <p:cTn id="152" dur="500"/>
                                        <p:tgtEl>
                                          <p:spTgt spid="6178"/>
                                        </p:tgtEl>
                                      </p:cBhvr>
                                    </p:animEffect>
                                    <p:anim calcmode="lin" valueType="num">
                                      <p:cBhvr>
                                        <p:cTn id="153" dur="500"/>
                                        <p:tgtEl>
                                          <p:spTgt spid="6178"/>
                                        </p:tgtEl>
                                        <p:attrNameLst>
                                          <p:attrName>ppt_x</p:attrName>
                                        </p:attrNameLst>
                                      </p:cBhvr>
                                      <p:tavLst>
                                        <p:tav tm="0">
                                          <p:val>
                                            <p:strVal val="ppt_x"/>
                                          </p:val>
                                        </p:tav>
                                        <p:tav tm="100000">
                                          <p:val>
                                            <p:fltVal val="0.5"/>
                                          </p:val>
                                        </p:tav>
                                      </p:tavLst>
                                    </p:anim>
                                    <p:anim calcmode="lin" valueType="num">
                                      <p:cBhvr>
                                        <p:cTn id="154" dur="500"/>
                                        <p:tgtEl>
                                          <p:spTgt spid="6178"/>
                                        </p:tgtEl>
                                        <p:attrNameLst>
                                          <p:attrName>ppt_y</p:attrName>
                                        </p:attrNameLst>
                                      </p:cBhvr>
                                      <p:tavLst>
                                        <p:tav tm="0">
                                          <p:val>
                                            <p:strVal val="ppt_y"/>
                                          </p:val>
                                        </p:tav>
                                        <p:tav tm="100000">
                                          <p:val>
                                            <p:fltVal val="0.5"/>
                                          </p:val>
                                        </p:tav>
                                      </p:tavLst>
                                    </p:anim>
                                    <p:set>
                                      <p:cBhvr>
                                        <p:cTn id="155" dur="1" fill="hold">
                                          <p:stCondLst>
                                            <p:cond delay="499"/>
                                          </p:stCondLst>
                                        </p:cTn>
                                        <p:tgtEl>
                                          <p:spTgt spid="6178"/>
                                        </p:tgtEl>
                                        <p:attrNameLst>
                                          <p:attrName>style.visibility</p:attrName>
                                        </p:attrNameLst>
                                      </p:cBhvr>
                                      <p:to>
                                        <p:strVal val="hidden"/>
                                      </p:to>
                                    </p:set>
                                  </p:childTnLst>
                                </p:cTn>
                              </p:par>
                              <p:par>
                                <p:cTn id="156" presetID="10" presetClass="exit" presetSubtype="0" fill="hold" grpId="1" nodeType="withEffect">
                                  <p:stCondLst>
                                    <p:cond delay="0"/>
                                  </p:stCondLst>
                                  <p:childTnLst>
                                    <p:anim calcmode="lin" valueType="num">
                                      <p:cBhvr>
                                        <p:cTn id="157" dur="500"/>
                                        <p:tgtEl>
                                          <p:spTgt spid="6174"/>
                                        </p:tgtEl>
                                        <p:attrNameLst>
                                          <p:attrName>ppt_w</p:attrName>
                                        </p:attrNameLst>
                                      </p:cBhvr>
                                      <p:tavLst>
                                        <p:tav tm="0">
                                          <p:val>
                                            <p:strVal val="ppt_w"/>
                                          </p:val>
                                        </p:tav>
                                        <p:tav tm="100000">
                                          <p:val>
                                            <p:fltVal val="0"/>
                                          </p:val>
                                        </p:tav>
                                      </p:tavLst>
                                    </p:anim>
                                    <p:anim calcmode="lin" valueType="num">
                                      <p:cBhvr>
                                        <p:cTn id="158" dur="500"/>
                                        <p:tgtEl>
                                          <p:spTgt spid="6174"/>
                                        </p:tgtEl>
                                        <p:attrNameLst>
                                          <p:attrName>ppt_h</p:attrName>
                                        </p:attrNameLst>
                                      </p:cBhvr>
                                      <p:tavLst>
                                        <p:tav tm="0">
                                          <p:val>
                                            <p:strVal val="ppt_h"/>
                                          </p:val>
                                        </p:tav>
                                        <p:tav tm="100000">
                                          <p:val>
                                            <p:fltVal val="0"/>
                                          </p:val>
                                        </p:tav>
                                      </p:tavLst>
                                    </p:anim>
                                    <p:animEffect filter="fade">
                                      <p:cBhvr>
                                        <p:cTn id="159" dur="500"/>
                                        <p:tgtEl>
                                          <p:spTgt spid="6174"/>
                                        </p:tgtEl>
                                      </p:cBhvr>
                                    </p:animEffect>
                                    <p:anim calcmode="lin" valueType="num">
                                      <p:cBhvr>
                                        <p:cTn id="160" dur="500"/>
                                        <p:tgtEl>
                                          <p:spTgt spid="6174"/>
                                        </p:tgtEl>
                                        <p:attrNameLst>
                                          <p:attrName>ppt_x</p:attrName>
                                        </p:attrNameLst>
                                      </p:cBhvr>
                                      <p:tavLst>
                                        <p:tav tm="0">
                                          <p:val>
                                            <p:strVal val="ppt_x"/>
                                          </p:val>
                                        </p:tav>
                                        <p:tav tm="100000">
                                          <p:val>
                                            <p:fltVal val="0.5"/>
                                          </p:val>
                                        </p:tav>
                                      </p:tavLst>
                                    </p:anim>
                                    <p:anim calcmode="lin" valueType="num">
                                      <p:cBhvr>
                                        <p:cTn id="161" dur="500"/>
                                        <p:tgtEl>
                                          <p:spTgt spid="6174"/>
                                        </p:tgtEl>
                                        <p:attrNameLst>
                                          <p:attrName>ppt_y</p:attrName>
                                        </p:attrNameLst>
                                      </p:cBhvr>
                                      <p:tavLst>
                                        <p:tav tm="0">
                                          <p:val>
                                            <p:strVal val="ppt_y"/>
                                          </p:val>
                                        </p:tav>
                                        <p:tav tm="100000">
                                          <p:val>
                                            <p:fltVal val="0.5"/>
                                          </p:val>
                                        </p:tav>
                                      </p:tavLst>
                                    </p:anim>
                                    <p:set>
                                      <p:cBhvr>
                                        <p:cTn id="162" dur="1" fill="hold">
                                          <p:stCondLst>
                                            <p:cond delay="499"/>
                                          </p:stCondLst>
                                        </p:cTn>
                                        <p:tgtEl>
                                          <p:spTgt spid="6174"/>
                                        </p:tgtEl>
                                        <p:attrNameLst>
                                          <p:attrName>style.visibility</p:attrName>
                                        </p:attrNameLst>
                                      </p:cBhvr>
                                      <p:to>
                                        <p:strVal val="hidden"/>
                                      </p:to>
                                    </p:set>
                                  </p:childTnLst>
                                </p:cTn>
                              </p:par>
                              <p:par>
                                <p:cTn id="163" presetID="10" presetClass="exit" presetSubtype="0" fill="hold" grpId="1" nodeType="withEffect">
                                  <p:stCondLst>
                                    <p:cond delay="0"/>
                                  </p:stCondLst>
                                  <p:childTnLst>
                                    <p:anim calcmode="lin" valueType="num">
                                      <p:cBhvr>
                                        <p:cTn id="164" dur="500"/>
                                        <p:tgtEl>
                                          <p:spTgt spid="6187"/>
                                        </p:tgtEl>
                                        <p:attrNameLst>
                                          <p:attrName>ppt_w</p:attrName>
                                        </p:attrNameLst>
                                      </p:cBhvr>
                                      <p:tavLst>
                                        <p:tav tm="0">
                                          <p:val>
                                            <p:strVal val="ppt_w"/>
                                          </p:val>
                                        </p:tav>
                                        <p:tav tm="100000">
                                          <p:val>
                                            <p:fltVal val="0"/>
                                          </p:val>
                                        </p:tav>
                                      </p:tavLst>
                                    </p:anim>
                                    <p:anim calcmode="lin" valueType="num">
                                      <p:cBhvr>
                                        <p:cTn id="165" dur="500"/>
                                        <p:tgtEl>
                                          <p:spTgt spid="6187"/>
                                        </p:tgtEl>
                                        <p:attrNameLst>
                                          <p:attrName>ppt_h</p:attrName>
                                        </p:attrNameLst>
                                      </p:cBhvr>
                                      <p:tavLst>
                                        <p:tav tm="0">
                                          <p:val>
                                            <p:strVal val="ppt_h"/>
                                          </p:val>
                                        </p:tav>
                                        <p:tav tm="100000">
                                          <p:val>
                                            <p:fltVal val="0"/>
                                          </p:val>
                                        </p:tav>
                                      </p:tavLst>
                                    </p:anim>
                                    <p:animEffect filter="fade">
                                      <p:cBhvr>
                                        <p:cTn id="166" dur="500"/>
                                        <p:tgtEl>
                                          <p:spTgt spid="6187"/>
                                        </p:tgtEl>
                                      </p:cBhvr>
                                    </p:animEffect>
                                    <p:anim calcmode="lin" valueType="num">
                                      <p:cBhvr>
                                        <p:cTn id="167" dur="500"/>
                                        <p:tgtEl>
                                          <p:spTgt spid="6187"/>
                                        </p:tgtEl>
                                        <p:attrNameLst>
                                          <p:attrName>ppt_x</p:attrName>
                                        </p:attrNameLst>
                                      </p:cBhvr>
                                      <p:tavLst>
                                        <p:tav tm="0">
                                          <p:val>
                                            <p:strVal val="ppt_x"/>
                                          </p:val>
                                        </p:tav>
                                        <p:tav tm="100000">
                                          <p:val>
                                            <p:fltVal val="0.5"/>
                                          </p:val>
                                        </p:tav>
                                      </p:tavLst>
                                    </p:anim>
                                    <p:anim calcmode="lin" valueType="num">
                                      <p:cBhvr>
                                        <p:cTn id="168" dur="500"/>
                                        <p:tgtEl>
                                          <p:spTgt spid="6187"/>
                                        </p:tgtEl>
                                        <p:attrNameLst>
                                          <p:attrName>ppt_y</p:attrName>
                                        </p:attrNameLst>
                                      </p:cBhvr>
                                      <p:tavLst>
                                        <p:tav tm="0">
                                          <p:val>
                                            <p:strVal val="ppt_y"/>
                                          </p:val>
                                        </p:tav>
                                        <p:tav tm="100000">
                                          <p:val>
                                            <p:fltVal val="0.5"/>
                                          </p:val>
                                        </p:tav>
                                      </p:tavLst>
                                    </p:anim>
                                    <p:set>
                                      <p:cBhvr>
                                        <p:cTn id="169" dur="1" fill="hold">
                                          <p:stCondLst>
                                            <p:cond delay="499"/>
                                          </p:stCondLst>
                                        </p:cTn>
                                        <p:tgtEl>
                                          <p:spTgt spid="6187"/>
                                        </p:tgtEl>
                                        <p:attrNameLst>
                                          <p:attrName>style.visibility</p:attrName>
                                        </p:attrNameLst>
                                      </p:cBhvr>
                                      <p:to>
                                        <p:strVal val="hidden"/>
                                      </p:to>
                                    </p:set>
                                  </p:childTnLst>
                                </p:cTn>
                              </p:par>
                              <p:par>
                                <p:cTn id="170" presetID="10" presetClass="exit" presetSubtype="0" fill="hold" nodeType="withEffect">
                                  <p:stCondLst>
                                    <p:cond delay="0"/>
                                  </p:stCondLst>
                                  <p:childTnLst>
                                    <p:anim calcmode="lin" valueType="num">
                                      <p:cBhvr>
                                        <p:cTn id="171" dur="500"/>
                                        <p:tgtEl>
                                          <p:spTgt spid="6175"/>
                                        </p:tgtEl>
                                        <p:attrNameLst>
                                          <p:attrName>ppt_w</p:attrName>
                                        </p:attrNameLst>
                                      </p:cBhvr>
                                      <p:tavLst>
                                        <p:tav tm="0">
                                          <p:val>
                                            <p:strVal val="ppt_w"/>
                                          </p:val>
                                        </p:tav>
                                        <p:tav tm="100000">
                                          <p:val>
                                            <p:fltVal val="0"/>
                                          </p:val>
                                        </p:tav>
                                      </p:tavLst>
                                    </p:anim>
                                    <p:anim calcmode="lin" valueType="num">
                                      <p:cBhvr>
                                        <p:cTn id="172" dur="500"/>
                                        <p:tgtEl>
                                          <p:spTgt spid="6175"/>
                                        </p:tgtEl>
                                        <p:attrNameLst>
                                          <p:attrName>ppt_h</p:attrName>
                                        </p:attrNameLst>
                                      </p:cBhvr>
                                      <p:tavLst>
                                        <p:tav tm="0">
                                          <p:val>
                                            <p:strVal val="ppt_h"/>
                                          </p:val>
                                        </p:tav>
                                        <p:tav tm="100000">
                                          <p:val>
                                            <p:fltVal val="0"/>
                                          </p:val>
                                        </p:tav>
                                      </p:tavLst>
                                    </p:anim>
                                    <p:animEffect filter="fade">
                                      <p:cBhvr>
                                        <p:cTn id="173" dur="500"/>
                                        <p:tgtEl>
                                          <p:spTgt spid="6175"/>
                                        </p:tgtEl>
                                      </p:cBhvr>
                                    </p:animEffect>
                                    <p:anim calcmode="lin" valueType="num">
                                      <p:cBhvr>
                                        <p:cTn id="174" dur="500"/>
                                        <p:tgtEl>
                                          <p:spTgt spid="6175"/>
                                        </p:tgtEl>
                                        <p:attrNameLst>
                                          <p:attrName>ppt_x</p:attrName>
                                        </p:attrNameLst>
                                      </p:cBhvr>
                                      <p:tavLst>
                                        <p:tav tm="0">
                                          <p:val>
                                            <p:strVal val="ppt_x"/>
                                          </p:val>
                                        </p:tav>
                                        <p:tav tm="100000">
                                          <p:val>
                                            <p:fltVal val="0.5"/>
                                          </p:val>
                                        </p:tav>
                                      </p:tavLst>
                                    </p:anim>
                                    <p:anim calcmode="lin" valueType="num">
                                      <p:cBhvr>
                                        <p:cTn id="175" dur="500"/>
                                        <p:tgtEl>
                                          <p:spTgt spid="6175"/>
                                        </p:tgtEl>
                                        <p:attrNameLst>
                                          <p:attrName>ppt_y</p:attrName>
                                        </p:attrNameLst>
                                      </p:cBhvr>
                                      <p:tavLst>
                                        <p:tav tm="0">
                                          <p:val>
                                            <p:strVal val="ppt_y"/>
                                          </p:val>
                                        </p:tav>
                                        <p:tav tm="100000">
                                          <p:val>
                                            <p:fltVal val="0.5"/>
                                          </p:val>
                                        </p:tav>
                                      </p:tavLst>
                                    </p:anim>
                                    <p:set>
                                      <p:cBhvr>
                                        <p:cTn id="176" dur="1" fill="hold">
                                          <p:stCondLst>
                                            <p:cond delay="499"/>
                                          </p:stCondLst>
                                        </p:cTn>
                                        <p:tgtEl>
                                          <p:spTgt spid="6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nimBg="1"/>
      <p:bldP spid="6151" grpId="1" bldLvl="0" animBg="1"/>
      <p:bldP spid="6152" grpId="0" bldLvl="0" animBg="1"/>
      <p:bldP spid="6152" grpId="1" bldLvl="0" animBg="1"/>
      <p:bldP spid="6153" grpId="0" bldLvl="0"/>
      <p:bldP spid="6153" grpId="1" bldLvl="0"/>
      <p:bldP spid="6164" grpId="0" bldLvl="0"/>
      <p:bldP spid="6164" grpId="1" bldLvl="0"/>
      <p:bldP spid="6174" grpId="0" bldLvl="0"/>
      <p:bldP spid="6174" grpId="1" bldLvl="0"/>
      <p:bldP spid="6185" grpId="0" bldLvl="0"/>
      <p:bldP spid="6185" grpId="1" bldLvl="0"/>
      <p:bldP spid="6186" grpId="0" bldLvl="0"/>
      <p:bldP spid="6186" grpId="1" bldLvl="0"/>
      <p:bldP spid="6187" grpId="0" bldLvl="0"/>
      <p:bldP spid="6187"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7171"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时尚中黑简体" pitchFamily="2" charset="-122"/>
              <a:ea typeface="时尚中黑简体" pitchFamily="2" charset="-122"/>
              <a:sym typeface="时尚中黑简体" pitchFamily="2" charset="-122"/>
            </a:endParaRPr>
          </a:p>
        </p:txBody>
      </p:sp>
      <p:grpSp>
        <p:nvGrpSpPr>
          <p:cNvPr id="7172" name="组合 7171"/>
          <p:cNvGrpSpPr/>
          <p:nvPr/>
        </p:nvGrpSpPr>
        <p:grpSpPr>
          <a:xfrm>
            <a:off x="-85725" y="144463"/>
            <a:ext cx="3387725" cy="506412"/>
            <a:chOff x="0" y="0"/>
            <a:chExt cx="3390042" cy="506308"/>
          </a:xfrm>
        </p:grpSpPr>
        <p:sp>
          <p:nvSpPr>
            <p:cNvPr id="7173"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7174"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grpSp>
      <p:grpSp>
        <p:nvGrpSpPr>
          <p:cNvPr id="7175" name="组合 7174"/>
          <p:cNvGrpSpPr/>
          <p:nvPr/>
        </p:nvGrpSpPr>
        <p:grpSpPr>
          <a:xfrm>
            <a:off x="1417638" y="3651250"/>
            <a:ext cx="863600" cy="1006475"/>
            <a:chOff x="0" y="0"/>
            <a:chExt cx="863474" cy="1006229"/>
          </a:xfrm>
        </p:grpSpPr>
        <p:sp>
          <p:nvSpPr>
            <p:cNvPr id="7176" name="AutoShape 13"/>
            <p:cNvSpPr/>
            <p:nvPr/>
          </p:nvSpPr>
          <p:spPr>
            <a:xfrm>
              <a:off x="0" y="0"/>
              <a:ext cx="863474" cy="1006229"/>
            </a:xfrm>
            <a:prstGeom prst="cube">
              <a:avLst>
                <a:gd name="adj" fmla="val 17056"/>
              </a:avLst>
            </a:prstGeom>
            <a:solidFill>
              <a:schemeClr val="bg1"/>
            </a:solidFill>
            <a:ln w="9525">
              <a:noFill/>
            </a:ln>
          </p:spPr>
          <p:txBody>
            <a:bodyPr wrap="none" anchor="ctr"/>
            <a:lstStyle/>
            <a:p>
              <a:endParaRPr sz="2800">
                <a:solidFill>
                  <a:srgbClr val="000000"/>
                </a:solidFill>
                <a:latin typeface="时尚中黑简体" pitchFamily="2" charset="-122"/>
                <a:ea typeface="时尚中黑简体" pitchFamily="2" charset="-122"/>
                <a:sym typeface="时尚中黑简体" pitchFamily="2" charset="-122"/>
              </a:endParaRPr>
            </a:p>
          </p:txBody>
        </p:sp>
        <p:sp>
          <p:nvSpPr>
            <p:cNvPr id="7177" name="Text Box 16"/>
            <p:cNvSpPr/>
            <p:nvPr/>
          </p:nvSpPr>
          <p:spPr>
            <a:xfrm>
              <a:off x="4361" y="330069"/>
              <a:ext cx="730464" cy="523220"/>
            </a:xfrm>
            <a:prstGeom prst="rect">
              <a:avLst/>
            </a:prstGeom>
            <a:noFill/>
            <a:ln w="9525">
              <a:noFill/>
            </a:ln>
          </p:spPr>
          <p:txBody>
            <a:bodyPr>
              <a:spAutoFit/>
            </a:bodyPr>
            <a:lstStyle/>
            <a:p>
              <a:pPr algn="ctr">
                <a:spcBef>
                  <a:spcPct val="50000"/>
                </a:spcBef>
              </a:pPr>
              <a:r>
                <a:rPr lang="en-US" altLang="zh-CN" sz="2800" b="1" dirty="0">
                  <a:latin typeface="时尚中黑简体" pitchFamily="2" charset="-122"/>
                  <a:ea typeface="时尚中黑简体" pitchFamily="2" charset="-122"/>
                  <a:sym typeface="时尚中黑简体" pitchFamily="2" charset="-122"/>
                </a:rPr>
                <a:t>03</a:t>
              </a:r>
              <a:endParaRPr lang="zh-CN" altLang="en-US" dirty="0">
                <a:ea typeface="宋体" panose="02010600030101010101" pitchFamily="2" charset="-122"/>
              </a:endParaRPr>
            </a:p>
          </p:txBody>
        </p:sp>
      </p:grpSp>
      <p:grpSp>
        <p:nvGrpSpPr>
          <p:cNvPr id="7178" name="组合 7177"/>
          <p:cNvGrpSpPr/>
          <p:nvPr/>
        </p:nvGrpSpPr>
        <p:grpSpPr>
          <a:xfrm>
            <a:off x="1417638" y="2427288"/>
            <a:ext cx="863600" cy="1006475"/>
            <a:chOff x="0" y="0"/>
            <a:chExt cx="863474" cy="1006231"/>
          </a:xfrm>
        </p:grpSpPr>
        <p:sp>
          <p:nvSpPr>
            <p:cNvPr id="7179" name="AutoShape 18"/>
            <p:cNvSpPr/>
            <p:nvPr/>
          </p:nvSpPr>
          <p:spPr>
            <a:xfrm>
              <a:off x="0" y="0"/>
              <a:ext cx="863474" cy="1006231"/>
            </a:xfrm>
            <a:prstGeom prst="cube">
              <a:avLst>
                <a:gd name="adj" fmla="val 17056"/>
              </a:avLst>
            </a:prstGeom>
            <a:solidFill>
              <a:schemeClr val="bg1"/>
            </a:solidFill>
            <a:ln w="9525">
              <a:noFill/>
            </a:ln>
          </p:spPr>
          <p:txBody>
            <a:bodyPr wrap="none" anchor="ctr"/>
            <a:lstStyle/>
            <a:p>
              <a:endParaRPr sz="2800">
                <a:solidFill>
                  <a:srgbClr val="000000"/>
                </a:solidFill>
                <a:latin typeface="时尚中黑简体" pitchFamily="2" charset="-122"/>
                <a:ea typeface="时尚中黑简体" pitchFamily="2" charset="-122"/>
                <a:sym typeface="时尚中黑简体" pitchFamily="2" charset="-122"/>
              </a:endParaRPr>
            </a:p>
          </p:txBody>
        </p:sp>
        <p:sp>
          <p:nvSpPr>
            <p:cNvPr id="7180" name="Text Box 21"/>
            <p:cNvSpPr/>
            <p:nvPr/>
          </p:nvSpPr>
          <p:spPr>
            <a:xfrm>
              <a:off x="4361" y="299728"/>
              <a:ext cx="730464" cy="523220"/>
            </a:xfrm>
            <a:prstGeom prst="rect">
              <a:avLst/>
            </a:prstGeom>
            <a:noFill/>
            <a:ln w="9525">
              <a:noFill/>
            </a:ln>
          </p:spPr>
          <p:txBody>
            <a:bodyPr>
              <a:spAutoFit/>
            </a:bodyPr>
            <a:lstStyle/>
            <a:p>
              <a:pPr algn="ctr">
                <a:spcBef>
                  <a:spcPct val="50000"/>
                </a:spcBef>
              </a:pPr>
              <a:r>
                <a:rPr lang="en-US" altLang="zh-CN" sz="2800" b="1" dirty="0">
                  <a:latin typeface="时尚中黑简体" pitchFamily="2" charset="-122"/>
                  <a:ea typeface="时尚中黑简体" pitchFamily="2" charset="-122"/>
                  <a:sym typeface="时尚中黑简体" pitchFamily="2" charset="-122"/>
                </a:rPr>
                <a:t>02</a:t>
              </a:r>
              <a:endParaRPr lang="zh-CN" altLang="en-US" dirty="0">
                <a:ea typeface="宋体" panose="02010600030101010101" pitchFamily="2" charset="-122"/>
              </a:endParaRPr>
            </a:p>
          </p:txBody>
        </p:sp>
      </p:grpSp>
      <p:grpSp>
        <p:nvGrpSpPr>
          <p:cNvPr id="7181" name="组合 7180"/>
          <p:cNvGrpSpPr/>
          <p:nvPr/>
        </p:nvGrpSpPr>
        <p:grpSpPr>
          <a:xfrm>
            <a:off x="1417638" y="1130300"/>
            <a:ext cx="863600" cy="1006475"/>
            <a:chOff x="0" y="0"/>
            <a:chExt cx="863474" cy="1006229"/>
          </a:xfrm>
        </p:grpSpPr>
        <p:sp>
          <p:nvSpPr>
            <p:cNvPr id="7182" name="AutoShape 23"/>
            <p:cNvSpPr/>
            <p:nvPr/>
          </p:nvSpPr>
          <p:spPr>
            <a:xfrm>
              <a:off x="0" y="0"/>
              <a:ext cx="863474" cy="1006229"/>
            </a:xfrm>
            <a:prstGeom prst="cube">
              <a:avLst>
                <a:gd name="adj" fmla="val 17056"/>
              </a:avLst>
            </a:prstGeom>
            <a:solidFill>
              <a:schemeClr val="bg1"/>
            </a:solidFill>
            <a:ln w="9525">
              <a:noFill/>
            </a:ln>
          </p:spPr>
          <p:txBody>
            <a:bodyPr wrap="none" anchor="ctr"/>
            <a:lstStyle/>
            <a:p>
              <a:endParaRPr sz="2800">
                <a:solidFill>
                  <a:srgbClr val="000000"/>
                </a:solidFill>
                <a:latin typeface="时尚中黑简体" pitchFamily="2" charset="-122"/>
                <a:ea typeface="时尚中黑简体" pitchFamily="2" charset="-122"/>
                <a:sym typeface="时尚中黑简体" pitchFamily="2" charset="-122"/>
              </a:endParaRPr>
            </a:p>
          </p:txBody>
        </p:sp>
        <p:sp>
          <p:nvSpPr>
            <p:cNvPr id="7183" name="Text Box 26"/>
            <p:cNvSpPr/>
            <p:nvPr/>
          </p:nvSpPr>
          <p:spPr>
            <a:xfrm>
              <a:off x="4361" y="299728"/>
              <a:ext cx="730464" cy="523220"/>
            </a:xfrm>
            <a:prstGeom prst="rect">
              <a:avLst/>
            </a:prstGeom>
            <a:noFill/>
            <a:ln w="9525">
              <a:noFill/>
            </a:ln>
          </p:spPr>
          <p:txBody>
            <a:bodyPr>
              <a:spAutoFit/>
            </a:bodyPr>
            <a:lstStyle/>
            <a:p>
              <a:pPr algn="ctr">
                <a:spcBef>
                  <a:spcPct val="50000"/>
                </a:spcBef>
              </a:pPr>
              <a:r>
                <a:rPr lang="en-US" altLang="zh-CN" sz="2800" b="1" dirty="0">
                  <a:latin typeface="时尚中黑简体" pitchFamily="2" charset="-122"/>
                  <a:ea typeface="时尚中黑简体" pitchFamily="2" charset="-122"/>
                  <a:sym typeface="时尚中黑简体" pitchFamily="2" charset="-122"/>
                </a:rPr>
                <a:t>01</a:t>
              </a:r>
              <a:endParaRPr lang="zh-CN" altLang="en-US" dirty="0">
                <a:ea typeface="宋体" panose="02010600030101010101" pitchFamily="2" charset="-122"/>
              </a:endParaRPr>
            </a:p>
          </p:txBody>
        </p:sp>
      </p:grpSp>
      <p:grpSp>
        <p:nvGrpSpPr>
          <p:cNvPr id="7184" name="组合 7183"/>
          <p:cNvGrpSpPr/>
          <p:nvPr/>
        </p:nvGrpSpPr>
        <p:grpSpPr>
          <a:xfrm>
            <a:off x="2198688" y="1274763"/>
            <a:ext cx="5834062" cy="663575"/>
            <a:chOff x="0" y="0"/>
            <a:chExt cx="5834993" cy="663684"/>
          </a:xfrm>
        </p:grpSpPr>
        <p:sp>
          <p:nvSpPr>
            <p:cNvPr id="7185" name="AutoShape 24"/>
            <p:cNvSpPr/>
            <p:nvPr/>
          </p:nvSpPr>
          <p:spPr>
            <a:xfrm>
              <a:off x="0" y="0"/>
              <a:ext cx="5834993" cy="663684"/>
            </a:xfrm>
            <a:prstGeom prst="cube">
              <a:avLst>
                <a:gd name="adj" fmla="val 12944"/>
              </a:avLst>
            </a:prstGeom>
            <a:solidFill>
              <a:srgbClr val="262626"/>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86" name="Line 27"/>
            <p:cNvSpPr/>
            <p:nvPr/>
          </p:nvSpPr>
          <p:spPr>
            <a:xfrm>
              <a:off x="4234349" y="385364"/>
              <a:ext cx="1436943" cy="1"/>
            </a:xfrm>
            <a:prstGeom prst="line">
              <a:avLst/>
            </a:prstGeom>
            <a:ln w="38100" cap="rnd" cmpd="sng">
              <a:solidFill>
                <a:srgbClr val="F8F8F8"/>
              </a:solidFill>
              <a:prstDash val="sysDot"/>
              <a:bevel/>
              <a:headEnd type="none" w="med" len="med"/>
              <a:tailEnd type="none" w="med" len="med"/>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87" name="TextBox 146"/>
            <p:cNvSpPr/>
            <p:nvPr/>
          </p:nvSpPr>
          <p:spPr>
            <a:xfrm>
              <a:off x="353455" y="117235"/>
              <a:ext cx="3581138" cy="523220"/>
            </a:xfrm>
            <a:prstGeom prst="rect">
              <a:avLst/>
            </a:prstGeom>
            <a:solidFill>
              <a:srgbClr val="262626"/>
            </a:solidFill>
            <a:ln w="9525">
              <a:noFill/>
            </a:ln>
          </p:spPr>
          <p:txBody>
            <a:bodyPr wrap="square">
              <a:spAutoFit/>
            </a:bodyPr>
            <a:lstStyle/>
            <a:p>
              <a:r>
                <a:rPr lang="zh-CN" altLang="en-US" sz="2800" b="1"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28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7188" name="组合 7187"/>
          <p:cNvGrpSpPr/>
          <p:nvPr/>
        </p:nvGrpSpPr>
        <p:grpSpPr>
          <a:xfrm>
            <a:off x="2198688" y="2573338"/>
            <a:ext cx="5834062" cy="663575"/>
            <a:chOff x="0" y="0"/>
            <a:chExt cx="5834993" cy="663683"/>
          </a:xfrm>
        </p:grpSpPr>
        <p:sp>
          <p:nvSpPr>
            <p:cNvPr id="7189" name="AutoShape 19"/>
            <p:cNvSpPr/>
            <p:nvPr/>
          </p:nvSpPr>
          <p:spPr>
            <a:xfrm>
              <a:off x="0" y="0"/>
              <a:ext cx="5834993" cy="663683"/>
            </a:xfrm>
            <a:prstGeom prst="cube">
              <a:avLst>
                <a:gd name="adj" fmla="val 12944"/>
              </a:avLst>
            </a:prstGeom>
            <a:solidFill>
              <a:srgbClr val="262626"/>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0" name="Line 22"/>
            <p:cNvSpPr/>
            <p:nvPr/>
          </p:nvSpPr>
          <p:spPr>
            <a:xfrm>
              <a:off x="4234349" y="385364"/>
              <a:ext cx="1436943" cy="1"/>
            </a:xfrm>
            <a:prstGeom prst="line">
              <a:avLst/>
            </a:prstGeom>
            <a:ln w="38100" cap="rnd" cmpd="sng">
              <a:solidFill>
                <a:srgbClr val="F8F8F8"/>
              </a:solidFill>
              <a:prstDash val="sysDot"/>
              <a:bevel/>
              <a:headEnd type="none" w="med" len="med"/>
              <a:tailEnd type="none" w="med" len="med"/>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1" name="TextBox 146"/>
            <p:cNvSpPr/>
            <p:nvPr/>
          </p:nvSpPr>
          <p:spPr>
            <a:xfrm>
              <a:off x="353455" y="75811"/>
              <a:ext cx="3581138" cy="523220"/>
            </a:xfrm>
            <a:prstGeom prst="rect">
              <a:avLst/>
            </a:prstGeom>
            <a:solidFill>
              <a:srgbClr val="262626"/>
            </a:solidFill>
            <a:ln w="9525">
              <a:noFill/>
            </a:ln>
          </p:spPr>
          <p:txBody>
            <a:bodyPr wrap="square">
              <a:spAutoFit/>
            </a:bodyPr>
            <a:lstStyle/>
            <a:p>
              <a:r>
                <a:rPr lang="zh-CN" altLang="en-US" sz="2800" b="1"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28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7192" name="组合 7191"/>
          <p:cNvGrpSpPr/>
          <p:nvPr/>
        </p:nvGrpSpPr>
        <p:grpSpPr>
          <a:xfrm>
            <a:off x="2198688" y="3827463"/>
            <a:ext cx="5834062" cy="663575"/>
            <a:chOff x="0" y="0"/>
            <a:chExt cx="5834993" cy="663684"/>
          </a:xfrm>
        </p:grpSpPr>
        <p:sp>
          <p:nvSpPr>
            <p:cNvPr id="7193" name="AutoShape 14"/>
            <p:cNvSpPr/>
            <p:nvPr/>
          </p:nvSpPr>
          <p:spPr>
            <a:xfrm>
              <a:off x="0" y="0"/>
              <a:ext cx="5834993" cy="663684"/>
            </a:xfrm>
            <a:prstGeom prst="cube">
              <a:avLst>
                <a:gd name="adj" fmla="val 12944"/>
              </a:avLst>
            </a:prstGeom>
            <a:solidFill>
              <a:srgbClr val="262626"/>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4" name="Line 17"/>
            <p:cNvSpPr/>
            <p:nvPr/>
          </p:nvSpPr>
          <p:spPr>
            <a:xfrm>
              <a:off x="4234349" y="390381"/>
              <a:ext cx="1436943" cy="1"/>
            </a:xfrm>
            <a:prstGeom prst="line">
              <a:avLst/>
            </a:prstGeom>
            <a:ln w="38100" cap="rnd" cmpd="sng">
              <a:solidFill>
                <a:srgbClr val="F8F8F8"/>
              </a:solidFill>
              <a:prstDash val="sysDot"/>
              <a:bevel/>
              <a:headEnd type="none" w="med" len="med"/>
              <a:tailEnd type="none" w="med" len="med"/>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5" name="TextBox 146"/>
            <p:cNvSpPr/>
            <p:nvPr/>
          </p:nvSpPr>
          <p:spPr>
            <a:xfrm>
              <a:off x="353455" y="68505"/>
              <a:ext cx="3581138" cy="523220"/>
            </a:xfrm>
            <a:prstGeom prst="rect">
              <a:avLst/>
            </a:prstGeom>
            <a:solidFill>
              <a:srgbClr val="262626"/>
            </a:solidFill>
            <a:ln w="9525">
              <a:noFill/>
            </a:ln>
          </p:spPr>
          <p:txBody>
            <a:bodyPr wrap="square">
              <a:spAutoFit/>
            </a:bodyPr>
            <a:lstStyle/>
            <a:p>
              <a:r>
                <a:rPr lang="zh-CN" altLang="en-US" sz="2800" b="1" dirty="0">
                  <a:solidFill>
                    <a:schemeClr val="bg1"/>
                  </a:solidFill>
                  <a:latin typeface="时尚中黑简体" pitchFamily="2" charset="-122"/>
                  <a:ea typeface="时尚中黑简体" pitchFamily="2" charset="-122"/>
                  <a:sym typeface="时尚中黑简体" pitchFamily="2" charset="-122"/>
                </a:rPr>
                <a:t>单击此处添加标题</a:t>
              </a:r>
              <a:endParaRPr lang="en-US" altLang="zh-CN" sz="2800" b="1" dirty="0">
                <a:solidFill>
                  <a:schemeClr val="bg1"/>
                </a:solidFill>
                <a:latin typeface="时尚中黑简体" pitchFamily="2" charset="-122"/>
                <a:ea typeface="时尚中黑简体" pitchFamily="2" charset="-122"/>
                <a:sym typeface="时尚中黑简体" pitchFamily="2" charset="-122"/>
              </a:endParaRPr>
            </a:p>
          </p:txBody>
        </p:sp>
      </p:grpSp>
      <p:sp>
        <p:nvSpPr>
          <p:cNvPr id="7196" name="AutoShape 30"/>
          <p:cNvSpPr/>
          <p:nvPr/>
        </p:nvSpPr>
        <p:spPr>
          <a:xfrm>
            <a:off x="7977188" y="3989388"/>
            <a:ext cx="334962" cy="388937"/>
          </a:xfrm>
          <a:prstGeom prst="cube">
            <a:avLst>
              <a:gd name="adj" fmla="val 17056"/>
            </a:avLst>
          </a:prstGeom>
          <a:solidFill>
            <a:schemeClr val="bg1"/>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7" name="AutoShape 31"/>
          <p:cNvSpPr/>
          <p:nvPr/>
        </p:nvSpPr>
        <p:spPr>
          <a:xfrm>
            <a:off x="7977188" y="2733675"/>
            <a:ext cx="334962" cy="390525"/>
          </a:xfrm>
          <a:prstGeom prst="cube">
            <a:avLst>
              <a:gd name="adj" fmla="val 17056"/>
            </a:avLst>
          </a:prstGeom>
          <a:solidFill>
            <a:schemeClr val="bg1"/>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7198" name="AutoShape 32"/>
          <p:cNvSpPr/>
          <p:nvPr/>
        </p:nvSpPr>
        <p:spPr>
          <a:xfrm>
            <a:off x="7977188" y="1436688"/>
            <a:ext cx="334962" cy="388937"/>
          </a:xfrm>
          <a:prstGeom prst="cube">
            <a:avLst>
              <a:gd name="adj" fmla="val 17056"/>
            </a:avLst>
          </a:prstGeom>
          <a:solidFill>
            <a:schemeClr val="bg1"/>
          </a:solidFill>
          <a:ln w="9525">
            <a:noFill/>
          </a:ln>
        </p:spPr>
        <p:txBody>
          <a:bodyPr wrap="none" anchor="ctr"/>
          <a:lstStyle/>
          <a:p>
            <a:endParaRPr>
              <a:solidFill>
                <a:srgbClr val="000000"/>
              </a:solidFill>
              <a:latin typeface="时尚中黑简体" pitchFamily="2" charset="-122"/>
              <a:ea typeface="时尚中黑简体" pitchFamily="2" charset="-122"/>
              <a:sym typeface="时尚中黑简体"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4</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500" fill="hold"/>
                                        <p:tgtEl>
                                          <p:spTgt spid="7181"/>
                                        </p:tgtEl>
                                        <p:attrNameLst>
                                          <p:attrName>ppt_x</p:attrName>
                                        </p:attrNameLst>
                                      </p:cBhvr>
                                      <p:tavLst>
                                        <p:tav tm="0">
                                          <p:val>
                                            <p:strVal val="0-#ppt_w/2"/>
                                          </p:val>
                                        </p:tav>
                                        <p:tav tm="100000">
                                          <p:val>
                                            <p:strVal val="#ppt_x"/>
                                          </p:val>
                                        </p:tav>
                                      </p:tavLst>
                                    </p:anim>
                                    <p:anim calcmode="lin" valueType="num">
                                      <p:cBhvr>
                                        <p:cTn id="8" dur="500" fill="hold"/>
                                        <p:tgtEl>
                                          <p:spTgt spid="71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84"/>
                                        </p:tgtEl>
                                        <p:attrNameLst>
                                          <p:attrName>style.visibility</p:attrName>
                                        </p:attrNameLst>
                                      </p:cBhvr>
                                      <p:to>
                                        <p:strVal val="visible"/>
                                      </p:to>
                                    </p:set>
                                    <p:anim calcmode="lin" valueType="num">
                                      <p:cBhvr>
                                        <p:cTn id="11" dur="500" fill="hold"/>
                                        <p:tgtEl>
                                          <p:spTgt spid="7184"/>
                                        </p:tgtEl>
                                        <p:attrNameLst>
                                          <p:attrName>ppt_x</p:attrName>
                                        </p:attrNameLst>
                                      </p:cBhvr>
                                      <p:tavLst>
                                        <p:tav tm="0">
                                          <p:val>
                                            <p:strVal val="1+#ppt_w/2"/>
                                          </p:val>
                                        </p:tav>
                                        <p:tav tm="100000">
                                          <p:val>
                                            <p:strVal val="#ppt_x"/>
                                          </p:val>
                                        </p:tav>
                                      </p:tavLst>
                                    </p:anim>
                                    <p:anim calcmode="lin" valueType="num">
                                      <p:cBhvr>
                                        <p:cTn id="12" dur="500" fill="hold"/>
                                        <p:tgtEl>
                                          <p:spTgt spid="718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198"/>
                                        </p:tgtEl>
                                        <p:attrNameLst>
                                          <p:attrName>style.visibility</p:attrName>
                                        </p:attrNameLst>
                                      </p:cBhvr>
                                      <p:to>
                                        <p:strVal val="visible"/>
                                      </p:to>
                                    </p:set>
                                    <p:anim calcmode="lin" valueType="num">
                                      <p:cBhvr>
                                        <p:cTn id="16" dur="500" fill="hold"/>
                                        <p:tgtEl>
                                          <p:spTgt spid="7198"/>
                                        </p:tgtEl>
                                        <p:attrNameLst>
                                          <p:attrName>ppt_x</p:attrName>
                                        </p:attrNameLst>
                                      </p:cBhvr>
                                      <p:tavLst>
                                        <p:tav tm="0">
                                          <p:val>
                                            <p:strVal val="1+#ppt_w/2"/>
                                          </p:val>
                                        </p:tav>
                                        <p:tav tm="100000">
                                          <p:val>
                                            <p:strVal val="#ppt_x"/>
                                          </p:val>
                                        </p:tav>
                                      </p:tavLst>
                                    </p:anim>
                                    <p:anim calcmode="lin" valueType="num">
                                      <p:cBhvr>
                                        <p:cTn id="17" dur="500" fill="hold"/>
                                        <p:tgtEl>
                                          <p:spTgt spid="719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7178"/>
                                        </p:tgtEl>
                                        <p:attrNameLst>
                                          <p:attrName>style.visibility</p:attrName>
                                        </p:attrNameLst>
                                      </p:cBhvr>
                                      <p:to>
                                        <p:strVal val="visible"/>
                                      </p:to>
                                    </p:set>
                                    <p:anim calcmode="lin" valueType="num">
                                      <p:cBhvr>
                                        <p:cTn id="21" dur="500" fill="hold"/>
                                        <p:tgtEl>
                                          <p:spTgt spid="7178"/>
                                        </p:tgtEl>
                                        <p:attrNameLst>
                                          <p:attrName>ppt_x</p:attrName>
                                        </p:attrNameLst>
                                      </p:cBhvr>
                                      <p:tavLst>
                                        <p:tav tm="0">
                                          <p:val>
                                            <p:strVal val="0-#ppt_w/2"/>
                                          </p:val>
                                        </p:tav>
                                        <p:tav tm="100000">
                                          <p:val>
                                            <p:strVal val="#ppt_x"/>
                                          </p:val>
                                        </p:tav>
                                      </p:tavLst>
                                    </p:anim>
                                    <p:anim calcmode="lin" valueType="num">
                                      <p:cBhvr>
                                        <p:cTn id="22" dur="500" fill="hold"/>
                                        <p:tgtEl>
                                          <p:spTgt spid="717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188"/>
                                        </p:tgtEl>
                                        <p:attrNameLst>
                                          <p:attrName>style.visibility</p:attrName>
                                        </p:attrNameLst>
                                      </p:cBhvr>
                                      <p:to>
                                        <p:strVal val="visible"/>
                                      </p:to>
                                    </p:set>
                                    <p:anim calcmode="lin" valueType="num">
                                      <p:cBhvr>
                                        <p:cTn id="25" dur="500" fill="hold"/>
                                        <p:tgtEl>
                                          <p:spTgt spid="7188"/>
                                        </p:tgtEl>
                                        <p:attrNameLst>
                                          <p:attrName>ppt_x</p:attrName>
                                        </p:attrNameLst>
                                      </p:cBhvr>
                                      <p:tavLst>
                                        <p:tav tm="0">
                                          <p:val>
                                            <p:strVal val="1+#ppt_w/2"/>
                                          </p:val>
                                        </p:tav>
                                        <p:tav tm="100000">
                                          <p:val>
                                            <p:strVal val="#ppt_x"/>
                                          </p:val>
                                        </p:tav>
                                      </p:tavLst>
                                    </p:anim>
                                    <p:anim calcmode="lin" valueType="num">
                                      <p:cBhvr>
                                        <p:cTn id="26" dur="500" fill="hold"/>
                                        <p:tgtEl>
                                          <p:spTgt spid="718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7197"/>
                                        </p:tgtEl>
                                        <p:attrNameLst>
                                          <p:attrName>style.visibility</p:attrName>
                                        </p:attrNameLst>
                                      </p:cBhvr>
                                      <p:to>
                                        <p:strVal val="visible"/>
                                      </p:to>
                                    </p:set>
                                    <p:anim calcmode="lin" valueType="num">
                                      <p:cBhvr>
                                        <p:cTn id="30" dur="500" fill="hold"/>
                                        <p:tgtEl>
                                          <p:spTgt spid="7197"/>
                                        </p:tgtEl>
                                        <p:attrNameLst>
                                          <p:attrName>ppt_x</p:attrName>
                                        </p:attrNameLst>
                                      </p:cBhvr>
                                      <p:tavLst>
                                        <p:tav tm="0">
                                          <p:val>
                                            <p:strVal val="1+#ppt_w/2"/>
                                          </p:val>
                                        </p:tav>
                                        <p:tav tm="100000">
                                          <p:val>
                                            <p:strVal val="#ppt_x"/>
                                          </p:val>
                                        </p:tav>
                                      </p:tavLst>
                                    </p:anim>
                                    <p:anim calcmode="lin" valueType="num">
                                      <p:cBhvr>
                                        <p:cTn id="31" dur="500" fill="hold"/>
                                        <p:tgtEl>
                                          <p:spTgt spid="719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500" fill="hold"/>
                                        <p:tgtEl>
                                          <p:spTgt spid="7175"/>
                                        </p:tgtEl>
                                        <p:attrNameLst>
                                          <p:attrName>ppt_x</p:attrName>
                                        </p:attrNameLst>
                                      </p:cBhvr>
                                      <p:tavLst>
                                        <p:tav tm="0">
                                          <p:val>
                                            <p:strVal val="0-#ppt_w/2"/>
                                          </p:val>
                                        </p:tav>
                                        <p:tav tm="100000">
                                          <p:val>
                                            <p:strVal val="#ppt_x"/>
                                          </p:val>
                                        </p:tav>
                                      </p:tavLst>
                                    </p:anim>
                                    <p:anim calcmode="lin" valueType="num">
                                      <p:cBhvr>
                                        <p:cTn id="36" dur="500" fill="hold"/>
                                        <p:tgtEl>
                                          <p:spTgt spid="717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192"/>
                                        </p:tgtEl>
                                        <p:attrNameLst>
                                          <p:attrName>style.visibility</p:attrName>
                                        </p:attrNameLst>
                                      </p:cBhvr>
                                      <p:to>
                                        <p:strVal val="visible"/>
                                      </p:to>
                                    </p:set>
                                    <p:anim calcmode="lin" valueType="num">
                                      <p:cBhvr>
                                        <p:cTn id="39" dur="500" fill="hold"/>
                                        <p:tgtEl>
                                          <p:spTgt spid="7192"/>
                                        </p:tgtEl>
                                        <p:attrNameLst>
                                          <p:attrName>ppt_x</p:attrName>
                                        </p:attrNameLst>
                                      </p:cBhvr>
                                      <p:tavLst>
                                        <p:tav tm="0">
                                          <p:val>
                                            <p:strVal val="1+#ppt_w/2"/>
                                          </p:val>
                                        </p:tav>
                                        <p:tav tm="100000">
                                          <p:val>
                                            <p:strVal val="#ppt_x"/>
                                          </p:val>
                                        </p:tav>
                                      </p:tavLst>
                                    </p:anim>
                                    <p:anim calcmode="lin" valueType="num">
                                      <p:cBhvr>
                                        <p:cTn id="40" dur="500" fill="hold"/>
                                        <p:tgtEl>
                                          <p:spTgt spid="719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7196"/>
                                        </p:tgtEl>
                                        <p:attrNameLst>
                                          <p:attrName>style.visibility</p:attrName>
                                        </p:attrNameLst>
                                      </p:cBhvr>
                                      <p:to>
                                        <p:strVal val="visible"/>
                                      </p:to>
                                    </p:set>
                                    <p:anim calcmode="lin" valueType="num">
                                      <p:cBhvr>
                                        <p:cTn id="44" dur="500" fill="hold"/>
                                        <p:tgtEl>
                                          <p:spTgt spid="7196"/>
                                        </p:tgtEl>
                                        <p:attrNameLst>
                                          <p:attrName>ppt_x</p:attrName>
                                        </p:attrNameLst>
                                      </p:cBhvr>
                                      <p:tavLst>
                                        <p:tav tm="0">
                                          <p:val>
                                            <p:strVal val="1+#ppt_w/2"/>
                                          </p:val>
                                        </p:tav>
                                        <p:tav tm="100000">
                                          <p:val>
                                            <p:strVal val="#ppt_x"/>
                                          </p:val>
                                        </p:tav>
                                      </p:tavLst>
                                    </p:anim>
                                    <p:anim calcmode="lin" valueType="num">
                                      <p:cBhvr>
                                        <p:cTn id="45" dur="500" fill="hold"/>
                                        <p:tgtEl>
                                          <p:spTgt spid="7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6" grpId="0" bldLvl="0" animBg="1"/>
      <p:bldP spid="7197" grpId="0" bldLvl="0" animBg="1"/>
      <p:bldP spid="719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8195"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8196" name="组合 8195"/>
          <p:cNvGrpSpPr/>
          <p:nvPr/>
        </p:nvGrpSpPr>
        <p:grpSpPr>
          <a:xfrm>
            <a:off x="-85725" y="144463"/>
            <a:ext cx="3387725" cy="506412"/>
            <a:chOff x="0" y="0"/>
            <a:chExt cx="3390042" cy="506308"/>
          </a:xfrm>
        </p:grpSpPr>
        <p:sp>
          <p:nvSpPr>
            <p:cNvPr id="8197"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8198"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199" name="组合 8198"/>
          <p:cNvGrpSpPr/>
          <p:nvPr/>
        </p:nvGrpSpPr>
        <p:grpSpPr>
          <a:xfrm flipH="1">
            <a:off x="876300" y="1357313"/>
            <a:ext cx="2184400" cy="463550"/>
            <a:chOff x="0" y="0"/>
            <a:chExt cx="2183514" cy="463550"/>
          </a:xfrm>
        </p:grpSpPr>
        <p:sp>
          <p:nvSpPr>
            <p:cNvPr id="8200" name="TextBox 7"/>
            <p:cNvSpPr/>
            <p:nvPr/>
          </p:nvSpPr>
          <p:spPr>
            <a:xfrm>
              <a:off x="1037804"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sp>
          <p:nvSpPr>
            <p:cNvPr id="8201" name="TextBox 11"/>
            <p:cNvSpPr/>
            <p:nvPr/>
          </p:nvSpPr>
          <p:spPr>
            <a:xfrm>
              <a:off x="0"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grpSp>
      <p:sp>
        <p:nvSpPr>
          <p:cNvPr id="8202" name="TextBox 11"/>
          <p:cNvSpPr/>
          <p:nvPr/>
        </p:nvSpPr>
        <p:spPr>
          <a:xfrm flipH="1">
            <a:off x="898525" y="939800"/>
            <a:ext cx="1457325" cy="336550"/>
          </a:xfrm>
          <a:prstGeom prst="rect">
            <a:avLst/>
          </a:prstGeom>
          <a:noFill/>
          <a:ln w="9525">
            <a:noFill/>
          </a:ln>
        </p:spPr>
        <p:txBody>
          <a:bodyPr>
            <a:spAutoFit/>
          </a:bodyPr>
          <a:lstStyle/>
          <a:p>
            <a:r>
              <a:rPr lang="zh-CN" altLang="en-US" sz="1600" b="1" dirty="0">
                <a:solidFill>
                  <a:srgbClr val="262626"/>
                </a:solidFill>
                <a:latin typeface="时尚中黑简体" pitchFamily="2" charset="-122"/>
                <a:ea typeface="时尚中黑简体" pitchFamily="2" charset="-122"/>
                <a:sym typeface="时尚中黑简体" pitchFamily="2" charset="-122"/>
              </a:rPr>
              <a:t>点击添加文本    </a:t>
            </a:r>
            <a:endParaRPr lang="en-US" altLang="zh-CN" sz="1600" b="1" dirty="0">
              <a:solidFill>
                <a:srgbClr val="262626"/>
              </a:solidFill>
              <a:latin typeface="时尚中黑简体" pitchFamily="2" charset="-122"/>
              <a:ea typeface="时尚中黑简体" pitchFamily="2" charset="-122"/>
              <a:sym typeface="时尚中黑简体" pitchFamily="2" charset="-122"/>
            </a:endParaRPr>
          </a:p>
        </p:txBody>
      </p:sp>
      <p:grpSp>
        <p:nvGrpSpPr>
          <p:cNvPr id="8203" name="组合 8202"/>
          <p:cNvGrpSpPr/>
          <p:nvPr/>
        </p:nvGrpSpPr>
        <p:grpSpPr>
          <a:xfrm flipH="1">
            <a:off x="6070600" y="2076450"/>
            <a:ext cx="2184400" cy="463550"/>
            <a:chOff x="0" y="0"/>
            <a:chExt cx="2183514" cy="463550"/>
          </a:xfrm>
        </p:grpSpPr>
        <p:sp>
          <p:nvSpPr>
            <p:cNvPr id="8204" name="TextBox 11"/>
            <p:cNvSpPr/>
            <p:nvPr/>
          </p:nvSpPr>
          <p:spPr>
            <a:xfrm>
              <a:off x="1037804"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sp>
          <p:nvSpPr>
            <p:cNvPr id="8205" name="TextBox 11"/>
            <p:cNvSpPr/>
            <p:nvPr/>
          </p:nvSpPr>
          <p:spPr>
            <a:xfrm>
              <a:off x="0"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grpSp>
      <p:sp>
        <p:nvSpPr>
          <p:cNvPr id="8206" name="TextBox 11"/>
          <p:cNvSpPr/>
          <p:nvPr/>
        </p:nvSpPr>
        <p:spPr>
          <a:xfrm flipH="1">
            <a:off x="6092825" y="1660525"/>
            <a:ext cx="1457325" cy="336550"/>
          </a:xfrm>
          <a:prstGeom prst="rect">
            <a:avLst/>
          </a:prstGeom>
          <a:noFill/>
          <a:ln w="9525">
            <a:noFill/>
          </a:ln>
        </p:spPr>
        <p:txBody>
          <a:bodyPr>
            <a:spAutoFit/>
          </a:bodyPr>
          <a:lstStyle/>
          <a:p>
            <a:r>
              <a:rPr lang="zh-CN" altLang="en-US" sz="1600" b="1" dirty="0">
                <a:solidFill>
                  <a:srgbClr val="262626"/>
                </a:solidFill>
                <a:latin typeface="时尚中黑简体" pitchFamily="2" charset="-122"/>
                <a:ea typeface="时尚中黑简体" pitchFamily="2" charset="-122"/>
                <a:sym typeface="时尚中黑简体" pitchFamily="2" charset="-122"/>
              </a:rPr>
              <a:t>点击添加文本    </a:t>
            </a:r>
            <a:endParaRPr lang="en-US" altLang="zh-CN" sz="1600" b="1" dirty="0">
              <a:solidFill>
                <a:srgbClr val="262626"/>
              </a:solidFill>
              <a:latin typeface="时尚中黑简体" pitchFamily="2" charset="-122"/>
              <a:ea typeface="时尚中黑简体" pitchFamily="2" charset="-122"/>
              <a:sym typeface="时尚中黑简体" pitchFamily="2" charset="-122"/>
            </a:endParaRPr>
          </a:p>
        </p:txBody>
      </p:sp>
      <p:grpSp>
        <p:nvGrpSpPr>
          <p:cNvPr id="8207" name="组合 8206"/>
          <p:cNvGrpSpPr/>
          <p:nvPr/>
        </p:nvGrpSpPr>
        <p:grpSpPr>
          <a:xfrm flipH="1">
            <a:off x="6197600" y="3821113"/>
            <a:ext cx="2184400" cy="463550"/>
            <a:chOff x="0" y="0"/>
            <a:chExt cx="2183514" cy="463550"/>
          </a:xfrm>
        </p:grpSpPr>
        <p:sp>
          <p:nvSpPr>
            <p:cNvPr id="8208" name="TextBox 11"/>
            <p:cNvSpPr/>
            <p:nvPr/>
          </p:nvSpPr>
          <p:spPr>
            <a:xfrm>
              <a:off x="1037804"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sp>
          <p:nvSpPr>
            <p:cNvPr id="8209" name="TextBox 11"/>
            <p:cNvSpPr/>
            <p:nvPr/>
          </p:nvSpPr>
          <p:spPr>
            <a:xfrm>
              <a:off x="0"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grpSp>
      <p:sp>
        <p:nvSpPr>
          <p:cNvPr id="8210" name="TextBox 11"/>
          <p:cNvSpPr/>
          <p:nvPr/>
        </p:nvSpPr>
        <p:spPr>
          <a:xfrm flipH="1">
            <a:off x="6219825" y="3403600"/>
            <a:ext cx="1455738" cy="339725"/>
          </a:xfrm>
          <a:prstGeom prst="rect">
            <a:avLst/>
          </a:prstGeom>
          <a:noFill/>
          <a:ln w="9525">
            <a:noFill/>
          </a:ln>
        </p:spPr>
        <p:txBody>
          <a:bodyPr>
            <a:spAutoFit/>
          </a:bodyPr>
          <a:lstStyle/>
          <a:p>
            <a:r>
              <a:rPr lang="zh-CN" altLang="en-US" sz="1600" b="1" dirty="0">
                <a:solidFill>
                  <a:srgbClr val="262626"/>
                </a:solidFill>
                <a:latin typeface="时尚中黑简体" pitchFamily="2" charset="-122"/>
                <a:ea typeface="时尚中黑简体" pitchFamily="2" charset="-122"/>
                <a:sym typeface="时尚中黑简体" pitchFamily="2" charset="-122"/>
              </a:rPr>
              <a:t>点击添加文本    </a:t>
            </a:r>
            <a:endParaRPr lang="en-US" altLang="zh-CN" sz="1600" b="1" dirty="0">
              <a:solidFill>
                <a:srgbClr val="262626"/>
              </a:solidFill>
              <a:latin typeface="时尚中黑简体" pitchFamily="2" charset="-122"/>
              <a:ea typeface="时尚中黑简体" pitchFamily="2" charset="-122"/>
              <a:sym typeface="时尚中黑简体" pitchFamily="2" charset="-122"/>
            </a:endParaRPr>
          </a:p>
        </p:txBody>
      </p:sp>
      <p:grpSp>
        <p:nvGrpSpPr>
          <p:cNvPr id="8211" name="组合 8210"/>
          <p:cNvGrpSpPr/>
          <p:nvPr/>
        </p:nvGrpSpPr>
        <p:grpSpPr>
          <a:xfrm flipH="1">
            <a:off x="850900" y="3068638"/>
            <a:ext cx="2184400" cy="463550"/>
            <a:chOff x="0" y="0"/>
            <a:chExt cx="2183514" cy="463550"/>
          </a:xfrm>
        </p:grpSpPr>
        <p:sp>
          <p:nvSpPr>
            <p:cNvPr id="8212" name="TextBox 11"/>
            <p:cNvSpPr/>
            <p:nvPr/>
          </p:nvSpPr>
          <p:spPr>
            <a:xfrm>
              <a:off x="1037804"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sp>
          <p:nvSpPr>
            <p:cNvPr id="8213" name="TextBox 11"/>
            <p:cNvSpPr/>
            <p:nvPr/>
          </p:nvSpPr>
          <p:spPr>
            <a:xfrm>
              <a:off x="0" y="0"/>
              <a:ext cx="1145710" cy="463550"/>
            </a:xfrm>
            <a:prstGeom prst="rect">
              <a:avLst/>
            </a:prstGeom>
            <a:noFill/>
            <a:ln w="9525">
              <a:noFill/>
            </a:ln>
          </p:spPr>
          <p:txBody>
            <a:bodyPr>
              <a:spAutoFit/>
            </a:bodyPr>
            <a:lstStyle/>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    </a:t>
              </a:r>
              <a:endParaRPr lang="en-US" altLang="zh-CN" sz="1200" dirty="0">
                <a:solidFill>
                  <a:schemeClr val="bg1"/>
                </a:solidFill>
                <a:latin typeface="时尚中黑简体" pitchFamily="2" charset="-122"/>
                <a:ea typeface="时尚中黑简体" pitchFamily="2" charset="-122"/>
                <a:sym typeface="时尚中黑简体" pitchFamily="2" charset="-122"/>
              </a:endParaRPr>
            </a:p>
            <a:p>
              <a:r>
                <a:rPr lang="zh-CN" altLang="en-US" sz="1200" dirty="0">
                  <a:solidFill>
                    <a:schemeClr val="bg1"/>
                  </a:solidFill>
                  <a:latin typeface="时尚中黑简体" pitchFamily="2" charset="-122"/>
                  <a:ea typeface="时尚中黑简体" pitchFamily="2" charset="-122"/>
                  <a:sym typeface="时尚中黑简体" pitchFamily="2" charset="-122"/>
                </a:rPr>
                <a:t>点击添加文本</a:t>
              </a:r>
              <a:endParaRPr lang="en-US" altLang="zh-CN" sz="1200" dirty="0">
                <a:solidFill>
                  <a:schemeClr val="bg1"/>
                </a:solidFill>
                <a:latin typeface="时尚中黑简体" pitchFamily="2" charset="-122"/>
                <a:ea typeface="时尚中黑简体" pitchFamily="2" charset="-122"/>
                <a:sym typeface="时尚中黑简体" pitchFamily="2" charset="-122"/>
              </a:endParaRPr>
            </a:p>
          </p:txBody>
        </p:sp>
      </p:grpSp>
      <p:sp>
        <p:nvSpPr>
          <p:cNvPr id="8214" name="TextBox 11"/>
          <p:cNvSpPr/>
          <p:nvPr/>
        </p:nvSpPr>
        <p:spPr>
          <a:xfrm flipH="1">
            <a:off x="873125" y="2651125"/>
            <a:ext cx="1455738" cy="336550"/>
          </a:xfrm>
          <a:prstGeom prst="rect">
            <a:avLst/>
          </a:prstGeom>
          <a:noFill/>
          <a:ln w="9525">
            <a:noFill/>
          </a:ln>
        </p:spPr>
        <p:txBody>
          <a:bodyPr>
            <a:spAutoFit/>
          </a:bodyPr>
          <a:lstStyle/>
          <a:p>
            <a:r>
              <a:rPr lang="zh-CN" altLang="en-US" sz="1600" b="1" dirty="0">
                <a:solidFill>
                  <a:srgbClr val="262626"/>
                </a:solidFill>
                <a:latin typeface="时尚中黑简体" pitchFamily="2" charset="-122"/>
                <a:ea typeface="时尚中黑简体" pitchFamily="2" charset="-122"/>
                <a:sym typeface="时尚中黑简体" pitchFamily="2" charset="-122"/>
              </a:rPr>
              <a:t>点击添加文本    </a:t>
            </a:r>
            <a:endParaRPr lang="en-US" altLang="zh-CN" sz="1600" b="1" dirty="0">
              <a:solidFill>
                <a:srgbClr val="262626"/>
              </a:solidFill>
              <a:latin typeface="时尚中黑简体" pitchFamily="2" charset="-122"/>
              <a:ea typeface="时尚中黑简体" pitchFamily="2" charset="-122"/>
              <a:sym typeface="时尚中黑简体" pitchFamily="2" charset="-122"/>
            </a:endParaRPr>
          </a:p>
        </p:txBody>
      </p:sp>
      <p:sp>
        <p:nvSpPr>
          <p:cNvPr id="8215" name="直接连接符 22"/>
          <p:cNvSpPr/>
          <p:nvPr/>
        </p:nvSpPr>
        <p:spPr>
          <a:xfrm flipH="1">
            <a:off x="898525" y="1820863"/>
            <a:ext cx="3246438" cy="0"/>
          </a:xfrm>
          <a:prstGeom prst="line">
            <a:avLst/>
          </a:prstGeom>
          <a:ln w="12700" cap="flat" cmpd="sng">
            <a:solidFill>
              <a:schemeClr val="bg1"/>
            </a:solidFill>
            <a:prstDash val="sysDot"/>
            <a:bevel/>
            <a:headEnd type="oval" w="med" len="med"/>
            <a:tailEnd type="oval" w="med" len="med"/>
          </a:ln>
        </p:spPr>
        <p:txBody>
          <a:bodyPr/>
          <a:lstStyle/>
          <a:p>
            <a:endParaRPr lang="zh-CN" altLang="en-US"/>
          </a:p>
        </p:txBody>
      </p:sp>
      <p:sp>
        <p:nvSpPr>
          <p:cNvPr id="8216" name="直接连接符 23"/>
          <p:cNvSpPr/>
          <p:nvPr/>
        </p:nvSpPr>
        <p:spPr>
          <a:xfrm flipH="1">
            <a:off x="5800725" y="2540000"/>
            <a:ext cx="2547938" cy="0"/>
          </a:xfrm>
          <a:prstGeom prst="line">
            <a:avLst/>
          </a:prstGeom>
          <a:ln w="12700" cap="flat" cmpd="sng">
            <a:solidFill>
              <a:schemeClr val="bg1"/>
            </a:solidFill>
            <a:prstDash val="sysDot"/>
            <a:bevel/>
            <a:headEnd type="oval" w="med" len="med"/>
            <a:tailEnd type="oval" w="med" len="med"/>
          </a:ln>
        </p:spPr>
        <p:txBody>
          <a:bodyPr/>
          <a:lstStyle/>
          <a:p>
            <a:endParaRPr lang="zh-CN" altLang="en-US"/>
          </a:p>
        </p:txBody>
      </p:sp>
      <p:sp>
        <p:nvSpPr>
          <p:cNvPr id="8217" name="直接连接符 24"/>
          <p:cNvSpPr/>
          <p:nvPr/>
        </p:nvSpPr>
        <p:spPr>
          <a:xfrm flipH="1" flipV="1">
            <a:off x="5080000" y="4284663"/>
            <a:ext cx="3263900" cy="6350"/>
          </a:xfrm>
          <a:prstGeom prst="line">
            <a:avLst/>
          </a:prstGeom>
          <a:ln w="12700" cap="flat" cmpd="sng">
            <a:solidFill>
              <a:schemeClr val="bg1"/>
            </a:solidFill>
            <a:prstDash val="sysDot"/>
            <a:bevel/>
            <a:headEnd type="oval" w="med" len="med"/>
            <a:tailEnd type="oval" w="med" len="med"/>
          </a:ln>
        </p:spPr>
        <p:txBody>
          <a:bodyPr/>
          <a:lstStyle/>
          <a:p>
            <a:endParaRPr lang="zh-CN" altLang="en-US"/>
          </a:p>
        </p:txBody>
      </p:sp>
      <p:sp>
        <p:nvSpPr>
          <p:cNvPr id="8218" name="直接连接符 25"/>
          <p:cNvSpPr/>
          <p:nvPr/>
        </p:nvSpPr>
        <p:spPr>
          <a:xfrm flipH="1">
            <a:off x="898525" y="3532188"/>
            <a:ext cx="2593975" cy="0"/>
          </a:xfrm>
          <a:prstGeom prst="line">
            <a:avLst/>
          </a:prstGeom>
          <a:ln w="12700" cap="flat" cmpd="sng">
            <a:solidFill>
              <a:schemeClr val="bg1"/>
            </a:solidFill>
            <a:prstDash val="sysDot"/>
            <a:bevel/>
            <a:headEnd type="oval" w="med" len="med"/>
            <a:tailEnd type="oval" w="med" len="med"/>
          </a:ln>
        </p:spPr>
        <p:txBody>
          <a:bodyPr/>
          <a:lstStyle/>
          <a:p>
            <a:endParaRPr lang="zh-CN" altLang="en-US"/>
          </a:p>
        </p:txBody>
      </p:sp>
      <p:grpSp>
        <p:nvGrpSpPr>
          <p:cNvPr id="8219" name="组合 8218"/>
          <p:cNvGrpSpPr/>
          <p:nvPr/>
        </p:nvGrpSpPr>
        <p:grpSpPr>
          <a:xfrm>
            <a:off x="3863975" y="1577975"/>
            <a:ext cx="1479550" cy="1362075"/>
            <a:chOff x="0" y="0"/>
            <a:chExt cx="1478435" cy="1363058"/>
          </a:xfrm>
        </p:grpSpPr>
        <p:grpSp>
          <p:nvGrpSpPr>
            <p:cNvPr id="8220" name="组合 8219"/>
            <p:cNvGrpSpPr/>
            <p:nvPr/>
          </p:nvGrpSpPr>
          <p:grpSpPr>
            <a:xfrm>
              <a:off x="0" y="0"/>
              <a:ext cx="1478435" cy="1363058"/>
              <a:chOff x="0" y="0"/>
              <a:chExt cx="1478435" cy="1363058"/>
            </a:xfrm>
          </p:grpSpPr>
          <p:sp>
            <p:nvSpPr>
              <p:cNvPr id="8221" name="心形 7"/>
              <p:cNvSpPr/>
              <p:nvPr/>
            </p:nvSpPr>
            <p:spPr>
              <a:xfrm>
                <a:off x="0" y="0"/>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262626"/>
              </a:solidFill>
              <a:ln w="25400">
                <a:noFill/>
              </a:ln>
            </p:spPr>
            <p:txBody>
              <a:bodyPr anchor="ctr"/>
              <a:lstStyle/>
              <a:p>
                <a:pPr algn="ctr"/>
                <a:endParaRPr>
                  <a:latin typeface="时尚中黑简体" pitchFamily="2" charset="-122"/>
                  <a:ea typeface="时尚中黑简体" pitchFamily="2" charset="-122"/>
                  <a:sym typeface="时尚中黑简体" pitchFamily="2" charset="-122"/>
                </a:endParaRPr>
              </a:p>
            </p:txBody>
          </p:sp>
          <p:sp>
            <p:nvSpPr>
              <p:cNvPr id="8222" name="心形 7"/>
              <p:cNvSpPr/>
              <p:nvPr/>
            </p:nvSpPr>
            <p:spPr>
              <a:xfrm flipH="1">
                <a:off x="736314" y="2"/>
                <a:ext cx="742121" cy="1363056"/>
              </a:xfrm>
              <a:custGeom>
                <a:avLst/>
                <a:gdLst>
                  <a:gd name="txL" fmla="*/ 0 w 742121"/>
                  <a:gd name="txT" fmla="*/ 0 h 1363056"/>
                  <a:gd name="txR" fmla="*/ 742121 w 742121"/>
                  <a:gd name="txB" fmla="*/ 1363056 h 1363056"/>
                </a:gdLst>
                <a:ahLst/>
                <a:cxnLst>
                  <a:cxn ang="0">
                    <a:pos x="741448" y="327941"/>
                  </a:cxn>
                  <a:cxn ang="0">
                    <a:pos x="741448" y="1363056"/>
                  </a:cxn>
                  <a:cxn ang="0">
                    <a:pos x="741448" y="327941"/>
                  </a:cxn>
                </a:cxnLst>
                <a:rect l="txL" t="txT" r="txR" b="tx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262626"/>
              </a:solidFill>
              <a:ln w="25400">
                <a:noFill/>
              </a:ln>
            </p:spPr>
            <p:txBody>
              <a:bodyPr anchor="ctr"/>
              <a:lstStyle/>
              <a:p>
                <a:pPr algn="ctr"/>
                <a:endParaRPr>
                  <a:latin typeface="时尚中黑简体" pitchFamily="2" charset="-122"/>
                  <a:ea typeface="时尚中黑简体" pitchFamily="2" charset="-122"/>
                  <a:sym typeface="时尚中黑简体" pitchFamily="2" charset="-122"/>
                </a:endParaRPr>
              </a:p>
            </p:txBody>
          </p:sp>
        </p:grpSp>
        <p:sp>
          <p:nvSpPr>
            <p:cNvPr id="8223" name="TextBox 28"/>
            <p:cNvSpPr/>
            <p:nvPr/>
          </p:nvSpPr>
          <p:spPr>
            <a:xfrm>
              <a:off x="371230" y="314330"/>
              <a:ext cx="648072" cy="1015663"/>
            </a:xfrm>
            <a:prstGeom prst="rect">
              <a:avLst/>
            </a:prstGeom>
            <a:noFill/>
            <a:ln w="9525">
              <a:noFill/>
            </a:ln>
          </p:spPr>
          <p:txBody>
            <a:bodyPr wrap="square">
              <a:spAutoFit/>
            </a:bodyPr>
            <a:lstStyle/>
            <a:p>
              <a:r>
                <a:rPr lang="en-US" altLang="zh-CN" sz="6000" b="1" dirty="0">
                  <a:solidFill>
                    <a:schemeClr val="bg1"/>
                  </a:solidFill>
                  <a:latin typeface="时尚中黑简体" pitchFamily="2" charset="-122"/>
                  <a:ea typeface="时尚中黑简体" pitchFamily="2" charset="-122"/>
                  <a:sym typeface="时尚中黑简体" pitchFamily="2" charset="-122"/>
                </a:rPr>
                <a:t>S</a:t>
              </a:r>
              <a:endParaRPr lang="zh-CN" altLang="en-US" sz="60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8224" name="组合 8223"/>
          <p:cNvGrpSpPr/>
          <p:nvPr/>
        </p:nvGrpSpPr>
        <p:grpSpPr>
          <a:xfrm>
            <a:off x="4740275" y="1982788"/>
            <a:ext cx="1008063" cy="2100262"/>
            <a:chOff x="0" y="0"/>
            <a:chExt cx="1008112" cy="2100342"/>
          </a:xfrm>
        </p:grpSpPr>
        <p:grpSp>
          <p:nvGrpSpPr>
            <p:cNvPr id="8225" name="组合 8224"/>
            <p:cNvGrpSpPr/>
            <p:nvPr/>
          </p:nvGrpSpPr>
          <p:grpSpPr>
            <a:xfrm>
              <a:off x="232494" y="0"/>
              <a:ext cx="746824" cy="2100342"/>
              <a:chOff x="0" y="0"/>
              <a:chExt cx="746824" cy="2100342"/>
            </a:xfrm>
          </p:grpSpPr>
          <p:sp>
            <p:nvSpPr>
              <p:cNvPr id="8226" name="心形 8"/>
              <p:cNvSpPr/>
              <p:nvPr/>
            </p:nvSpPr>
            <p:spPr>
              <a:xfrm>
                <a:off x="0" y="0"/>
                <a:ext cx="746824" cy="1363056"/>
              </a:xfrm>
              <a:custGeom>
                <a:avLst/>
                <a:gdLst>
                  <a:gd name="txL" fmla="*/ 0 w 746824"/>
                  <a:gd name="txT" fmla="*/ 0 h 1363056"/>
                  <a:gd name="txR" fmla="*/ 746824 w 746824"/>
                  <a:gd name="txB" fmla="*/ 1363056 h 1363056"/>
                </a:gdLst>
                <a:ahLst/>
                <a:cxnLst>
                  <a:cxn ang="0">
                    <a:pos x="741448" y="327941"/>
                  </a:cxn>
                  <a:cxn ang="0">
                    <a:pos x="741448" y="1363056"/>
                  </a:cxn>
                  <a:cxn ang="0">
                    <a:pos x="741448" y="327941"/>
                  </a:cxn>
                </a:cxnLst>
                <a:rect l="txL" t="txT" r="txR" b="tx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chemeClr val="bg1"/>
              </a:solidFill>
              <a:ln w="25400">
                <a:noFill/>
              </a:ln>
            </p:spPr>
            <p:txBody>
              <a:bodyPr anchor="ctr"/>
              <a:lstStyle/>
              <a:p>
                <a:pPr algn="ctr"/>
                <a:endParaRPr>
                  <a:solidFill>
                    <a:srgbClr val="262626"/>
                  </a:solidFill>
                  <a:latin typeface="时尚中黑简体" pitchFamily="2" charset="-122"/>
                  <a:ea typeface="时尚中黑简体" pitchFamily="2" charset="-122"/>
                  <a:sym typeface="时尚中黑简体" pitchFamily="2" charset="-122"/>
                </a:endParaRPr>
              </a:p>
            </p:txBody>
          </p:sp>
          <p:sp>
            <p:nvSpPr>
              <p:cNvPr id="8227" name="心形 8"/>
              <p:cNvSpPr/>
              <p:nvPr/>
            </p:nvSpPr>
            <p:spPr>
              <a:xfrm flipH="1">
                <a:off x="4975" y="737286"/>
                <a:ext cx="741849" cy="1363056"/>
              </a:xfrm>
              <a:custGeom>
                <a:avLst/>
                <a:gdLst>
                  <a:gd name="txL" fmla="*/ 0 w 741849"/>
                  <a:gd name="txT" fmla="*/ 0 h 1363056"/>
                  <a:gd name="txR" fmla="*/ 741849 w 741849"/>
                  <a:gd name="txB" fmla="*/ 1363056 h 1363056"/>
                </a:gdLst>
                <a:ahLst/>
                <a:cxnLst>
                  <a:cxn ang="0">
                    <a:pos x="741448" y="327941"/>
                  </a:cxn>
                  <a:cxn ang="0">
                    <a:pos x="741448" y="1363056"/>
                  </a:cxn>
                  <a:cxn ang="0">
                    <a:pos x="741448" y="327941"/>
                  </a:cxn>
                </a:cxnLst>
                <a:rect l="txL" t="txT" r="txR" b="tx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chemeClr val="bg1"/>
              </a:solidFill>
              <a:ln w="25400">
                <a:noFill/>
              </a:ln>
            </p:spPr>
            <p:txBody>
              <a:bodyPr anchor="ctr"/>
              <a:lstStyle/>
              <a:p>
                <a:pPr algn="ctr"/>
                <a:endParaRPr>
                  <a:solidFill>
                    <a:srgbClr val="262626"/>
                  </a:solidFill>
                  <a:latin typeface="时尚中黑简体" pitchFamily="2" charset="-122"/>
                  <a:ea typeface="时尚中黑简体" pitchFamily="2" charset="-122"/>
                  <a:sym typeface="时尚中黑简体" pitchFamily="2" charset="-122"/>
                </a:endParaRPr>
              </a:p>
            </p:txBody>
          </p:sp>
        </p:grpSp>
        <p:sp>
          <p:nvSpPr>
            <p:cNvPr id="8228" name="TextBox 33"/>
            <p:cNvSpPr/>
            <p:nvPr/>
          </p:nvSpPr>
          <p:spPr>
            <a:xfrm>
              <a:off x="0" y="700666"/>
              <a:ext cx="1008112" cy="830997"/>
            </a:xfrm>
            <a:prstGeom prst="rect">
              <a:avLst/>
            </a:prstGeom>
            <a:noFill/>
            <a:ln w="9525">
              <a:noFill/>
            </a:ln>
          </p:spPr>
          <p:txBody>
            <a:bodyPr wrap="square">
              <a:spAutoFit/>
            </a:bodyPr>
            <a:lstStyle/>
            <a:p>
              <a:r>
                <a:rPr lang="en-US" altLang="zh-CN" sz="4800" b="1" dirty="0">
                  <a:solidFill>
                    <a:srgbClr val="262626"/>
                  </a:solidFill>
                  <a:latin typeface="时尚中黑简体" pitchFamily="2" charset="-122"/>
                  <a:ea typeface="时尚中黑简体" pitchFamily="2" charset="-122"/>
                  <a:sym typeface="时尚中黑简体" pitchFamily="2" charset="-122"/>
                </a:rPr>
                <a:t>W</a:t>
              </a:r>
              <a:endParaRPr lang="zh-CN" altLang="en-US" sz="4800" b="1" dirty="0">
                <a:solidFill>
                  <a:srgbClr val="262626"/>
                </a:solidFill>
                <a:latin typeface="时尚中黑简体" pitchFamily="2" charset="-122"/>
                <a:ea typeface="时尚中黑简体" pitchFamily="2" charset="-122"/>
                <a:sym typeface="时尚中黑简体" pitchFamily="2" charset="-122"/>
              </a:endParaRPr>
            </a:p>
          </p:txBody>
        </p:sp>
      </p:grpSp>
      <p:grpSp>
        <p:nvGrpSpPr>
          <p:cNvPr id="8229" name="组合 8228"/>
          <p:cNvGrpSpPr/>
          <p:nvPr/>
        </p:nvGrpSpPr>
        <p:grpSpPr>
          <a:xfrm>
            <a:off x="3846513" y="3140075"/>
            <a:ext cx="1481137" cy="1374775"/>
            <a:chOff x="0" y="0"/>
            <a:chExt cx="1481449" cy="1375703"/>
          </a:xfrm>
        </p:grpSpPr>
        <p:grpSp>
          <p:nvGrpSpPr>
            <p:cNvPr id="8230" name="组合 8229"/>
            <p:cNvGrpSpPr/>
            <p:nvPr/>
          </p:nvGrpSpPr>
          <p:grpSpPr>
            <a:xfrm>
              <a:off x="0" y="11020"/>
              <a:ext cx="1481449" cy="1364683"/>
              <a:chOff x="0" y="0"/>
              <a:chExt cx="1481449" cy="1364683"/>
            </a:xfrm>
          </p:grpSpPr>
          <p:sp>
            <p:nvSpPr>
              <p:cNvPr id="8231" name="心形 10"/>
              <p:cNvSpPr/>
              <p:nvPr/>
            </p:nvSpPr>
            <p:spPr>
              <a:xfrm>
                <a:off x="740001" y="0"/>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262626"/>
              </a:solidFill>
              <a:ln w="25400">
                <a:noFill/>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sp>
            <p:nvSpPr>
              <p:cNvPr id="8232" name="心形 10"/>
              <p:cNvSpPr/>
              <p:nvPr/>
            </p:nvSpPr>
            <p:spPr>
              <a:xfrm flipH="1">
                <a:off x="0" y="1627"/>
                <a:ext cx="741448" cy="1363056"/>
              </a:xfrm>
              <a:custGeom>
                <a:avLst/>
                <a:gdLst>
                  <a:gd name="txL" fmla="*/ 0 w 741448"/>
                  <a:gd name="txT" fmla="*/ 0 h 1363056"/>
                  <a:gd name="txR" fmla="*/ 741448 w 741448"/>
                  <a:gd name="txB" fmla="*/ 1363056 h 1363056"/>
                </a:gdLst>
                <a:ahLst/>
                <a:cxnLst>
                  <a:cxn ang="0">
                    <a:pos x="741448" y="327941"/>
                  </a:cxn>
                  <a:cxn ang="0">
                    <a:pos x="741448" y="1363056"/>
                  </a:cxn>
                  <a:cxn ang="0">
                    <a:pos x="741448" y="327941"/>
                  </a:cxn>
                </a:cxnLst>
                <a:rect l="txL" t="txT" r="txR" b="tx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262626"/>
              </a:solidFill>
              <a:ln w="25400">
                <a:noFill/>
              </a:ln>
            </p:spPr>
            <p:txBody>
              <a:bodyPr anchor="ctr"/>
              <a:lstStyle/>
              <a:p>
                <a:pPr algn="ctr"/>
                <a:endParaRPr>
                  <a:solidFill>
                    <a:schemeClr val="bg1"/>
                  </a:solidFill>
                  <a:latin typeface="时尚中黑简体" pitchFamily="2" charset="-122"/>
                  <a:ea typeface="时尚中黑简体" pitchFamily="2" charset="-122"/>
                  <a:sym typeface="时尚中黑简体" pitchFamily="2" charset="-122"/>
                </a:endParaRPr>
              </a:p>
            </p:txBody>
          </p:sp>
        </p:grpSp>
        <p:sp>
          <p:nvSpPr>
            <p:cNvPr id="8233" name="TextBox 40"/>
            <p:cNvSpPr/>
            <p:nvPr/>
          </p:nvSpPr>
          <p:spPr>
            <a:xfrm>
              <a:off x="399106" y="0"/>
              <a:ext cx="720080" cy="1015663"/>
            </a:xfrm>
            <a:prstGeom prst="rect">
              <a:avLst/>
            </a:prstGeom>
            <a:noFill/>
            <a:ln w="9525">
              <a:noFill/>
            </a:ln>
          </p:spPr>
          <p:txBody>
            <a:bodyPr wrap="square">
              <a:spAutoFit/>
            </a:bodyPr>
            <a:lstStyle/>
            <a:p>
              <a:r>
                <a:rPr lang="en-US" altLang="zh-CN" sz="6000" b="1" dirty="0">
                  <a:solidFill>
                    <a:schemeClr val="bg1"/>
                  </a:solidFill>
                  <a:latin typeface="时尚中黑简体" pitchFamily="2" charset="-122"/>
                  <a:ea typeface="时尚中黑简体" pitchFamily="2" charset="-122"/>
                  <a:sym typeface="时尚中黑简体" pitchFamily="2" charset="-122"/>
                </a:rPr>
                <a:t>O</a:t>
              </a:r>
              <a:endParaRPr lang="zh-CN" altLang="en-US" sz="6000" b="1" dirty="0">
                <a:solidFill>
                  <a:schemeClr val="bg1"/>
                </a:solidFill>
                <a:latin typeface="时尚中黑简体" pitchFamily="2" charset="-122"/>
                <a:ea typeface="时尚中黑简体" pitchFamily="2" charset="-122"/>
                <a:sym typeface="时尚中黑简体" pitchFamily="2" charset="-122"/>
              </a:endParaRPr>
            </a:p>
          </p:txBody>
        </p:sp>
      </p:grpSp>
      <p:grpSp>
        <p:nvGrpSpPr>
          <p:cNvPr id="8234" name="组合 8233"/>
          <p:cNvGrpSpPr/>
          <p:nvPr/>
        </p:nvGrpSpPr>
        <p:grpSpPr>
          <a:xfrm>
            <a:off x="3492500" y="1981200"/>
            <a:ext cx="815975" cy="2105025"/>
            <a:chOff x="0" y="0"/>
            <a:chExt cx="815368" cy="2105445"/>
          </a:xfrm>
        </p:grpSpPr>
        <p:grpSp>
          <p:nvGrpSpPr>
            <p:cNvPr id="8235" name="组合 8234"/>
            <p:cNvGrpSpPr/>
            <p:nvPr/>
          </p:nvGrpSpPr>
          <p:grpSpPr>
            <a:xfrm>
              <a:off x="0" y="0"/>
              <a:ext cx="742098" cy="2105445"/>
              <a:chOff x="0" y="0"/>
              <a:chExt cx="742098" cy="2105445"/>
            </a:xfrm>
          </p:grpSpPr>
          <p:sp>
            <p:nvSpPr>
              <p:cNvPr id="8236" name="心形 17"/>
              <p:cNvSpPr/>
              <p:nvPr/>
            </p:nvSpPr>
            <p:spPr>
              <a:xfrm flipH="1">
                <a:off x="0" y="0"/>
                <a:ext cx="741787" cy="1363056"/>
              </a:xfrm>
              <a:custGeom>
                <a:avLst/>
                <a:gdLst>
                  <a:gd name="txL" fmla="*/ 0 w 741787"/>
                  <a:gd name="txT" fmla="*/ 0 h 1363056"/>
                  <a:gd name="txR" fmla="*/ 741787 w 741787"/>
                  <a:gd name="txB" fmla="*/ 1363056 h 1363056"/>
                </a:gdLst>
                <a:ahLst/>
                <a:cxnLst>
                  <a:cxn ang="0">
                    <a:pos x="741448" y="327941"/>
                  </a:cxn>
                  <a:cxn ang="0">
                    <a:pos x="741448" y="1363056"/>
                  </a:cxn>
                  <a:cxn ang="0">
                    <a:pos x="741448" y="327941"/>
                  </a:cxn>
                </a:cxnLst>
                <a:rect l="txL" t="txT" r="txR" b="tx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bg1"/>
              </a:solidFill>
              <a:ln w="25400">
                <a:noFill/>
              </a:ln>
            </p:spPr>
            <p:txBody>
              <a:bodyPr anchor="ctr"/>
              <a:lstStyle/>
              <a:p>
                <a:pPr algn="ctr"/>
                <a:endParaRPr>
                  <a:solidFill>
                    <a:srgbClr val="262626"/>
                  </a:solidFill>
                  <a:latin typeface="时尚中黑简体" pitchFamily="2" charset="-122"/>
                  <a:ea typeface="时尚中黑简体" pitchFamily="2" charset="-122"/>
                  <a:sym typeface="时尚中黑简体" pitchFamily="2" charset="-122"/>
                </a:endParaRPr>
              </a:p>
            </p:txBody>
          </p:sp>
          <p:sp>
            <p:nvSpPr>
              <p:cNvPr id="8237" name="心形 17"/>
              <p:cNvSpPr/>
              <p:nvPr/>
            </p:nvSpPr>
            <p:spPr>
              <a:xfrm>
                <a:off x="311" y="742389"/>
                <a:ext cx="741787" cy="1363056"/>
              </a:xfrm>
              <a:custGeom>
                <a:avLst/>
                <a:gdLst>
                  <a:gd name="txL" fmla="*/ 0 w 741787"/>
                  <a:gd name="txT" fmla="*/ 0 h 1363056"/>
                  <a:gd name="txR" fmla="*/ 741787 w 741787"/>
                  <a:gd name="txB" fmla="*/ 1363056 h 1363056"/>
                </a:gdLst>
                <a:ahLst/>
                <a:cxnLst>
                  <a:cxn ang="0">
                    <a:pos x="741448" y="327941"/>
                  </a:cxn>
                  <a:cxn ang="0">
                    <a:pos x="741448" y="1363056"/>
                  </a:cxn>
                  <a:cxn ang="0">
                    <a:pos x="741448" y="327941"/>
                  </a:cxn>
                </a:cxnLst>
                <a:rect l="txL" t="txT" r="txR" b="tx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bg1"/>
              </a:solidFill>
              <a:ln w="25400">
                <a:noFill/>
              </a:ln>
            </p:spPr>
            <p:txBody>
              <a:bodyPr anchor="ctr"/>
              <a:lstStyle/>
              <a:p>
                <a:pPr algn="ctr"/>
                <a:endParaRPr>
                  <a:solidFill>
                    <a:srgbClr val="262626"/>
                  </a:solidFill>
                  <a:latin typeface="时尚中黑简体" pitchFamily="2" charset="-122"/>
                  <a:ea typeface="时尚中黑简体" pitchFamily="2" charset="-122"/>
                  <a:sym typeface="时尚中黑简体" pitchFamily="2" charset="-122"/>
                </a:endParaRPr>
              </a:p>
            </p:txBody>
          </p:sp>
        </p:grpSp>
        <p:sp>
          <p:nvSpPr>
            <p:cNvPr id="8238" name="TextBox 46"/>
            <p:cNvSpPr/>
            <p:nvPr/>
          </p:nvSpPr>
          <p:spPr>
            <a:xfrm>
              <a:off x="311312" y="644147"/>
              <a:ext cx="504056" cy="923330"/>
            </a:xfrm>
            <a:prstGeom prst="rect">
              <a:avLst/>
            </a:prstGeom>
            <a:noFill/>
            <a:ln w="9525">
              <a:noFill/>
            </a:ln>
          </p:spPr>
          <p:txBody>
            <a:bodyPr wrap="square">
              <a:spAutoFit/>
            </a:bodyPr>
            <a:lstStyle/>
            <a:p>
              <a:r>
                <a:rPr lang="en-US" altLang="zh-CN" sz="5400" b="1" dirty="0">
                  <a:solidFill>
                    <a:srgbClr val="262626"/>
                  </a:solidFill>
                  <a:latin typeface="时尚中黑简体" pitchFamily="2" charset="-122"/>
                  <a:ea typeface="时尚中黑简体" pitchFamily="2" charset="-122"/>
                  <a:sym typeface="时尚中黑简体" pitchFamily="2" charset="-122"/>
                </a:rPr>
                <a:t>T</a:t>
              </a:r>
              <a:endParaRPr lang="zh-CN" altLang="en-US" sz="5400" b="1" dirty="0">
                <a:solidFill>
                  <a:srgbClr val="262626"/>
                </a:solidFill>
                <a:latin typeface="时尚中黑简体" pitchFamily="2" charset="-122"/>
                <a:ea typeface="时尚中黑简体" pitchFamily="2" charset="-122"/>
                <a:sym typeface="时尚中黑简体" pitchFamily="2" charset="-122"/>
              </a:endParaRPr>
            </a:p>
          </p:txBody>
        </p:sp>
      </p:grpSp>
      <p:sp>
        <p:nvSpPr>
          <p:cNvPr id="2" name="灯片编号占位符 1"/>
          <p:cNvSpPr>
            <a:spLocks noGrp="1"/>
          </p:cNvSpPr>
          <p:nvPr>
            <p:ph type="sldNum" sz="quarter" idx="12"/>
          </p:nvPr>
        </p:nvSpPr>
        <p:spPr/>
        <p:txBody>
          <a:bodyPr/>
          <a:lstStyle/>
          <a:p>
            <a:pPr lvl="0"/>
            <a:fld id="{9A0DB2DC-4C9A-4742-B13C-FB6460FD3503}" type="slidenum">
              <a:rPr lang="zh-CN" altLang="en-US" dirty="0"/>
              <a:t>5</a:t>
            </a:fld>
            <a:endParaRPr lang="zh-CN" altLang="en-US" dirty="0">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219"/>
                                        </p:tgtEl>
                                        <p:attrNameLst>
                                          <p:attrName>style.visibility</p:attrName>
                                        </p:attrNameLst>
                                      </p:cBhvr>
                                      <p:to>
                                        <p:strVal val="visible"/>
                                      </p:to>
                                    </p:set>
                                    <p:anim calcmode="lin" valueType="num">
                                      <p:cBhvr>
                                        <p:cTn id="7" dur="500" fill="hold"/>
                                        <p:tgtEl>
                                          <p:spTgt spid="8219"/>
                                        </p:tgtEl>
                                        <p:attrNameLst>
                                          <p:attrName>ppt_w</p:attrName>
                                        </p:attrNameLst>
                                      </p:cBhvr>
                                      <p:tavLst>
                                        <p:tav tm="0">
                                          <p:val>
                                            <p:fltVal val="0"/>
                                          </p:val>
                                        </p:tav>
                                        <p:tav tm="100000">
                                          <p:val>
                                            <p:strVal val="#ppt_w"/>
                                          </p:val>
                                        </p:tav>
                                      </p:tavLst>
                                    </p:anim>
                                    <p:anim calcmode="lin" valueType="num">
                                      <p:cBhvr>
                                        <p:cTn id="8" dur="500" fill="hold"/>
                                        <p:tgtEl>
                                          <p:spTgt spid="8219"/>
                                        </p:tgtEl>
                                        <p:attrNameLst>
                                          <p:attrName>ppt_h</p:attrName>
                                        </p:attrNameLst>
                                      </p:cBhvr>
                                      <p:tavLst>
                                        <p:tav tm="0">
                                          <p:val>
                                            <p:fltVal val="0"/>
                                          </p:val>
                                        </p:tav>
                                        <p:tav tm="100000">
                                          <p:val>
                                            <p:strVal val="#ppt_h"/>
                                          </p:val>
                                        </p:tav>
                                      </p:tavLst>
                                    </p:anim>
                                    <p:anim calcmode="lin" valueType="num">
                                      <p:cBhvr>
                                        <p:cTn id="9" dur="500" fill="hold"/>
                                        <p:tgtEl>
                                          <p:spTgt spid="8219"/>
                                        </p:tgtEl>
                                        <p:attrNameLst>
                                          <p:attrName>style.rotation</p:attrName>
                                        </p:attrNameLst>
                                      </p:cBhvr>
                                      <p:tavLst>
                                        <p:tav tm="0">
                                          <p:val>
                                            <p:fltVal val="360"/>
                                          </p:val>
                                        </p:tav>
                                        <p:tav tm="100000">
                                          <p:val>
                                            <p:fltVal val="0"/>
                                          </p:val>
                                        </p:tav>
                                      </p:tavLst>
                                    </p:anim>
                                    <p:animEffect filter="fade">
                                      <p:cBhvr>
                                        <p:cTn id="10" dur="500"/>
                                        <p:tgtEl>
                                          <p:spTgt spid="8219"/>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224"/>
                                        </p:tgtEl>
                                        <p:attrNameLst>
                                          <p:attrName>style.visibility</p:attrName>
                                        </p:attrNameLst>
                                      </p:cBhvr>
                                      <p:to>
                                        <p:strVal val="visible"/>
                                      </p:to>
                                    </p:set>
                                    <p:anim calcmode="lin" valueType="num">
                                      <p:cBhvr>
                                        <p:cTn id="14" dur="500" fill="hold"/>
                                        <p:tgtEl>
                                          <p:spTgt spid="8224"/>
                                        </p:tgtEl>
                                        <p:attrNameLst>
                                          <p:attrName>ppt_w</p:attrName>
                                        </p:attrNameLst>
                                      </p:cBhvr>
                                      <p:tavLst>
                                        <p:tav tm="0">
                                          <p:val>
                                            <p:fltVal val="0"/>
                                          </p:val>
                                        </p:tav>
                                        <p:tav tm="100000">
                                          <p:val>
                                            <p:strVal val="#ppt_w"/>
                                          </p:val>
                                        </p:tav>
                                      </p:tavLst>
                                    </p:anim>
                                    <p:anim calcmode="lin" valueType="num">
                                      <p:cBhvr>
                                        <p:cTn id="15" dur="500" fill="hold"/>
                                        <p:tgtEl>
                                          <p:spTgt spid="8224"/>
                                        </p:tgtEl>
                                        <p:attrNameLst>
                                          <p:attrName>ppt_h</p:attrName>
                                        </p:attrNameLst>
                                      </p:cBhvr>
                                      <p:tavLst>
                                        <p:tav tm="0">
                                          <p:val>
                                            <p:fltVal val="0"/>
                                          </p:val>
                                        </p:tav>
                                        <p:tav tm="100000">
                                          <p:val>
                                            <p:strVal val="#ppt_h"/>
                                          </p:val>
                                        </p:tav>
                                      </p:tavLst>
                                    </p:anim>
                                    <p:anim calcmode="lin" valueType="num">
                                      <p:cBhvr>
                                        <p:cTn id="16" dur="500" fill="hold"/>
                                        <p:tgtEl>
                                          <p:spTgt spid="8224"/>
                                        </p:tgtEl>
                                        <p:attrNameLst>
                                          <p:attrName>style.rotation</p:attrName>
                                        </p:attrNameLst>
                                      </p:cBhvr>
                                      <p:tavLst>
                                        <p:tav tm="0">
                                          <p:val>
                                            <p:fltVal val="360"/>
                                          </p:val>
                                        </p:tav>
                                        <p:tav tm="100000">
                                          <p:val>
                                            <p:fltVal val="0"/>
                                          </p:val>
                                        </p:tav>
                                      </p:tavLst>
                                    </p:anim>
                                    <p:animEffect filter="fade">
                                      <p:cBhvr>
                                        <p:cTn id="17" dur="500"/>
                                        <p:tgtEl>
                                          <p:spTgt spid="8224"/>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8229"/>
                                        </p:tgtEl>
                                        <p:attrNameLst>
                                          <p:attrName>style.visibility</p:attrName>
                                        </p:attrNameLst>
                                      </p:cBhvr>
                                      <p:to>
                                        <p:strVal val="visible"/>
                                      </p:to>
                                    </p:set>
                                    <p:anim calcmode="lin" valueType="num">
                                      <p:cBhvr>
                                        <p:cTn id="21" dur="500" fill="hold"/>
                                        <p:tgtEl>
                                          <p:spTgt spid="8229"/>
                                        </p:tgtEl>
                                        <p:attrNameLst>
                                          <p:attrName>ppt_w</p:attrName>
                                        </p:attrNameLst>
                                      </p:cBhvr>
                                      <p:tavLst>
                                        <p:tav tm="0">
                                          <p:val>
                                            <p:fltVal val="0"/>
                                          </p:val>
                                        </p:tav>
                                        <p:tav tm="100000">
                                          <p:val>
                                            <p:strVal val="#ppt_w"/>
                                          </p:val>
                                        </p:tav>
                                      </p:tavLst>
                                    </p:anim>
                                    <p:anim calcmode="lin" valueType="num">
                                      <p:cBhvr>
                                        <p:cTn id="22" dur="500" fill="hold"/>
                                        <p:tgtEl>
                                          <p:spTgt spid="8229"/>
                                        </p:tgtEl>
                                        <p:attrNameLst>
                                          <p:attrName>ppt_h</p:attrName>
                                        </p:attrNameLst>
                                      </p:cBhvr>
                                      <p:tavLst>
                                        <p:tav tm="0">
                                          <p:val>
                                            <p:fltVal val="0"/>
                                          </p:val>
                                        </p:tav>
                                        <p:tav tm="100000">
                                          <p:val>
                                            <p:strVal val="#ppt_h"/>
                                          </p:val>
                                        </p:tav>
                                      </p:tavLst>
                                    </p:anim>
                                    <p:anim calcmode="lin" valueType="num">
                                      <p:cBhvr>
                                        <p:cTn id="23" dur="500" fill="hold"/>
                                        <p:tgtEl>
                                          <p:spTgt spid="8229"/>
                                        </p:tgtEl>
                                        <p:attrNameLst>
                                          <p:attrName>style.rotation</p:attrName>
                                        </p:attrNameLst>
                                      </p:cBhvr>
                                      <p:tavLst>
                                        <p:tav tm="0">
                                          <p:val>
                                            <p:fltVal val="360"/>
                                          </p:val>
                                        </p:tav>
                                        <p:tav tm="100000">
                                          <p:val>
                                            <p:fltVal val="0"/>
                                          </p:val>
                                        </p:tav>
                                      </p:tavLst>
                                    </p:anim>
                                    <p:animEffect filter="fade">
                                      <p:cBhvr>
                                        <p:cTn id="24" dur="500"/>
                                        <p:tgtEl>
                                          <p:spTgt spid="8229"/>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8234"/>
                                        </p:tgtEl>
                                        <p:attrNameLst>
                                          <p:attrName>style.visibility</p:attrName>
                                        </p:attrNameLst>
                                      </p:cBhvr>
                                      <p:to>
                                        <p:strVal val="visible"/>
                                      </p:to>
                                    </p:set>
                                    <p:anim calcmode="lin" valueType="num">
                                      <p:cBhvr>
                                        <p:cTn id="28" dur="500" fill="hold"/>
                                        <p:tgtEl>
                                          <p:spTgt spid="8234"/>
                                        </p:tgtEl>
                                        <p:attrNameLst>
                                          <p:attrName>ppt_w</p:attrName>
                                        </p:attrNameLst>
                                      </p:cBhvr>
                                      <p:tavLst>
                                        <p:tav tm="0">
                                          <p:val>
                                            <p:fltVal val="0"/>
                                          </p:val>
                                        </p:tav>
                                        <p:tav tm="100000">
                                          <p:val>
                                            <p:strVal val="#ppt_w"/>
                                          </p:val>
                                        </p:tav>
                                      </p:tavLst>
                                    </p:anim>
                                    <p:anim calcmode="lin" valueType="num">
                                      <p:cBhvr>
                                        <p:cTn id="29" dur="500" fill="hold"/>
                                        <p:tgtEl>
                                          <p:spTgt spid="8234"/>
                                        </p:tgtEl>
                                        <p:attrNameLst>
                                          <p:attrName>ppt_h</p:attrName>
                                        </p:attrNameLst>
                                      </p:cBhvr>
                                      <p:tavLst>
                                        <p:tav tm="0">
                                          <p:val>
                                            <p:fltVal val="0"/>
                                          </p:val>
                                        </p:tav>
                                        <p:tav tm="100000">
                                          <p:val>
                                            <p:strVal val="#ppt_h"/>
                                          </p:val>
                                        </p:tav>
                                      </p:tavLst>
                                    </p:anim>
                                    <p:anim calcmode="lin" valueType="num">
                                      <p:cBhvr>
                                        <p:cTn id="30" dur="500" fill="hold"/>
                                        <p:tgtEl>
                                          <p:spTgt spid="8234"/>
                                        </p:tgtEl>
                                        <p:attrNameLst>
                                          <p:attrName>style.rotation</p:attrName>
                                        </p:attrNameLst>
                                      </p:cBhvr>
                                      <p:tavLst>
                                        <p:tav tm="0">
                                          <p:val>
                                            <p:fltVal val="360"/>
                                          </p:val>
                                        </p:tav>
                                        <p:tav tm="100000">
                                          <p:val>
                                            <p:fltVal val="0"/>
                                          </p:val>
                                        </p:tav>
                                      </p:tavLst>
                                    </p:anim>
                                    <p:animEffect filter="fade">
                                      <p:cBhvr>
                                        <p:cTn id="31" dur="500"/>
                                        <p:tgtEl>
                                          <p:spTgt spid="8234"/>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8215"/>
                                        </p:tgtEl>
                                        <p:attrNameLst>
                                          <p:attrName>style.visibility</p:attrName>
                                        </p:attrNameLst>
                                      </p:cBhvr>
                                      <p:to>
                                        <p:strVal val="visible"/>
                                      </p:to>
                                    </p:set>
                                    <p:animEffect filter="wipe(right)">
                                      <p:cBhvr>
                                        <p:cTn id="35" dur="500"/>
                                        <p:tgtEl>
                                          <p:spTgt spid="8215"/>
                                        </p:tgtEl>
                                      </p:cBhvr>
                                    </p:animEffect>
                                  </p:childTnLst>
                                </p:cTn>
                              </p:par>
                              <p:par>
                                <p:cTn id="36" presetID="22" presetClass="entr" presetSubtype="2" fill="hold" nodeType="withEffect">
                                  <p:stCondLst>
                                    <p:cond delay="0"/>
                                  </p:stCondLst>
                                  <p:childTnLst>
                                    <p:set>
                                      <p:cBhvr>
                                        <p:cTn id="37" dur="1" fill="hold">
                                          <p:stCondLst>
                                            <p:cond delay="0"/>
                                          </p:stCondLst>
                                        </p:cTn>
                                        <p:tgtEl>
                                          <p:spTgt spid="8218"/>
                                        </p:tgtEl>
                                        <p:attrNameLst>
                                          <p:attrName>style.visibility</p:attrName>
                                        </p:attrNameLst>
                                      </p:cBhvr>
                                      <p:to>
                                        <p:strVal val="visible"/>
                                      </p:to>
                                    </p:set>
                                    <p:animEffect filter="wipe(right)">
                                      <p:cBhvr>
                                        <p:cTn id="38" dur="500"/>
                                        <p:tgtEl>
                                          <p:spTgt spid="8218"/>
                                        </p:tgtEl>
                                      </p:cBhvr>
                                    </p:animEffect>
                                  </p:childTnLst>
                                </p:cTn>
                              </p:par>
                              <p:par>
                                <p:cTn id="39" presetID="22" presetClass="entr" presetSubtype="8" fill="hold" nodeType="withEffect">
                                  <p:stCondLst>
                                    <p:cond delay="0"/>
                                  </p:stCondLst>
                                  <p:childTnLst>
                                    <p:set>
                                      <p:cBhvr>
                                        <p:cTn id="40" dur="1" fill="hold">
                                          <p:stCondLst>
                                            <p:cond delay="0"/>
                                          </p:stCondLst>
                                        </p:cTn>
                                        <p:tgtEl>
                                          <p:spTgt spid="8216"/>
                                        </p:tgtEl>
                                        <p:attrNameLst>
                                          <p:attrName>style.visibility</p:attrName>
                                        </p:attrNameLst>
                                      </p:cBhvr>
                                      <p:to>
                                        <p:strVal val="visible"/>
                                      </p:to>
                                    </p:set>
                                    <p:animEffect filter="wipe(left)">
                                      <p:cBhvr>
                                        <p:cTn id="41" dur="500"/>
                                        <p:tgtEl>
                                          <p:spTgt spid="8216"/>
                                        </p:tgtEl>
                                      </p:cBhvr>
                                    </p:animEffect>
                                  </p:childTnLst>
                                </p:cTn>
                              </p:par>
                              <p:par>
                                <p:cTn id="42" presetID="22" presetClass="entr" presetSubtype="8" fill="hold" nodeType="withEffect">
                                  <p:stCondLst>
                                    <p:cond delay="0"/>
                                  </p:stCondLst>
                                  <p:childTnLst>
                                    <p:set>
                                      <p:cBhvr>
                                        <p:cTn id="43" dur="1" fill="hold">
                                          <p:stCondLst>
                                            <p:cond delay="0"/>
                                          </p:stCondLst>
                                        </p:cTn>
                                        <p:tgtEl>
                                          <p:spTgt spid="8217"/>
                                        </p:tgtEl>
                                        <p:attrNameLst>
                                          <p:attrName>style.visibility</p:attrName>
                                        </p:attrNameLst>
                                      </p:cBhvr>
                                      <p:to>
                                        <p:strVal val="visible"/>
                                      </p:to>
                                    </p:set>
                                    <p:animEffect filter="wipe(left)">
                                      <p:cBhvr>
                                        <p:cTn id="44" dur="500"/>
                                        <p:tgtEl>
                                          <p:spTgt spid="8217"/>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8202"/>
                                        </p:tgtEl>
                                        <p:attrNameLst>
                                          <p:attrName>style.visibility</p:attrName>
                                        </p:attrNameLst>
                                      </p:cBhvr>
                                      <p:to>
                                        <p:strVal val="visible"/>
                                      </p:to>
                                    </p:set>
                                    <p:animEffect filter="fade">
                                      <p:cBhvr>
                                        <p:cTn id="48" dur="1000"/>
                                        <p:tgtEl>
                                          <p:spTgt spid="8202"/>
                                        </p:tgtEl>
                                      </p:cBhvr>
                                    </p:animEffect>
                                    <p:anim calcmode="lin" valueType="num">
                                      <p:cBhvr>
                                        <p:cTn id="49" dur="1000" fill="hold"/>
                                        <p:tgtEl>
                                          <p:spTgt spid="8202"/>
                                        </p:tgtEl>
                                        <p:attrNameLst>
                                          <p:attrName>ppt_x</p:attrName>
                                        </p:attrNameLst>
                                      </p:cBhvr>
                                      <p:tavLst>
                                        <p:tav tm="0">
                                          <p:val>
                                            <p:strVal val="#ppt_x"/>
                                          </p:val>
                                        </p:tav>
                                        <p:tav tm="100000">
                                          <p:val>
                                            <p:strVal val="#ppt_x"/>
                                          </p:val>
                                        </p:tav>
                                      </p:tavLst>
                                    </p:anim>
                                    <p:anim calcmode="lin" valueType="num">
                                      <p:cBhvr>
                                        <p:cTn id="50" dur="1000" fill="hold"/>
                                        <p:tgtEl>
                                          <p:spTgt spid="820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8199"/>
                                        </p:tgtEl>
                                        <p:attrNameLst>
                                          <p:attrName>style.visibility</p:attrName>
                                        </p:attrNameLst>
                                      </p:cBhvr>
                                      <p:to>
                                        <p:strVal val="visible"/>
                                      </p:to>
                                    </p:set>
                                    <p:animEffect filter="fade">
                                      <p:cBhvr>
                                        <p:cTn id="53" dur="1000"/>
                                        <p:tgtEl>
                                          <p:spTgt spid="8199"/>
                                        </p:tgtEl>
                                      </p:cBhvr>
                                    </p:animEffect>
                                    <p:anim calcmode="lin" valueType="num">
                                      <p:cBhvr>
                                        <p:cTn id="54" dur="1000" fill="hold"/>
                                        <p:tgtEl>
                                          <p:spTgt spid="8199"/>
                                        </p:tgtEl>
                                        <p:attrNameLst>
                                          <p:attrName>ppt_x</p:attrName>
                                        </p:attrNameLst>
                                      </p:cBhvr>
                                      <p:tavLst>
                                        <p:tav tm="0">
                                          <p:val>
                                            <p:strVal val="#ppt_x"/>
                                          </p:val>
                                        </p:tav>
                                        <p:tav tm="100000">
                                          <p:val>
                                            <p:strVal val="#ppt_x"/>
                                          </p:val>
                                        </p:tav>
                                      </p:tavLst>
                                    </p:anim>
                                    <p:anim calcmode="lin" valueType="num">
                                      <p:cBhvr>
                                        <p:cTn id="55" dur="1000" fill="hold"/>
                                        <p:tgtEl>
                                          <p:spTgt spid="819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214"/>
                                        </p:tgtEl>
                                        <p:attrNameLst>
                                          <p:attrName>style.visibility</p:attrName>
                                        </p:attrNameLst>
                                      </p:cBhvr>
                                      <p:to>
                                        <p:strVal val="visible"/>
                                      </p:to>
                                    </p:set>
                                    <p:animEffect filter="fade">
                                      <p:cBhvr>
                                        <p:cTn id="58" dur="1000"/>
                                        <p:tgtEl>
                                          <p:spTgt spid="8214"/>
                                        </p:tgtEl>
                                      </p:cBhvr>
                                    </p:animEffect>
                                    <p:anim calcmode="lin" valueType="num">
                                      <p:cBhvr>
                                        <p:cTn id="59" dur="1000" fill="hold"/>
                                        <p:tgtEl>
                                          <p:spTgt spid="8214"/>
                                        </p:tgtEl>
                                        <p:attrNameLst>
                                          <p:attrName>ppt_x</p:attrName>
                                        </p:attrNameLst>
                                      </p:cBhvr>
                                      <p:tavLst>
                                        <p:tav tm="0">
                                          <p:val>
                                            <p:strVal val="#ppt_x"/>
                                          </p:val>
                                        </p:tav>
                                        <p:tav tm="100000">
                                          <p:val>
                                            <p:strVal val="#ppt_x"/>
                                          </p:val>
                                        </p:tav>
                                      </p:tavLst>
                                    </p:anim>
                                    <p:anim calcmode="lin" valueType="num">
                                      <p:cBhvr>
                                        <p:cTn id="60" dur="1000" fill="hold"/>
                                        <p:tgtEl>
                                          <p:spTgt spid="821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211"/>
                                        </p:tgtEl>
                                        <p:attrNameLst>
                                          <p:attrName>style.visibility</p:attrName>
                                        </p:attrNameLst>
                                      </p:cBhvr>
                                      <p:to>
                                        <p:strVal val="visible"/>
                                      </p:to>
                                    </p:set>
                                    <p:animEffect filter="fade">
                                      <p:cBhvr>
                                        <p:cTn id="63" dur="1000"/>
                                        <p:tgtEl>
                                          <p:spTgt spid="8211"/>
                                        </p:tgtEl>
                                      </p:cBhvr>
                                    </p:animEffect>
                                    <p:anim calcmode="lin" valueType="num">
                                      <p:cBhvr>
                                        <p:cTn id="64" dur="1000" fill="hold"/>
                                        <p:tgtEl>
                                          <p:spTgt spid="8211"/>
                                        </p:tgtEl>
                                        <p:attrNameLst>
                                          <p:attrName>ppt_x</p:attrName>
                                        </p:attrNameLst>
                                      </p:cBhvr>
                                      <p:tavLst>
                                        <p:tav tm="0">
                                          <p:val>
                                            <p:strVal val="#ppt_x"/>
                                          </p:val>
                                        </p:tav>
                                        <p:tav tm="100000">
                                          <p:val>
                                            <p:strVal val="#ppt_x"/>
                                          </p:val>
                                        </p:tav>
                                      </p:tavLst>
                                    </p:anim>
                                    <p:anim calcmode="lin" valueType="num">
                                      <p:cBhvr>
                                        <p:cTn id="65" dur="1000" fill="hold"/>
                                        <p:tgtEl>
                                          <p:spTgt spid="821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206"/>
                                        </p:tgtEl>
                                        <p:attrNameLst>
                                          <p:attrName>style.visibility</p:attrName>
                                        </p:attrNameLst>
                                      </p:cBhvr>
                                      <p:to>
                                        <p:strVal val="visible"/>
                                      </p:to>
                                    </p:set>
                                    <p:animEffect filter="fade">
                                      <p:cBhvr>
                                        <p:cTn id="68" dur="1000"/>
                                        <p:tgtEl>
                                          <p:spTgt spid="8206"/>
                                        </p:tgtEl>
                                      </p:cBhvr>
                                    </p:animEffect>
                                    <p:anim calcmode="lin" valueType="num">
                                      <p:cBhvr>
                                        <p:cTn id="69" dur="1000" fill="hold"/>
                                        <p:tgtEl>
                                          <p:spTgt spid="8206"/>
                                        </p:tgtEl>
                                        <p:attrNameLst>
                                          <p:attrName>ppt_x</p:attrName>
                                        </p:attrNameLst>
                                      </p:cBhvr>
                                      <p:tavLst>
                                        <p:tav tm="0">
                                          <p:val>
                                            <p:strVal val="#ppt_x"/>
                                          </p:val>
                                        </p:tav>
                                        <p:tav tm="100000">
                                          <p:val>
                                            <p:strVal val="#ppt_x"/>
                                          </p:val>
                                        </p:tav>
                                      </p:tavLst>
                                    </p:anim>
                                    <p:anim calcmode="lin" valueType="num">
                                      <p:cBhvr>
                                        <p:cTn id="70" dur="1000" fill="hold"/>
                                        <p:tgtEl>
                                          <p:spTgt spid="8206"/>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8203"/>
                                        </p:tgtEl>
                                        <p:attrNameLst>
                                          <p:attrName>style.visibility</p:attrName>
                                        </p:attrNameLst>
                                      </p:cBhvr>
                                      <p:to>
                                        <p:strVal val="visible"/>
                                      </p:to>
                                    </p:set>
                                    <p:animEffect filter="fade">
                                      <p:cBhvr>
                                        <p:cTn id="73" dur="1000"/>
                                        <p:tgtEl>
                                          <p:spTgt spid="8203"/>
                                        </p:tgtEl>
                                      </p:cBhvr>
                                    </p:animEffect>
                                    <p:anim calcmode="lin" valueType="num">
                                      <p:cBhvr>
                                        <p:cTn id="74" dur="1000" fill="hold"/>
                                        <p:tgtEl>
                                          <p:spTgt spid="8203"/>
                                        </p:tgtEl>
                                        <p:attrNameLst>
                                          <p:attrName>ppt_x</p:attrName>
                                        </p:attrNameLst>
                                      </p:cBhvr>
                                      <p:tavLst>
                                        <p:tav tm="0">
                                          <p:val>
                                            <p:strVal val="#ppt_x"/>
                                          </p:val>
                                        </p:tav>
                                        <p:tav tm="100000">
                                          <p:val>
                                            <p:strVal val="#ppt_x"/>
                                          </p:val>
                                        </p:tav>
                                      </p:tavLst>
                                    </p:anim>
                                    <p:anim calcmode="lin" valueType="num">
                                      <p:cBhvr>
                                        <p:cTn id="75" dur="1000" fill="hold"/>
                                        <p:tgtEl>
                                          <p:spTgt spid="820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210"/>
                                        </p:tgtEl>
                                        <p:attrNameLst>
                                          <p:attrName>style.visibility</p:attrName>
                                        </p:attrNameLst>
                                      </p:cBhvr>
                                      <p:to>
                                        <p:strVal val="visible"/>
                                      </p:to>
                                    </p:set>
                                    <p:animEffect filter="fade">
                                      <p:cBhvr>
                                        <p:cTn id="78" dur="1000"/>
                                        <p:tgtEl>
                                          <p:spTgt spid="8210"/>
                                        </p:tgtEl>
                                      </p:cBhvr>
                                    </p:animEffect>
                                    <p:anim calcmode="lin" valueType="num">
                                      <p:cBhvr>
                                        <p:cTn id="79" dur="1000" fill="hold"/>
                                        <p:tgtEl>
                                          <p:spTgt spid="8210"/>
                                        </p:tgtEl>
                                        <p:attrNameLst>
                                          <p:attrName>ppt_x</p:attrName>
                                        </p:attrNameLst>
                                      </p:cBhvr>
                                      <p:tavLst>
                                        <p:tav tm="0">
                                          <p:val>
                                            <p:strVal val="#ppt_x"/>
                                          </p:val>
                                        </p:tav>
                                        <p:tav tm="100000">
                                          <p:val>
                                            <p:strVal val="#ppt_x"/>
                                          </p:val>
                                        </p:tav>
                                      </p:tavLst>
                                    </p:anim>
                                    <p:anim calcmode="lin" valueType="num">
                                      <p:cBhvr>
                                        <p:cTn id="80" dur="1000" fill="hold"/>
                                        <p:tgtEl>
                                          <p:spTgt spid="8210"/>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8207"/>
                                        </p:tgtEl>
                                        <p:attrNameLst>
                                          <p:attrName>style.visibility</p:attrName>
                                        </p:attrNameLst>
                                      </p:cBhvr>
                                      <p:to>
                                        <p:strVal val="visible"/>
                                      </p:to>
                                    </p:set>
                                    <p:animEffect filter="fade">
                                      <p:cBhvr>
                                        <p:cTn id="83" dur="1000"/>
                                        <p:tgtEl>
                                          <p:spTgt spid="8207"/>
                                        </p:tgtEl>
                                      </p:cBhvr>
                                    </p:animEffect>
                                    <p:anim calcmode="lin" valueType="num">
                                      <p:cBhvr>
                                        <p:cTn id="84" dur="1000" fill="hold"/>
                                        <p:tgtEl>
                                          <p:spTgt spid="8207"/>
                                        </p:tgtEl>
                                        <p:attrNameLst>
                                          <p:attrName>ppt_x</p:attrName>
                                        </p:attrNameLst>
                                      </p:cBhvr>
                                      <p:tavLst>
                                        <p:tav tm="0">
                                          <p:val>
                                            <p:strVal val="#ppt_x"/>
                                          </p:val>
                                        </p:tav>
                                        <p:tav tm="100000">
                                          <p:val>
                                            <p:strVal val="#ppt_x"/>
                                          </p:val>
                                        </p:tav>
                                      </p:tavLst>
                                    </p:anim>
                                    <p:anim calcmode="lin" valueType="num">
                                      <p:cBhvr>
                                        <p:cTn id="85" dur="1000" fill="hold"/>
                                        <p:tgtEl>
                                          <p:spTgt spid="8207"/>
                                        </p:tgtEl>
                                        <p:attrNameLst>
                                          <p:attrName>ppt_y</p:attrName>
                                        </p:attrNameLst>
                                      </p:cBhvr>
                                      <p:tavLst>
                                        <p:tav tm="0">
                                          <p:val>
                                            <p:strVal val="#ppt_y-.1"/>
                                          </p:val>
                                        </p:tav>
                                        <p:tav tm="100000">
                                          <p:val>
                                            <p:strVal val="#ppt_y"/>
                                          </p:val>
                                        </p:tav>
                                      </p:tavLst>
                                    </p:anim>
                                  </p:childTnLst>
                                </p:cTn>
                              </p:par>
                            </p:childTnLst>
                          </p:cTn>
                        </p:par>
                        <p:par>
                          <p:cTn id="86" fill="hold">
                            <p:stCondLst>
                              <p:cond delay="3500"/>
                            </p:stCondLst>
                            <p:childTnLst>
                              <p:par>
                                <p:cTn id="87" presetID="10" presetClass="exit" presetSubtype="0" fill="hold" nodeType="afterEffect">
                                  <p:stCondLst>
                                    <p:cond delay="0"/>
                                  </p:stCondLst>
                                  <p:childTnLst>
                                    <p:anim calcmode="lin" valueType="num">
                                      <p:cBhvr>
                                        <p:cTn id="88" dur="500"/>
                                        <p:tgtEl>
                                          <p:spTgt spid="8219"/>
                                        </p:tgtEl>
                                        <p:attrNameLst>
                                          <p:attrName>ppt_w</p:attrName>
                                        </p:attrNameLst>
                                      </p:cBhvr>
                                      <p:tavLst>
                                        <p:tav tm="0">
                                          <p:val>
                                            <p:strVal val="ppt_w"/>
                                          </p:val>
                                        </p:tav>
                                        <p:tav tm="100000">
                                          <p:val>
                                            <p:fltVal val="0"/>
                                          </p:val>
                                        </p:tav>
                                      </p:tavLst>
                                    </p:anim>
                                    <p:anim calcmode="lin" valueType="num">
                                      <p:cBhvr>
                                        <p:cTn id="89" dur="500"/>
                                        <p:tgtEl>
                                          <p:spTgt spid="8219"/>
                                        </p:tgtEl>
                                        <p:attrNameLst>
                                          <p:attrName>ppt_h</p:attrName>
                                        </p:attrNameLst>
                                      </p:cBhvr>
                                      <p:tavLst>
                                        <p:tav tm="0">
                                          <p:val>
                                            <p:strVal val="ppt_h"/>
                                          </p:val>
                                        </p:tav>
                                        <p:tav tm="100000">
                                          <p:val>
                                            <p:fltVal val="0"/>
                                          </p:val>
                                        </p:tav>
                                      </p:tavLst>
                                    </p:anim>
                                    <p:animEffect filter="fade">
                                      <p:cBhvr>
                                        <p:cTn id="90" dur="500"/>
                                        <p:tgtEl>
                                          <p:spTgt spid="8219"/>
                                        </p:tgtEl>
                                      </p:cBhvr>
                                    </p:animEffect>
                                    <p:anim calcmode="lin" valueType="num">
                                      <p:cBhvr>
                                        <p:cTn id="91" dur="500"/>
                                        <p:tgtEl>
                                          <p:spTgt spid="8219"/>
                                        </p:tgtEl>
                                        <p:attrNameLst>
                                          <p:attrName>ppt_x</p:attrName>
                                        </p:attrNameLst>
                                      </p:cBhvr>
                                      <p:tavLst>
                                        <p:tav tm="0">
                                          <p:val>
                                            <p:strVal val="ppt_x"/>
                                          </p:val>
                                        </p:tav>
                                        <p:tav tm="100000">
                                          <p:val>
                                            <p:fltVal val="0.5"/>
                                          </p:val>
                                        </p:tav>
                                      </p:tavLst>
                                    </p:anim>
                                    <p:anim calcmode="lin" valueType="num">
                                      <p:cBhvr>
                                        <p:cTn id="92" dur="500"/>
                                        <p:tgtEl>
                                          <p:spTgt spid="8219"/>
                                        </p:tgtEl>
                                        <p:attrNameLst>
                                          <p:attrName>ppt_y</p:attrName>
                                        </p:attrNameLst>
                                      </p:cBhvr>
                                      <p:tavLst>
                                        <p:tav tm="0">
                                          <p:val>
                                            <p:strVal val="ppt_y"/>
                                          </p:val>
                                        </p:tav>
                                        <p:tav tm="100000">
                                          <p:val>
                                            <p:fltVal val="0.5"/>
                                          </p:val>
                                        </p:tav>
                                      </p:tavLst>
                                    </p:anim>
                                    <p:set>
                                      <p:cBhvr>
                                        <p:cTn id="93" dur="1" fill="hold">
                                          <p:stCondLst>
                                            <p:cond delay="499"/>
                                          </p:stCondLst>
                                        </p:cTn>
                                        <p:tgtEl>
                                          <p:spTgt spid="8219"/>
                                        </p:tgtEl>
                                        <p:attrNameLst>
                                          <p:attrName>style.visibility</p:attrName>
                                        </p:attrNameLst>
                                      </p:cBhvr>
                                      <p:to>
                                        <p:strVal val="hidden"/>
                                      </p:to>
                                    </p:set>
                                  </p:childTnLst>
                                </p:cTn>
                              </p:par>
                              <p:par>
                                <p:cTn id="94" presetID="10" presetClass="exit" presetSubtype="0" fill="hold" nodeType="withEffect">
                                  <p:stCondLst>
                                    <p:cond delay="0"/>
                                  </p:stCondLst>
                                  <p:childTnLst>
                                    <p:anim calcmode="lin" valueType="num">
                                      <p:cBhvr>
                                        <p:cTn id="95" dur="500"/>
                                        <p:tgtEl>
                                          <p:spTgt spid="8224"/>
                                        </p:tgtEl>
                                        <p:attrNameLst>
                                          <p:attrName>ppt_w</p:attrName>
                                        </p:attrNameLst>
                                      </p:cBhvr>
                                      <p:tavLst>
                                        <p:tav tm="0">
                                          <p:val>
                                            <p:strVal val="ppt_w"/>
                                          </p:val>
                                        </p:tav>
                                        <p:tav tm="100000">
                                          <p:val>
                                            <p:fltVal val="0"/>
                                          </p:val>
                                        </p:tav>
                                      </p:tavLst>
                                    </p:anim>
                                    <p:anim calcmode="lin" valueType="num">
                                      <p:cBhvr>
                                        <p:cTn id="96" dur="500"/>
                                        <p:tgtEl>
                                          <p:spTgt spid="8224"/>
                                        </p:tgtEl>
                                        <p:attrNameLst>
                                          <p:attrName>ppt_h</p:attrName>
                                        </p:attrNameLst>
                                      </p:cBhvr>
                                      <p:tavLst>
                                        <p:tav tm="0">
                                          <p:val>
                                            <p:strVal val="ppt_h"/>
                                          </p:val>
                                        </p:tav>
                                        <p:tav tm="100000">
                                          <p:val>
                                            <p:fltVal val="0"/>
                                          </p:val>
                                        </p:tav>
                                      </p:tavLst>
                                    </p:anim>
                                    <p:animEffect filter="fade">
                                      <p:cBhvr>
                                        <p:cTn id="97" dur="500"/>
                                        <p:tgtEl>
                                          <p:spTgt spid="8224"/>
                                        </p:tgtEl>
                                      </p:cBhvr>
                                    </p:animEffect>
                                    <p:anim calcmode="lin" valueType="num">
                                      <p:cBhvr>
                                        <p:cTn id="98" dur="500"/>
                                        <p:tgtEl>
                                          <p:spTgt spid="8224"/>
                                        </p:tgtEl>
                                        <p:attrNameLst>
                                          <p:attrName>ppt_x</p:attrName>
                                        </p:attrNameLst>
                                      </p:cBhvr>
                                      <p:tavLst>
                                        <p:tav tm="0">
                                          <p:val>
                                            <p:strVal val="ppt_x"/>
                                          </p:val>
                                        </p:tav>
                                        <p:tav tm="100000">
                                          <p:val>
                                            <p:fltVal val="0.5"/>
                                          </p:val>
                                        </p:tav>
                                      </p:tavLst>
                                    </p:anim>
                                    <p:anim calcmode="lin" valueType="num">
                                      <p:cBhvr>
                                        <p:cTn id="99" dur="500"/>
                                        <p:tgtEl>
                                          <p:spTgt spid="8224"/>
                                        </p:tgtEl>
                                        <p:attrNameLst>
                                          <p:attrName>ppt_y</p:attrName>
                                        </p:attrNameLst>
                                      </p:cBhvr>
                                      <p:tavLst>
                                        <p:tav tm="0">
                                          <p:val>
                                            <p:strVal val="ppt_y"/>
                                          </p:val>
                                        </p:tav>
                                        <p:tav tm="100000">
                                          <p:val>
                                            <p:fltVal val="0.5"/>
                                          </p:val>
                                        </p:tav>
                                      </p:tavLst>
                                    </p:anim>
                                    <p:set>
                                      <p:cBhvr>
                                        <p:cTn id="100" dur="1" fill="hold">
                                          <p:stCondLst>
                                            <p:cond delay="499"/>
                                          </p:stCondLst>
                                        </p:cTn>
                                        <p:tgtEl>
                                          <p:spTgt spid="8224"/>
                                        </p:tgtEl>
                                        <p:attrNameLst>
                                          <p:attrName>style.visibility</p:attrName>
                                        </p:attrNameLst>
                                      </p:cBhvr>
                                      <p:to>
                                        <p:strVal val="hidden"/>
                                      </p:to>
                                    </p:set>
                                  </p:childTnLst>
                                </p:cTn>
                              </p:par>
                              <p:par>
                                <p:cTn id="101" presetID="10" presetClass="exit" presetSubtype="0" fill="hold" nodeType="withEffect">
                                  <p:stCondLst>
                                    <p:cond delay="0"/>
                                  </p:stCondLst>
                                  <p:childTnLst>
                                    <p:anim calcmode="lin" valueType="num">
                                      <p:cBhvr>
                                        <p:cTn id="102" dur="500"/>
                                        <p:tgtEl>
                                          <p:spTgt spid="8229"/>
                                        </p:tgtEl>
                                        <p:attrNameLst>
                                          <p:attrName>ppt_w</p:attrName>
                                        </p:attrNameLst>
                                      </p:cBhvr>
                                      <p:tavLst>
                                        <p:tav tm="0">
                                          <p:val>
                                            <p:strVal val="ppt_w"/>
                                          </p:val>
                                        </p:tav>
                                        <p:tav tm="100000">
                                          <p:val>
                                            <p:fltVal val="0"/>
                                          </p:val>
                                        </p:tav>
                                      </p:tavLst>
                                    </p:anim>
                                    <p:anim calcmode="lin" valueType="num">
                                      <p:cBhvr>
                                        <p:cTn id="103" dur="500"/>
                                        <p:tgtEl>
                                          <p:spTgt spid="8229"/>
                                        </p:tgtEl>
                                        <p:attrNameLst>
                                          <p:attrName>ppt_h</p:attrName>
                                        </p:attrNameLst>
                                      </p:cBhvr>
                                      <p:tavLst>
                                        <p:tav tm="0">
                                          <p:val>
                                            <p:strVal val="ppt_h"/>
                                          </p:val>
                                        </p:tav>
                                        <p:tav tm="100000">
                                          <p:val>
                                            <p:fltVal val="0"/>
                                          </p:val>
                                        </p:tav>
                                      </p:tavLst>
                                    </p:anim>
                                    <p:animEffect filter="fade">
                                      <p:cBhvr>
                                        <p:cTn id="104" dur="500"/>
                                        <p:tgtEl>
                                          <p:spTgt spid="8229"/>
                                        </p:tgtEl>
                                      </p:cBhvr>
                                    </p:animEffect>
                                    <p:anim calcmode="lin" valueType="num">
                                      <p:cBhvr>
                                        <p:cTn id="105" dur="500"/>
                                        <p:tgtEl>
                                          <p:spTgt spid="8229"/>
                                        </p:tgtEl>
                                        <p:attrNameLst>
                                          <p:attrName>ppt_x</p:attrName>
                                        </p:attrNameLst>
                                      </p:cBhvr>
                                      <p:tavLst>
                                        <p:tav tm="0">
                                          <p:val>
                                            <p:strVal val="ppt_x"/>
                                          </p:val>
                                        </p:tav>
                                        <p:tav tm="100000">
                                          <p:val>
                                            <p:fltVal val="0.5"/>
                                          </p:val>
                                        </p:tav>
                                      </p:tavLst>
                                    </p:anim>
                                    <p:anim calcmode="lin" valueType="num">
                                      <p:cBhvr>
                                        <p:cTn id="106" dur="500"/>
                                        <p:tgtEl>
                                          <p:spTgt spid="8229"/>
                                        </p:tgtEl>
                                        <p:attrNameLst>
                                          <p:attrName>ppt_y</p:attrName>
                                        </p:attrNameLst>
                                      </p:cBhvr>
                                      <p:tavLst>
                                        <p:tav tm="0">
                                          <p:val>
                                            <p:strVal val="ppt_y"/>
                                          </p:val>
                                        </p:tav>
                                        <p:tav tm="100000">
                                          <p:val>
                                            <p:fltVal val="0.5"/>
                                          </p:val>
                                        </p:tav>
                                      </p:tavLst>
                                    </p:anim>
                                    <p:set>
                                      <p:cBhvr>
                                        <p:cTn id="107" dur="1" fill="hold">
                                          <p:stCondLst>
                                            <p:cond delay="499"/>
                                          </p:stCondLst>
                                        </p:cTn>
                                        <p:tgtEl>
                                          <p:spTgt spid="8229"/>
                                        </p:tgtEl>
                                        <p:attrNameLst>
                                          <p:attrName>style.visibility</p:attrName>
                                        </p:attrNameLst>
                                      </p:cBhvr>
                                      <p:to>
                                        <p:strVal val="hidden"/>
                                      </p:to>
                                    </p:set>
                                  </p:childTnLst>
                                </p:cTn>
                              </p:par>
                              <p:par>
                                <p:cTn id="108" presetID="10" presetClass="exit" presetSubtype="0" fill="hold" nodeType="withEffect">
                                  <p:stCondLst>
                                    <p:cond delay="0"/>
                                  </p:stCondLst>
                                  <p:childTnLst>
                                    <p:anim calcmode="lin" valueType="num">
                                      <p:cBhvr>
                                        <p:cTn id="109" dur="500"/>
                                        <p:tgtEl>
                                          <p:spTgt spid="8234"/>
                                        </p:tgtEl>
                                        <p:attrNameLst>
                                          <p:attrName>ppt_w</p:attrName>
                                        </p:attrNameLst>
                                      </p:cBhvr>
                                      <p:tavLst>
                                        <p:tav tm="0">
                                          <p:val>
                                            <p:strVal val="ppt_w"/>
                                          </p:val>
                                        </p:tav>
                                        <p:tav tm="100000">
                                          <p:val>
                                            <p:fltVal val="0"/>
                                          </p:val>
                                        </p:tav>
                                      </p:tavLst>
                                    </p:anim>
                                    <p:anim calcmode="lin" valueType="num">
                                      <p:cBhvr>
                                        <p:cTn id="110" dur="500"/>
                                        <p:tgtEl>
                                          <p:spTgt spid="8234"/>
                                        </p:tgtEl>
                                        <p:attrNameLst>
                                          <p:attrName>ppt_h</p:attrName>
                                        </p:attrNameLst>
                                      </p:cBhvr>
                                      <p:tavLst>
                                        <p:tav tm="0">
                                          <p:val>
                                            <p:strVal val="ppt_h"/>
                                          </p:val>
                                        </p:tav>
                                        <p:tav tm="100000">
                                          <p:val>
                                            <p:fltVal val="0"/>
                                          </p:val>
                                        </p:tav>
                                      </p:tavLst>
                                    </p:anim>
                                    <p:animEffect filter="fade">
                                      <p:cBhvr>
                                        <p:cTn id="111" dur="500"/>
                                        <p:tgtEl>
                                          <p:spTgt spid="8234"/>
                                        </p:tgtEl>
                                      </p:cBhvr>
                                    </p:animEffect>
                                    <p:anim calcmode="lin" valueType="num">
                                      <p:cBhvr>
                                        <p:cTn id="112" dur="500"/>
                                        <p:tgtEl>
                                          <p:spTgt spid="8234"/>
                                        </p:tgtEl>
                                        <p:attrNameLst>
                                          <p:attrName>ppt_x</p:attrName>
                                        </p:attrNameLst>
                                      </p:cBhvr>
                                      <p:tavLst>
                                        <p:tav tm="0">
                                          <p:val>
                                            <p:strVal val="ppt_x"/>
                                          </p:val>
                                        </p:tav>
                                        <p:tav tm="100000">
                                          <p:val>
                                            <p:fltVal val="0.5"/>
                                          </p:val>
                                        </p:tav>
                                      </p:tavLst>
                                    </p:anim>
                                    <p:anim calcmode="lin" valueType="num">
                                      <p:cBhvr>
                                        <p:cTn id="113" dur="500"/>
                                        <p:tgtEl>
                                          <p:spTgt spid="8234"/>
                                        </p:tgtEl>
                                        <p:attrNameLst>
                                          <p:attrName>ppt_y</p:attrName>
                                        </p:attrNameLst>
                                      </p:cBhvr>
                                      <p:tavLst>
                                        <p:tav tm="0">
                                          <p:val>
                                            <p:strVal val="ppt_y"/>
                                          </p:val>
                                        </p:tav>
                                        <p:tav tm="100000">
                                          <p:val>
                                            <p:fltVal val="0.5"/>
                                          </p:val>
                                        </p:tav>
                                      </p:tavLst>
                                    </p:anim>
                                    <p:set>
                                      <p:cBhvr>
                                        <p:cTn id="114" dur="1" fill="hold">
                                          <p:stCondLst>
                                            <p:cond delay="499"/>
                                          </p:stCondLst>
                                        </p:cTn>
                                        <p:tgtEl>
                                          <p:spTgt spid="8234"/>
                                        </p:tgtEl>
                                        <p:attrNameLst>
                                          <p:attrName>style.visibility</p:attrName>
                                        </p:attrNameLst>
                                      </p:cBhvr>
                                      <p:to>
                                        <p:strVal val="hidden"/>
                                      </p:to>
                                    </p:set>
                                  </p:childTnLst>
                                </p:cTn>
                              </p:par>
                              <p:par>
                                <p:cTn id="115" presetID="10" presetClass="exit" presetSubtype="0" fill="hold" nodeType="withEffect">
                                  <p:stCondLst>
                                    <p:cond delay="0"/>
                                  </p:stCondLst>
                                  <p:childTnLst>
                                    <p:anim calcmode="lin" valueType="num">
                                      <p:cBhvr>
                                        <p:cTn id="116" dur="500"/>
                                        <p:tgtEl>
                                          <p:spTgt spid="8215"/>
                                        </p:tgtEl>
                                        <p:attrNameLst>
                                          <p:attrName>ppt_w</p:attrName>
                                        </p:attrNameLst>
                                      </p:cBhvr>
                                      <p:tavLst>
                                        <p:tav tm="0">
                                          <p:val>
                                            <p:strVal val="ppt_w"/>
                                          </p:val>
                                        </p:tav>
                                        <p:tav tm="100000">
                                          <p:val>
                                            <p:fltVal val="0"/>
                                          </p:val>
                                        </p:tav>
                                      </p:tavLst>
                                    </p:anim>
                                    <p:anim calcmode="lin" valueType="num">
                                      <p:cBhvr>
                                        <p:cTn id="117" dur="500"/>
                                        <p:tgtEl>
                                          <p:spTgt spid="8215"/>
                                        </p:tgtEl>
                                        <p:attrNameLst>
                                          <p:attrName>ppt_h</p:attrName>
                                        </p:attrNameLst>
                                      </p:cBhvr>
                                      <p:tavLst>
                                        <p:tav tm="0">
                                          <p:val>
                                            <p:strVal val="ppt_h"/>
                                          </p:val>
                                        </p:tav>
                                        <p:tav tm="100000">
                                          <p:val>
                                            <p:fltVal val="0"/>
                                          </p:val>
                                        </p:tav>
                                      </p:tavLst>
                                    </p:anim>
                                    <p:animEffect filter="fade">
                                      <p:cBhvr>
                                        <p:cTn id="118" dur="500"/>
                                        <p:tgtEl>
                                          <p:spTgt spid="8215"/>
                                        </p:tgtEl>
                                      </p:cBhvr>
                                    </p:animEffect>
                                    <p:anim calcmode="lin" valueType="num">
                                      <p:cBhvr>
                                        <p:cTn id="119" dur="500"/>
                                        <p:tgtEl>
                                          <p:spTgt spid="8215"/>
                                        </p:tgtEl>
                                        <p:attrNameLst>
                                          <p:attrName>ppt_x</p:attrName>
                                        </p:attrNameLst>
                                      </p:cBhvr>
                                      <p:tavLst>
                                        <p:tav tm="0">
                                          <p:val>
                                            <p:strVal val="ppt_x"/>
                                          </p:val>
                                        </p:tav>
                                        <p:tav tm="100000">
                                          <p:val>
                                            <p:fltVal val="0.5"/>
                                          </p:val>
                                        </p:tav>
                                      </p:tavLst>
                                    </p:anim>
                                    <p:anim calcmode="lin" valueType="num">
                                      <p:cBhvr>
                                        <p:cTn id="120" dur="500"/>
                                        <p:tgtEl>
                                          <p:spTgt spid="8215"/>
                                        </p:tgtEl>
                                        <p:attrNameLst>
                                          <p:attrName>ppt_y</p:attrName>
                                        </p:attrNameLst>
                                      </p:cBhvr>
                                      <p:tavLst>
                                        <p:tav tm="0">
                                          <p:val>
                                            <p:strVal val="ppt_y"/>
                                          </p:val>
                                        </p:tav>
                                        <p:tav tm="100000">
                                          <p:val>
                                            <p:fltVal val="0.5"/>
                                          </p:val>
                                        </p:tav>
                                      </p:tavLst>
                                    </p:anim>
                                    <p:set>
                                      <p:cBhvr>
                                        <p:cTn id="121" dur="1" fill="hold">
                                          <p:stCondLst>
                                            <p:cond delay="499"/>
                                          </p:stCondLst>
                                        </p:cTn>
                                        <p:tgtEl>
                                          <p:spTgt spid="8215"/>
                                        </p:tgtEl>
                                        <p:attrNameLst>
                                          <p:attrName>style.visibility</p:attrName>
                                        </p:attrNameLst>
                                      </p:cBhvr>
                                      <p:to>
                                        <p:strVal val="hidden"/>
                                      </p:to>
                                    </p:set>
                                  </p:childTnLst>
                                </p:cTn>
                              </p:par>
                              <p:par>
                                <p:cTn id="122" presetID="10" presetClass="exit" presetSubtype="0" fill="hold" nodeType="withEffect">
                                  <p:stCondLst>
                                    <p:cond delay="0"/>
                                  </p:stCondLst>
                                  <p:childTnLst>
                                    <p:anim calcmode="lin" valueType="num">
                                      <p:cBhvr>
                                        <p:cTn id="123" dur="500"/>
                                        <p:tgtEl>
                                          <p:spTgt spid="8218"/>
                                        </p:tgtEl>
                                        <p:attrNameLst>
                                          <p:attrName>ppt_w</p:attrName>
                                        </p:attrNameLst>
                                      </p:cBhvr>
                                      <p:tavLst>
                                        <p:tav tm="0">
                                          <p:val>
                                            <p:strVal val="ppt_w"/>
                                          </p:val>
                                        </p:tav>
                                        <p:tav tm="100000">
                                          <p:val>
                                            <p:fltVal val="0"/>
                                          </p:val>
                                        </p:tav>
                                      </p:tavLst>
                                    </p:anim>
                                    <p:anim calcmode="lin" valueType="num">
                                      <p:cBhvr>
                                        <p:cTn id="124" dur="500"/>
                                        <p:tgtEl>
                                          <p:spTgt spid="8218"/>
                                        </p:tgtEl>
                                        <p:attrNameLst>
                                          <p:attrName>ppt_h</p:attrName>
                                        </p:attrNameLst>
                                      </p:cBhvr>
                                      <p:tavLst>
                                        <p:tav tm="0">
                                          <p:val>
                                            <p:strVal val="ppt_h"/>
                                          </p:val>
                                        </p:tav>
                                        <p:tav tm="100000">
                                          <p:val>
                                            <p:fltVal val="0"/>
                                          </p:val>
                                        </p:tav>
                                      </p:tavLst>
                                    </p:anim>
                                    <p:animEffect filter="fade">
                                      <p:cBhvr>
                                        <p:cTn id="125" dur="500"/>
                                        <p:tgtEl>
                                          <p:spTgt spid="8218"/>
                                        </p:tgtEl>
                                      </p:cBhvr>
                                    </p:animEffect>
                                    <p:anim calcmode="lin" valueType="num">
                                      <p:cBhvr>
                                        <p:cTn id="126" dur="500"/>
                                        <p:tgtEl>
                                          <p:spTgt spid="8218"/>
                                        </p:tgtEl>
                                        <p:attrNameLst>
                                          <p:attrName>ppt_x</p:attrName>
                                        </p:attrNameLst>
                                      </p:cBhvr>
                                      <p:tavLst>
                                        <p:tav tm="0">
                                          <p:val>
                                            <p:strVal val="ppt_x"/>
                                          </p:val>
                                        </p:tav>
                                        <p:tav tm="100000">
                                          <p:val>
                                            <p:fltVal val="0.5"/>
                                          </p:val>
                                        </p:tav>
                                      </p:tavLst>
                                    </p:anim>
                                    <p:anim calcmode="lin" valueType="num">
                                      <p:cBhvr>
                                        <p:cTn id="127" dur="500"/>
                                        <p:tgtEl>
                                          <p:spTgt spid="8218"/>
                                        </p:tgtEl>
                                        <p:attrNameLst>
                                          <p:attrName>ppt_y</p:attrName>
                                        </p:attrNameLst>
                                      </p:cBhvr>
                                      <p:tavLst>
                                        <p:tav tm="0">
                                          <p:val>
                                            <p:strVal val="ppt_y"/>
                                          </p:val>
                                        </p:tav>
                                        <p:tav tm="100000">
                                          <p:val>
                                            <p:fltVal val="0.5"/>
                                          </p:val>
                                        </p:tav>
                                      </p:tavLst>
                                    </p:anim>
                                    <p:set>
                                      <p:cBhvr>
                                        <p:cTn id="128" dur="1" fill="hold">
                                          <p:stCondLst>
                                            <p:cond delay="499"/>
                                          </p:stCondLst>
                                        </p:cTn>
                                        <p:tgtEl>
                                          <p:spTgt spid="8218"/>
                                        </p:tgtEl>
                                        <p:attrNameLst>
                                          <p:attrName>style.visibility</p:attrName>
                                        </p:attrNameLst>
                                      </p:cBhvr>
                                      <p:to>
                                        <p:strVal val="hidden"/>
                                      </p:to>
                                    </p:set>
                                  </p:childTnLst>
                                </p:cTn>
                              </p:par>
                              <p:par>
                                <p:cTn id="129" presetID="10" presetClass="exit" presetSubtype="0" fill="hold" nodeType="withEffect">
                                  <p:stCondLst>
                                    <p:cond delay="0"/>
                                  </p:stCondLst>
                                  <p:childTnLst>
                                    <p:anim calcmode="lin" valueType="num">
                                      <p:cBhvr>
                                        <p:cTn id="130" dur="500"/>
                                        <p:tgtEl>
                                          <p:spTgt spid="8216"/>
                                        </p:tgtEl>
                                        <p:attrNameLst>
                                          <p:attrName>ppt_w</p:attrName>
                                        </p:attrNameLst>
                                      </p:cBhvr>
                                      <p:tavLst>
                                        <p:tav tm="0">
                                          <p:val>
                                            <p:strVal val="ppt_w"/>
                                          </p:val>
                                        </p:tav>
                                        <p:tav tm="100000">
                                          <p:val>
                                            <p:fltVal val="0"/>
                                          </p:val>
                                        </p:tav>
                                      </p:tavLst>
                                    </p:anim>
                                    <p:anim calcmode="lin" valueType="num">
                                      <p:cBhvr>
                                        <p:cTn id="131" dur="500"/>
                                        <p:tgtEl>
                                          <p:spTgt spid="8216"/>
                                        </p:tgtEl>
                                        <p:attrNameLst>
                                          <p:attrName>ppt_h</p:attrName>
                                        </p:attrNameLst>
                                      </p:cBhvr>
                                      <p:tavLst>
                                        <p:tav tm="0">
                                          <p:val>
                                            <p:strVal val="ppt_h"/>
                                          </p:val>
                                        </p:tav>
                                        <p:tav tm="100000">
                                          <p:val>
                                            <p:fltVal val="0"/>
                                          </p:val>
                                        </p:tav>
                                      </p:tavLst>
                                    </p:anim>
                                    <p:animEffect filter="fade">
                                      <p:cBhvr>
                                        <p:cTn id="132" dur="500"/>
                                        <p:tgtEl>
                                          <p:spTgt spid="8216"/>
                                        </p:tgtEl>
                                      </p:cBhvr>
                                    </p:animEffect>
                                    <p:anim calcmode="lin" valueType="num">
                                      <p:cBhvr>
                                        <p:cTn id="133" dur="500"/>
                                        <p:tgtEl>
                                          <p:spTgt spid="8216"/>
                                        </p:tgtEl>
                                        <p:attrNameLst>
                                          <p:attrName>ppt_x</p:attrName>
                                        </p:attrNameLst>
                                      </p:cBhvr>
                                      <p:tavLst>
                                        <p:tav tm="0">
                                          <p:val>
                                            <p:strVal val="ppt_x"/>
                                          </p:val>
                                        </p:tav>
                                        <p:tav tm="100000">
                                          <p:val>
                                            <p:fltVal val="0.5"/>
                                          </p:val>
                                        </p:tav>
                                      </p:tavLst>
                                    </p:anim>
                                    <p:anim calcmode="lin" valueType="num">
                                      <p:cBhvr>
                                        <p:cTn id="134" dur="500"/>
                                        <p:tgtEl>
                                          <p:spTgt spid="8216"/>
                                        </p:tgtEl>
                                        <p:attrNameLst>
                                          <p:attrName>ppt_y</p:attrName>
                                        </p:attrNameLst>
                                      </p:cBhvr>
                                      <p:tavLst>
                                        <p:tav tm="0">
                                          <p:val>
                                            <p:strVal val="ppt_y"/>
                                          </p:val>
                                        </p:tav>
                                        <p:tav tm="100000">
                                          <p:val>
                                            <p:fltVal val="0.5"/>
                                          </p:val>
                                        </p:tav>
                                      </p:tavLst>
                                    </p:anim>
                                    <p:set>
                                      <p:cBhvr>
                                        <p:cTn id="135" dur="1" fill="hold">
                                          <p:stCondLst>
                                            <p:cond delay="499"/>
                                          </p:stCondLst>
                                        </p:cTn>
                                        <p:tgtEl>
                                          <p:spTgt spid="8216"/>
                                        </p:tgtEl>
                                        <p:attrNameLst>
                                          <p:attrName>style.visibility</p:attrName>
                                        </p:attrNameLst>
                                      </p:cBhvr>
                                      <p:to>
                                        <p:strVal val="hidden"/>
                                      </p:to>
                                    </p:set>
                                  </p:childTnLst>
                                </p:cTn>
                              </p:par>
                              <p:par>
                                <p:cTn id="136" presetID="10" presetClass="exit" presetSubtype="0" fill="hold" nodeType="withEffect">
                                  <p:stCondLst>
                                    <p:cond delay="0"/>
                                  </p:stCondLst>
                                  <p:childTnLst>
                                    <p:anim calcmode="lin" valueType="num">
                                      <p:cBhvr>
                                        <p:cTn id="137" dur="500"/>
                                        <p:tgtEl>
                                          <p:spTgt spid="8217"/>
                                        </p:tgtEl>
                                        <p:attrNameLst>
                                          <p:attrName>ppt_w</p:attrName>
                                        </p:attrNameLst>
                                      </p:cBhvr>
                                      <p:tavLst>
                                        <p:tav tm="0">
                                          <p:val>
                                            <p:strVal val="ppt_w"/>
                                          </p:val>
                                        </p:tav>
                                        <p:tav tm="100000">
                                          <p:val>
                                            <p:fltVal val="0"/>
                                          </p:val>
                                        </p:tav>
                                      </p:tavLst>
                                    </p:anim>
                                    <p:anim calcmode="lin" valueType="num">
                                      <p:cBhvr>
                                        <p:cTn id="138" dur="500"/>
                                        <p:tgtEl>
                                          <p:spTgt spid="8217"/>
                                        </p:tgtEl>
                                        <p:attrNameLst>
                                          <p:attrName>ppt_h</p:attrName>
                                        </p:attrNameLst>
                                      </p:cBhvr>
                                      <p:tavLst>
                                        <p:tav tm="0">
                                          <p:val>
                                            <p:strVal val="ppt_h"/>
                                          </p:val>
                                        </p:tav>
                                        <p:tav tm="100000">
                                          <p:val>
                                            <p:fltVal val="0"/>
                                          </p:val>
                                        </p:tav>
                                      </p:tavLst>
                                    </p:anim>
                                    <p:animEffect filter="fade">
                                      <p:cBhvr>
                                        <p:cTn id="139" dur="500"/>
                                        <p:tgtEl>
                                          <p:spTgt spid="8217"/>
                                        </p:tgtEl>
                                      </p:cBhvr>
                                    </p:animEffect>
                                    <p:anim calcmode="lin" valueType="num">
                                      <p:cBhvr>
                                        <p:cTn id="140" dur="500"/>
                                        <p:tgtEl>
                                          <p:spTgt spid="8217"/>
                                        </p:tgtEl>
                                        <p:attrNameLst>
                                          <p:attrName>ppt_x</p:attrName>
                                        </p:attrNameLst>
                                      </p:cBhvr>
                                      <p:tavLst>
                                        <p:tav tm="0">
                                          <p:val>
                                            <p:strVal val="ppt_x"/>
                                          </p:val>
                                        </p:tav>
                                        <p:tav tm="100000">
                                          <p:val>
                                            <p:fltVal val="0.5"/>
                                          </p:val>
                                        </p:tav>
                                      </p:tavLst>
                                    </p:anim>
                                    <p:anim calcmode="lin" valueType="num">
                                      <p:cBhvr>
                                        <p:cTn id="141" dur="500"/>
                                        <p:tgtEl>
                                          <p:spTgt spid="8217"/>
                                        </p:tgtEl>
                                        <p:attrNameLst>
                                          <p:attrName>ppt_y</p:attrName>
                                        </p:attrNameLst>
                                      </p:cBhvr>
                                      <p:tavLst>
                                        <p:tav tm="0">
                                          <p:val>
                                            <p:strVal val="ppt_y"/>
                                          </p:val>
                                        </p:tav>
                                        <p:tav tm="100000">
                                          <p:val>
                                            <p:fltVal val="0.5"/>
                                          </p:val>
                                        </p:tav>
                                      </p:tavLst>
                                    </p:anim>
                                    <p:set>
                                      <p:cBhvr>
                                        <p:cTn id="142" dur="1" fill="hold">
                                          <p:stCondLst>
                                            <p:cond delay="499"/>
                                          </p:stCondLst>
                                        </p:cTn>
                                        <p:tgtEl>
                                          <p:spTgt spid="8217"/>
                                        </p:tgtEl>
                                        <p:attrNameLst>
                                          <p:attrName>style.visibility</p:attrName>
                                        </p:attrNameLst>
                                      </p:cBhvr>
                                      <p:to>
                                        <p:strVal val="hidden"/>
                                      </p:to>
                                    </p:set>
                                  </p:childTnLst>
                                </p:cTn>
                              </p:par>
                              <p:par>
                                <p:cTn id="143" presetID="10" presetClass="exit" presetSubtype="0" fill="hold" grpId="1" nodeType="withEffect">
                                  <p:stCondLst>
                                    <p:cond delay="0"/>
                                  </p:stCondLst>
                                  <p:childTnLst>
                                    <p:anim calcmode="lin" valueType="num">
                                      <p:cBhvr>
                                        <p:cTn id="144" dur="500"/>
                                        <p:tgtEl>
                                          <p:spTgt spid="8202"/>
                                        </p:tgtEl>
                                        <p:attrNameLst>
                                          <p:attrName>ppt_w</p:attrName>
                                        </p:attrNameLst>
                                      </p:cBhvr>
                                      <p:tavLst>
                                        <p:tav tm="0">
                                          <p:val>
                                            <p:strVal val="ppt_w"/>
                                          </p:val>
                                        </p:tav>
                                        <p:tav tm="100000">
                                          <p:val>
                                            <p:fltVal val="0"/>
                                          </p:val>
                                        </p:tav>
                                      </p:tavLst>
                                    </p:anim>
                                    <p:anim calcmode="lin" valueType="num">
                                      <p:cBhvr>
                                        <p:cTn id="145" dur="500"/>
                                        <p:tgtEl>
                                          <p:spTgt spid="8202"/>
                                        </p:tgtEl>
                                        <p:attrNameLst>
                                          <p:attrName>ppt_h</p:attrName>
                                        </p:attrNameLst>
                                      </p:cBhvr>
                                      <p:tavLst>
                                        <p:tav tm="0">
                                          <p:val>
                                            <p:strVal val="ppt_h"/>
                                          </p:val>
                                        </p:tav>
                                        <p:tav tm="100000">
                                          <p:val>
                                            <p:fltVal val="0"/>
                                          </p:val>
                                        </p:tav>
                                      </p:tavLst>
                                    </p:anim>
                                    <p:animEffect filter="fade">
                                      <p:cBhvr>
                                        <p:cTn id="146" dur="500"/>
                                        <p:tgtEl>
                                          <p:spTgt spid="8202"/>
                                        </p:tgtEl>
                                      </p:cBhvr>
                                    </p:animEffect>
                                    <p:anim calcmode="lin" valueType="num">
                                      <p:cBhvr>
                                        <p:cTn id="147" dur="500"/>
                                        <p:tgtEl>
                                          <p:spTgt spid="8202"/>
                                        </p:tgtEl>
                                        <p:attrNameLst>
                                          <p:attrName>ppt_x</p:attrName>
                                        </p:attrNameLst>
                                      </p:cBhvr>
                                      <p:tavLst>
                                        <p:tav tm="0">
                                          <p:val>
                                            <p:strVal val="ppt_x"/>
                                          </p:val>
                                        </p:tav>
                                        <p:tav tm="100000">
                                          <p:val>
                                            <p:fltVal val="0.5"/>
                                          </p:val>
                                        </p:tav>
                                      </p:tavLst>
                                    </p:anim>
                                    <p:anim calcmode="lin" valueType="num">
                                      <p:cBhvr>
                                        <p:cTn id="148" dur="500"/>
                                        <p:tgtEl>
                                          <p:spTgt spid="8202"/>
                                        </p:tgtEl>
                                        <p:attrNameLst>
                                          <p:attrName>ppt_y</p:attrName>
                                        </p:attrNameLst>
                                      </p:cBhvr>
                                      <p:tavLst>
                                        <p:tav tm="0">
                                          <p:val>
                                            <p:strVal val="ppt_y"/>
                                          </p:val>
                                        </p:tav>
                                        <p:tav tm="100000">
                                          <p:val>
                                            <p:fltVal val="0.5"/>
                                          </p:val>
                                        </p:tav>
                                      </p:tavLst>
                                    </p:anim>
                                    <p:set>
                                      <p:cBhvr>
                                        <p:cTn id="149" dur="1" fill="hold">
                                          <p:stCondLst>
                                            <p:cond delay="499"/>
                                          </p:stCondLst>
                                        </p:cTn>
                                        <p:tgtEl>
                                          <p:spTgt spid="8202"/>
                                        </p:tgtEl>
                                        <p:attrNameLst>
                                          <p:attrName>style.visibility</p:attrName>
                                        </p:attrNameLst>
                                      </p:cBhvr>
                                      <p:to>
                                        <p:strVal val="hidden"/>
                                      </p:to>
                                    </p:set>
                                  </p:childTnLst>
                                </p:cTn>
                              </p:par>
                              <p:par>
                                <p:cTn id="150" presetID="10" presetClass="exit" presetSubtype="0" fill="hold" nodeType="withEffect">
                                  <p:stCondLst>
                                    <p:cond delay="0"/>
                                  </p:stCondLst>
                                  <p:childTnLst>
                                    <p:anim calcmode="lin" valueType="num">
                                      <p:cBhvr>
                                        <p:cTn id="151" dur="500"/>
                                        <p:tgtEl>
                                          <p:spTgt spid="8199"/>
                                        </p:tgtEl>
                                        <p:attrNameLst>
                                          <p:attrName>ppt_w</p:attrName>
                                        </p:attrNameLst>
                                      </p:cBhvr>
                                      <p:tavLst>
                                        <p:tav tm="0">
                                          <p:val>
                                            <p:strVal val="ppt_w"/>
                                          </p:val>
                                        </p:tav>
                                        <p:tav tm="100000">
                                          <p:val>
                                            <p:fltVal val="0"/>
                                          </p:val>
                                        </p:tav>
                                      </p:tavLst>
                                    </p:anim>
                                    <p:anim calcmode="lin" valueType="num">
                                      <p:cBhvr>
                                        <p:cTn id="152" dur="500"/>
                                        <p:tgtEl>
                                          <p:spTgt spid="8199"/>
                                        </p:tgtEl>
                                        <p:attrNameLst>
                                          <p:attrName>ppt_h</p:attrName>
                                        </p:attrNameLst>
                                      </p:cBhvr>
                                      <p:tavLst>
                                        <p:tav tm="0">
                                          <p:val>
                                            <p:strVal val="ppt_h"/>
                                          </p:val>
                                        </p:tav>
                                        <p:tav tm="100000">
                                          <p:val>
                                            <p:fltVal val="0"/>
                                          </p:val>
                                        </p:tav>
                                      </p:tavLst>
                                    </p:anim>
                                    <p:animEffect filter="fade">
                                      <p:cBhvr>
                                        <p:cTn id="153" dur="500"/>
                                        <p:tgtEl>
                                          <p:spTgt spid="8199"/>
                                        </p:tgtEl>
                                      </p:cBhvr>
                                    </p:animEffect>
                                    <p:anim calcmode="lin" valueType="num">
                                      <p:cBhvr>
                                        <p:cTn id="154" dur="500"/>
                                        <p:tgtEl>
                                          <p:spTgt spid="8199"/>
                                        </p:tgtEl>
                                        <p:attrNameLst>
                                          <p:attrName>ppt_x</p:attrName>
                                        </p:attrNameLst>
                                      </p:cBhvr>
                                      <p:tavLst>
                                        <p:tav tm="0">
                                          <p:val>
                                            <p:strVal val="ppt_x"/>
                                          </p:val>
                                        </p:tav>
                                        <p:tav tm="100000">
                                          <p:val>
                                            <p:fltVal val="0.5"/>
                                          </p:val>
                                        </p:tav>
                                      </p:tavLst>
                                    </p:anim>
                                    <p:anim calcmode="lin" valueType="num">
                                      <p:cBhvr>
                                        <p:cTn id="155" dur="500"/>
                                        <p:tgtEl>
                                          <p:spTgt spid="8199"/>
                                        </p:tgtEl>
                                        <p:attrNameLst>
                                          <p:attrName>ppt_y</p:attrName>
                                        </p:attrNameLst>
                                      </p:cBhvr>
                                      <p:tavLst>
                                        <p:tav tm="0">
                                          <p:val>
                                            <p:strVal val="ppt_y"/>
                                          </p:val>
                                        </p:tav>
                                        <p:tav tm="100000">
                                          <p:val>
                                            <p:fltVal val="0.5"/>
                                          </p:val>
                                        </p:tav>
                                      </p:tavLst>
                                    </p:anim>
                                    <p:set>
                                      <p:cBhvr>
                                        <p:cTn id="156" dur="1" fill="hold">
                                          <p:stCondLst>
                                            <p:cond delay="499"/>
                                          </p:stCondLst>
                                        </p:cTn>
                                        <p:tgtEl>
                                          <p:spTgt spid="8199"/>
                                        </p:tgtEl>
                                        <p:attrNameLst>
                                          <p:attrName>style.visibility</p:attrName>
                                        </p:attrNameLst>
                                      </p:cBhvr>
                                      <p:to>
                                        <p:strVal val="hidden"/>
                                      </p:to>
                                    </p:set>
                                  </p:childTnLst>
                                </p:cTn>
                              </p:par>
                              <p:par>
                                <p:cTn id="157" presetID="10" presetClass="exit" presetSubtype="0" fill="hold" grpId="1" nodeType="withEffect">
                                  <p:stCondLst>
                                    <p:cond delay="0"/>
                                  </p:stCondLst>
                                  <p:childTnLst>
                                    <p:anim calcmode="lin" valueType="num">
                                      <p:cBhvr>
                                        <p:cTn id="158" dur="500"/>
                                        <p:tgtEl>
                                          <p:spTgt spid="8214"/>
                                        </p:tgtEl>
                                        <p:attrNameLst>
                                          <p:attrName>ppt_w</p:attrName>
                                        </p:attrNameLst>
                                      </p:cBhvr>
                                      <p:tavLst>
                                        <p:tav tm="0">
                                          <p:val>
                                            <p:strVal val="ppt_w"/>
                                          </p:val>
                                        </p:tav>
                                        <p:tav tm="100000">
                                          <p:val>
                                            <p:fltVal val="0"/>
                                          </p:val>
                                        </p:tav>
                                      </p:tavLst>
                                    </p:anim>
                                    <p:anim calcmode="lin" valueType="num">
                                      <p:cBhvr>
                                        <p:cTn id="159" dur="500"/>
                                        <p:tgtEl>
                                          <p:spTgt spid="8214"/>
                                        </p:tgtEl>
                                        <p:attrNameLst>
                                          <p:attrName>ppt_h</p:attrName>
                                        </p:attrNameLst>
                                      </p:cBhvr>
                                      <p:tavLst>
                                        <p:tav tm="0">
                                          <p:val>
                                            <p:strVal val="ppt_h"/>
                                          </p:val>
                                        </p:tav>
                                        <p:tav tm="100000">
                                          <p:val>
                                            <p:fltVal val="0"/>
                                          </p:val>
                                        </p:tav>
                                      </p:tavLst>
                                    </p:anim>
                                    <p:animEffect filter="fade">
                                      <p:cBhvr>
                                        <p:cTn id="160" dur="500"/>
                                        <p:tgtEl>
                                          <p:spTgt spid="8214"/>
                                        </p:tgtEl>
                                      </p:cBhvr>
                                    </p:animEffect>
                                    <p:anim calcmode="lin" valueType="num">
                                      <p:cBhvr>
                                        <p:cTn id="161" dur="500"/>
                                        <p:tgtEl>
                                          <p:spTgt spid="8214"/>
                                        </p:tgtEl>
                                        <p:attrNameLst>
                                          <p:attrName>ppt_x</p:attrName>
                                        </p:attrNameLst>
                                      </p:cBhvr>
                                      <p:tavLst>
                                        <p:tav tm="0">
                                          <p:val>
                                            <p:strVal val="ppt_x"/>
                                          </p:val>
                                        </p:tav>
                                        <p:tav tm="100000">
                                          <p:val>
                                            <p:fltVal val="0.5"/>
                                          </p:val>
                                        </p:tav>
                                      </p:tavLst>
                                    </p:anim>
                                    <p:anim calcmode="lin" valueType="num">
                                      <p:cBhvr>
                                        <p:cTn id="162" dur="500"/>
                                        <p:tgtEl>
                                          <p:spTgt spid="8214"/>
                                        </p:tgtEl>
                                        <p:attrNameLst>
                                          <p:attrName>ppt_y</p:attrName>
                                        </p:attrNameLst>
                                      </p:cBhvr>
                                      <p:tavLst>
                                        <p:tav tm="0">
                                          <p:val>
                                            <p:strVal val="ppt_y"/>
                                          </p:val>
                                        </p:tav>
                                        <p:tav tm="100000">
                                          <p:val>
                                            <p:fltVal val="0.5"/>
                                          </p:val>
                                        </p:tav>
                                      </p:tavLst>
                                    </p:anim>
                                    <p:set>
                                      <p:cBhvr>
                                        <p:cTn id="163" dur="1" fill="hold">
                                          <p:stCondLst>
                                            <p:cond delay="499"/>
                                          </p:stCondLst>
                                        </p:cTn>
                                        <p:tgtEl>
                                          <p:spTgt spid="8214"/>
                                        </p:tgtEl>
                                        <p:attrNameLst>
                                          <p:attrName>style.visibility</p:attrName>
                                        </p:attrNameLst>
                                      </p:cBhvr>
                                      <p:to>
                                        <p:strVal val="hidden"/>
                                      </p:to>
                                    </p:set>
                                  </p:childTnLst>
                                </p:cTn>
                              </p:par>
                              <p:par>
                                <p:cTn id="164" presetID="10" presetClass="exit" presetSubtype="0" fill="hold" nodeType="withEffect">
                                  <p:stCondLst>
                                    <p:cond delay="0"/>
                                  </p:stCondLst>
                                  <p:childTnLst>
                                    <p:anim calcmode="lin" valueType="num">
                                      <p:cBhvr>
                                        <p:cTn id="165" dur="500"/>
                                        <p:tgtEl>
                                          <p:spTgt spid="8211"/>
                                        </p:tgtEl>
                                        <p:attrNameLst>
                                          <p:attrName>ppt_w</p:attrName>
                                        </p:attrNameLst>
                                      </p:cBhvr>
                                      <p:tavLst>
                                        <p:tav tm="0">
                                          <p:val>
                                            <p:strVal val="ppt_w"/>
                                          </p:val>
                                        </p:tav>
                                        <p:tav tm="100000">
                                          <p:val>
                                            <p:fltVal val="0"/>
                                          </p:val>
                                        </p:tav>
                                      </p:tavLst>
                                    </p:anim>
                                    <p:anim calcmode="lin" valueType="num">
                                      <p:cBhvr>
                                        <p:cTn id="166" dur="500"/>
                                        <p:tgtEl>
                                          <p:spTgt spid="8211"/>
                                        </p:tgtEl>
                                        <p:attrNameLst>
                                          <p:attrName>ppt_h</p:attrName>
                                        </p:attrNameLst>
                                      </p:cBhvr>
                                      <p:tavLst>
                                        <p:tav tm="0">
                                          <p:val>
                                            <p:strVal val="ppt_h"/>
                                          </p:val>
                                        </p:tav>
                                        <p:tav tm="100000">
                                          <p:val>
                                            <p:fltVal val="0"/>
                                          </p:val>
                                        </p:tav>
                                      </p:tavLst>
                                    </p:anim>
                                    <p:animEffect filter="fade">
                                      <p:cBhvr>
                                        <p:cTn id="167" dur="500"/>
                                        <p:tgtEl>
                                          <p:spTgt spid="8211"/>
                                        </p:tgtEl>
                                      </p:cBhvr>
                                    </p:animEffect>
                                    <p:anim calcmode="lin" valueType="num">
                                      <p:cBhvr>
                                        <p:cTn id="168" dur="500"/>
                                        <p:tgtEl>
                                          <p:spTgt spid="8211"/>
                                        </p:tgtEl>
                                        <p:attrNameLst>
                                          <p:attrName>ppt_x</p:attrName>
                                        </p:attrNameLst>
                                      </p:cBhvr>
                                      <p:tavLst>
                                        <p:tav tm="0">
                                          <p:val>
                                            <p:strVal val="ppt_x"/>
                                          </p:val>
                                        </p:tav>
                                        <p:tav tm="100000">
                                          <p:val>
                                            <p:fltVal val="0.5"/>
                                          </p:val>
                                        </p:tav>
                                      </p:tavLst>
                                    </p:anim>
                                    <p:anim calcmode="lin" valueType="num">
                                      <p:cBhvr>
                                        <p:cTn id="169" dur="500"/>
                                        <p:tgtEl>
                                          <p:spTgt spid="8211"/>
                                        </p:tgtEl>
                                        <p:attrNameLst>
                                          <p:attrName>ppt_y</p:attrName>
                                        </p:attrNameLst>
                                      </p:cBhvr>
                                      <p:tavLst>
                                        <p:tav tm="0">
                                          <p:val>
                                            <p:strVal val="ppt_y"/>
                                          </p:val>
                                        </p:tav>
                                        <p:tav tm="100000">
                                          <p:val>
                                            <p:fltVal val="0.5"/>
                                          </p:val>
                                        </p:tav>
                                      </p:tavLst>
                                    </p:anim>
                                    <p:set>
                                      <p:cBhvr>
                                        <p:cTn id="170" dur="1" fill="hold">
                                          <p:stCondLst>
                                            <p:cond delay="499"/>
                                          </p:stCondLst>
                                        </p:cTn>
                                        <p:tgtEl>
                                          <p:spTgt spid="8211"/>
                                        </p:tgtEl>
                                        <p:attrNameLst>
                                          <p:attrName>style.visibility</p:attrName>
                                        </p:attrNameLst>
                                      </p:cBhvr>
                                      <p:to>
                                        <p:strVal val="hidden"/>
                                      </p:to>
                                    </p:set>
                                  </p:childTnLst>
                                </p:cTn>
                              </p:par>
                              <p:par>
                                <p:cTn id="171" presetID="10" presetClass="exit" presetSubtype="0" fill="hold" grpId="1" nodeType="withEffect">
                                  <p:stCondLst>
                                    <p:cond delay="0"/>
                                  </p:stCondLst>
                                  <p:childTnLst>
                                    <p:anim calcmode="lin" valueType="num">
                                      <p:cBhvr>
                                        <p:cTn id="172" dur="500"/>
                                        <p:tgtEl>
                                          <p:spTgt spid="8206"/>
                                        </p:tgtEl>
                                        <p:attrNameLst>
                                          <p:attrName>ppt_w</p:attrName>
                                        </p:attrNameLst>
                                      </p:cBhvr>
                                      <p:tavLst>
                                        <p:tav tm="0">
                                          <p:val>
                                            <p:strVal val="ppt_w"/>
                                          </p:val>
                                        </p:tav>
                                        <p:tav tm="100000">
                                          <p:val>
                                            <p:fltVal val="0"/>
                                          </p:val>
                                        </p:tav>
                                      </p:tavLst>
                                    </p:anim>
                                    <p:anim calcmode="lin" valueType="num">
                                      <p:cBhvr>
                                        <p:cTn id="173" dur="500"/>
                                        <p:tgtEl>
                                          <p:spTgt spid="8206"/>
                                        </p:tgtEl>
                                        <p:attrNameLst>
                                          <p:attrName>ppt_h</p:attrName>
                                        </p:attrNameLst>
                                      </p:cBhvr>
                                      <p:tavLst>
                                        <p:tav tm="0">
                                          <p:val>
                                            <p:strVal val="ppt_h"/>
                                          </p:val>
                                        </p:tav>
                                        <p:tav tm="100000">
                                          <p:val>
                                            <p:fltVal val="0"/>
                                          </p:val>
                                        </p:tav>
                                      </p:tavLst>
                                    </p:anim>
                                    <p:animEffect filter="fade">
                                      <p:cBhvr>
                                        <p:cTn id="174" dur="500"/>
                                        <p:tgtEl>
                                          <p:spTgt spid="8206"/>
                                        </p:tgtEl>
                                      </p:cBhvr>
                                    </p:animEffect>
                                    <p:anim calcmode="lin" valueType="num">
                                      <p:cBhvr>
                                        <p:cTn id="175" dur="500"/>
                                        <p:tgtEl>
                                          <p:spTgt spid="8206"/>
                                        </p:tgtEl>
                                        <p:attrNameLst>
                                          <p:attrName>ppt_x</p:attrName>
                                        </p:attrNameLst>
                                      </p:cBhvr>
                                      <p:tavLst>
                                        <p:tav tm="0">
                                          <p:val>
                                            <p:strVal val="ppt_x"/>
                                          </p:val>
                                        </p:tav>
                                        <p:tav tm="100000">
                                          <p:val>
                                            <p:fltVal val="0.5"/>
                                          </p:val>
                                        </p:tav>
                                      </p:tavLst>
                                    </p:anim>
                                    <p:anim calcmode="lin" valueType="num">
                                      <p:cBhvr>
                                        <p:cTn id="176" dur="500"/>
                                        <p:tgtEl>
                                          <p:spTgt spid="8206"/>
                                        </p:tgtEl>
                                        <p:attrNameLst>
                                          <p:attrName>ppt_y</p:attrName>
                                        </p:attrNameLst>
                                      </p:cBhvr>
                                      <p:tavLst>
                                        <p:tav tm="0">
                                          <p:val>
                                            <p:strVal val="ppt_y"/>
                                          </p:val>
                                        </p:tav>
                                        <p:tav tm="100000">
                                          <p:val>
                                            <p:fltVal val="0.5"/>
                                          </p:val>
                                        </p:tav>
                                      </p:tavLst>
                                    </p:anim>
                                    <p:set>
                                      <p:cBhvr>
                                        <p:cTn id="177" dur="1" fill="hold">
                                          <p:stCondLst>
                                            <p:cond delay="499"/>
                                          </p:stCondLst>
                                        </p:cTn>
                                        <p:tgtEl>
                                          <p:spTgt spid="8206"/>
                                        </p:tgtEl>
                                        <p:attrNameLst>
                                          <p:attrName>style.visibility</p:attrName>
                                        </p:attrNameLst>
                                      </p:cBhvr>
                                      <p:to>
                                        <p:strVal val="hidden"/>
                                      </p:to>
                                    </p:set>
                                  </p:childTnLst>
                                </p:cTn>
                              </p:par>
                              <p:par>
                                <p:cTn id="178" presetID="10" presetClass="exit" presetSubtype="0" fill="hold" nodeType="withEffect">
                                  <p:stCondLst>
                                    <p:cond delay="0"/>
                                  </p:stCondLst>
                                  <p:childTnLst>
                                    <p:anim calcmode="lin" valueType="num">
                                      <p:cBhvr>
                                        <p:cTn id="179" dur="500"/>
                                        <p:tgtEl>
                                          <p:spTgt spid="8203"/>
                                        </p:tgtEl>
                                        <p:attrNameLst>
                                          <p:attrName>ppt_w</p:attrName>
                                        </p:attrNameLst>
                                      </p:cBhvr>
                                      <p:tavLst>
                                        <p:tav tm="0">
                                          <p:val>
                                            <p:strVal val="ppt_w"/>
                                          </p:val>
                                        </p:tav>
                                        <p:tav tm="100000">
                                          <p:val>
                                            <p:fltVal val="0"/>
                                          </p:val>
                                        </p:tav>
                                      </p:tavLst>
                                    </p:anim>
                                    <p:anim calcmode="lin" valueType="num">
                                      <p:cBhvr>
                                        <p:cTn id="180" dur="500"/>
                                        <p:tgtEl>
                                          <p:spTgt spid="8203"/>
                                        </p:tgtEl>
                                        <p:attrNameLst>
                                          <p:attrName>ppt_h</p:attrName>
                                        </p:attrNameLst>
                                      </p:cBhvr>
                                      <p:tavLst>
                                        <p:tav tm="0">
                                          <p:val>
                                            <p:strVal val="ppt_h"/>
                                          </p:val>
                                        </p:tav>
                                        <p:tav tm="100000">
                                          <p:val>
                                            <p:fltVal val="0"/>
                                          </p:val>
                                        </p:tav>
                                      </p:tavLst>
                                    </p:anim>
                                    <p:animEffect filter="fade">
                                      <p:cBhvr>
                                        <p:cTn id="181" dur="500"/>
                                        <p:tgtEl>
                                          <p:spTgt spid="8203"/>
                                        </p:tgtEl>
                                      </p:cBhvr>
                                    </p:animEffect>
                                    <p:anim calcmode="lin" valueType="num">
                                      <p:cBhvr>
                                        <p:cTn id="182" dur="500"/>
                                        <p:tgtEl>
                                          <p:spTgt spid="8203"/>
                                        </p:tgtEl>
                                        <p:attrNameLst>
                                          <p:attrName>ppt_x</p:attrName>
                                        </p:attrNameLst>
                                      </p:cBhvr>
                                      <p:tavLst>
                                        <p:tav tm="0">
                                          <p:val>
                                            <p:strVal val="ppt_x"/>
                                          </p:val>
                                        </p:tav>
                                        <p:tav tm="100000">
                                          <p:val>
                                            <p:fltVal val="0.5"/>
                                          </p:val>
                                        </p:tav>
                                      </p:tavLst>
                                    </p:anim>
                                    <p:anim calcmode="lin" valueType="num">
                                      <p:cBhvr>
                                        <p:cTn id="183" dur="500"/>
                                        <p:tgtEl>
                                          <p:spTgt spid="8203"/>
                                        </p:tgtEl>
                                        <p:attrNameLst>
                                          <p:attrName>ppt_y</p:attrName>
                                        </p:attrNameLst>
                                      </p:cBhvr>
                                      <p:tavLst>
                                        <p:tav tm="0">
                                          <p:val>
                                            <p:strVal val="ppt_y"/>
                                          </p:val>
                                        </p:tav>
                                        <p:tav tm="100000">
                                          <p:val>
                                            <p:fltVal val="0.5"/>
                                          </p:val>
                                        </p:tav>
                                      </p:tavLst>
                                    </p:anim>
                                    <p:set>
                                      <p:cBhvr>
                                        <p:cTn id="184" dur="1" fill="hold">
                                          <p:stCondLst>
                                            <p:cond delay="499"/>
                                          </p:stCondLst>
                                        </p:cTn>
                                        <p:tgtEl>
                                          <p:spTgt spid="8203"/>
                                        </p:tgtEl>
                                        <p:attrNameLst>
                                          <p:attrName>style.visibility</p:attrName>
                                        </p:attrNameLst>
                                      </p:cBhvr>
                                      <p:to>
                                        <p:strVal val="hidden"/>
                                      </p:to>
                                    </p:set>
                                  </p:childTnLst>
                                </p:cTn>
                              </p:par>
                              <p:par>
                                <p:cTn id="185" presetID="10" presetClass="exit" presetSubtype="0" fill="hold" grpId="1" nodeType="withEffect">
                                  <p:stCondLst>
                                    <p:cond delay="0"/>
                                  </p:stCondLst>
                                  <p:childTnLst>
                                    <p:anim calcmode="lin" valueType="num">
                                      <p:cBhvr>
                                        <p:cTn id="186" dur="500"/>
                                        <p:tgtEl>
                                          <p:spTgt spid="8210"/>
                                        </p:tgtEl>
                                        <p:attrNameLst>
                                          <p:attrName>ppt_w</p:attrName>
                                        </p:attrNameLst>
                                      </p:cBhvr>
                                      <p:tavLst>
                                        <p:tav tm="0">
                                          <p:val>
                                            <p:strVal val="ppt_w"/>
                                          </p:val>
                                        </p:tav>
                                        <p:tav tm="100000">
                                          <p:val>
                                            <p:fltVal val="0"/>
                                          </p:val>
                                        </p:tav>
                                      </p:tavLst>
                                    </p:anim>
                                    <p:anim calcmode="lin" valueType="num">
                                      <p:cBhvr>
                                        <p:cTn id="187" dur="500"/>
                                        <p:tgtEl>
                                          <p:spTgt spid="8210"/>
                                        </p:tgtEl>
                                        <p:attrNameLst>
                                          <p:attrName>ppt_h</p:attrName>
                                        </p:attrNameLst>
                                      </p:cBhvr>
                                      <p:tavLst>
                                        <p:tav tm="0">
                                          <p:val>
                                            <p:strVal val="ppt_h"/>
                                          </p:val>
                                        </p:tav>
                                        <p:tav tm="100000">
                                          <p:val>
                                            <p:fltVal val="0"/>
                                          </p:val>
                                        </p:tav>
                                      </p:tavLst>
                                    </p:anim>
                                    <p:animEffect filter="fade">
                                      <p:cBhvr>
                                        <p:cTn id="188" dur="500"/>
                                        <p:tgtEl>
                                          <p:spTgt spid="8210"/>
                                        </p:tgtEl>
                                      </p:cBhvr>
                                    </p:animEffect>
                                    <p:anim calcmode="lin" valueType="num">
                                      <p:cBhvr>
                                        <p:cTn id="189" dur="500"/>
                                        <p:tgtEl>
                                          <p:spTgt spid="8210"/>
                                        </p:tgtEl>
                                        <p:attrNameLst>
                                          <p:attrName>ppt_x</p:attrName>
                                        </p:attrNameLst>
                                      </p:cBhvr>
                                      <p:tavLst>
                                        <p:tav tm="0">
                                          <p:val>
                                            <p:strVal val="ppt_x"/>
                                          </p:val>
                                        </p:tav>
                                        <p:tav tm="100000">
                                          <p:val>
                                            <p:fltVal val="0.5"/>
                                          </p:val>
                                        </p:tav>
                                      </p:tavLst>
                                    </p:anim>
                                    <p:anim calcmode="lin" valueType="num">
                                      <p:cBhvr>
                                        <p:cTn id="190" dur="500"/>
                                        <p:tgtEl>
                                          <p:spTgt spid="8210"/>
                                        </p:tgtEl>
                                        <p:attrNameLst>
                                          <p:attrName>ppt_y</p:attrName>
                                        </p:attrNameLst>
                                      </p:cBhvr>
                                      <p:tavLst>
                                        <p:tav tm="0">
                                          <p:val>
                                            <p:strVal val="ppt_y"/>
                                          </p:val>
                                        </p:tav>
                                        <p:tav tm="100000">
                                          <p:val>
                                            <p:fltVal val="0.5"/>
                                          </p:val>
                                        </p:tav>
                                      </p:tavLst>
                                    </p:anim>
                                    <p:set>
                                      <p:cBhvr>
                                        <p:cTn id="191" dur="1" fill="hold">
                                          <p:stCondLst>
                                            <p:cond delay="499"/>
                                          </p:stCondLst>
                                        </p:cTn>
                                        <p:tgtEl>
                                          <p:spTgt spid="8210"/>
                                        </p:tgtEl>
                                        <p:attrNameLst>
                                          <p:attrName>style.visibility</p:attrName>
                                        </p:attrNameLst>
                                      </p:cBhvr>
                                      <p:to>
                                        <p:strVal val="hidden"/>
                                      </p:to>
                                    </p:set>
                                  </p:childTnLst>
                                </p:cTn>
                              </p:par>
                              <p:par>
                                <p:cTn id="192" presetID="10" presetClass="exit" presetSubtype="0" fill="hold" nodeType="withEffect">
                                  <p:stCondLst>
                                    <p:cond delay="0"/>
                                  </p:stCondLst>
                                  <p:childTnLst>
                                    <p:anim calcmode="lin" valueType="num">
                                      <p:cBhvr>
                                        <p:cTn id="193" dur="500"/>
                                        <p:tgtEl>
                                          <p:spTgt spid="8207"/>
                                        </p:tgtEl>
                                        <p:attrNameLst>
                                          <p:attrName>ppt_w</p:attrName>
                                        </p:attrNameLst>
                                      </p:cBhvr>
                                      <p:tavLst>
                                        <p:tav tm="0">
                                          <p:val>
                                            <p:strVal val="ppt_w"/>
                                          </p:val>
                                        </p:tav>
                                        <p:tav tm="100000">
                                          <p:val>
                                            <p:fltVal val="0"/>
                                          </p:val>
                                        </p:tav>
                                      </p:tavLst>
                                    </p:anim>
                                    <p:anim calcmode="lin" valueType="num">
                                      <p:cBhvr>
                                        <p:cTn id="194" dur="500"/>
                                        <p:tgtEl>
                                          <p:spTgt spid="8207"/>
                                        </p:tgtEl>
                                        <p:attrNameLst>
                                          <p:attrName>ppt_h</p:attrName>
                                        </p:attrNameLst>
                                      </p:cBhvr>
                                      <p:tavLst>
                                        <p:tav tm="0">
                                          <p:val>
                                            <p:strVal val="ppt_h"/>
                                          </p:val>
                                        </p:tav>
                                        <p:tav tm="100000">
                                          <p:val>
                                            <p:fltVal val="0"/>
                                          </p:val>
                                        </p:tav>
                                      </p:tavLst>
                                    </p:anim>
                                    <p:animEffect filter="fade">
                                      <p:cBhvr>
                                        <p:cTn id="195" dur="500"/>
                                        <p:tgtEl>
                                          <p:spTgt spid="8207"/>
                                        </p:tgtEl>
                                      </p:cBhvr>
                                    </p:animEffect>
                                    <p:anim calcmode="lin" valueType="num">
                                      <p:cBhvr>
                                        <p:cTn id="196" dur="500"/>
                                        <p:tgtEl>
                                          <p:spTgt spid="8207"/>
                                        </p:tgtEl>
                                        <p:attrNameLst>
                                          <p:attrName>ppt_x</p:attrName>
                                        </p:attrNameLst>
                                      </p:cBhvr>
                                      <p:tavLst>
                                        <p:tav tm="0">
                                          <p:val>
                                            <p:strVal val="ppt_x"/>
                                          </p:val>
                                        </p:tav>
                                        <p:tav tm="100000">
                                          <p:val>
                                            <p:fltVal val="0.5"/>
                                          </p:val>
                                        </p:tav>
                                      </p:tavLst>
                                    </p:anim>
                                    <p:anim calcmode="lin" valueType="num">
                                      <p:cBhvr>
                                        <p:cTn id="197" dur="500"/>
                                        <p:tgtEl>
                                          <p:spTgt spid="8207"/>
                                        </p:tgtEl>
                                        <p:attrNameLst>
                                          <p:attrName>ppt_y</p:attrName>
                                        </p:attrNameLst>
                                      </p:cBhvr>
                                      <p:tavLst>
                                        <p:tav tm="0">
                                          <p:val>
                                            <p:strVal val="ppt_y"/>
                                          </p:val>
                                        </p:tav>
                                        <p:tav tm="100000">
                                          <p:val>
                                            <p:fltVal val="0.5"/>
                                          </p:val>
                                        </p:tav>
                                      </p:tavLst>
                                    </p:anim>
                                    <p:set>
                                      <p:cBhvr>
                                        <p:cTn id="198" dur="1" fill="hold">
                                          <p:stCondLst>
                                            <p:cond delay="499"/>
                                          </p:stCondLst>
                                        </p:cTn>
                                        <p:tgtEl>
                                          <p:spTgt spid="8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ldLvl="0"/>
      <p:bldP spid="8202" grpId="1" bldLvl="0"/>
      <p:bldP spid="8206" grpId="0" bldLvl="0"/>
      <p:bldP spid="8206" grpId="1" bldLvl="0"/>
      <p:bldP spid="8210" grpId="0" bldLvl="0"/>
      <p:bldP spid="8210" grpId="1" bldLvl="0"/>
      <p:bldP spid="8214" grpId="0" bldLvl="0"/>
      <p:bldP spid="8214" grpId="1"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9219"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0" name="TextBox 146"/>
          <p:cNvSpPr/>
          <p:nvPr/>
        </p:nvSpPr>
        <p:spPr>
          <a:xfrm>
            <a:off x="1946275" y="4156075"/>
            <a:ext cx="7056438" cy="738188"/>
          </a:xfrm>
          <a:prstGeom prst="rect">
            <a:avLst/>
          </a:prstGeom>
          <a:noFill/>
          <a:ln w="9525">
            <a:noFill/>
          </a:ln>
        </p:spPr>
        <p:txBody>
          <a:bodyPr wrap="square">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p>
        </p:txBody>
      </p:sp>
      <p:sp>
        <p:nvSpPr>
          <p:cNvPr id="9221" name="矩形 36"/>
          <p:cNvSpPr/>
          <p:nvPr/>
        </p:nvSpPr>
        <p:spPr>
          <a:xfrm rot="1487959">
            <a:off x="3379788" y="-1733550"/>
            <a:ext cx="261937" cy="5310188"/>
          </a:xfrm>
          <a:prstGeom prst="rect">
            <a:avLst/>
          </a:prstGeom>
          <a:solidFill>
            <a:schemeClr val="bg1"/>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9222" name="矩形 42"/>
          <p:cNvSpPr/>
          <p:nvPr/>
        </p:nvSpPr>
        <p:spPr>
          <a:xfrm rot="1487959">
            <a:off x="4486275" y="-2174875"/>
            <a:ext cx="260350" cy="5311775"/>
          </a:xfrm>
          <a:prstGeom prst="rect">
            <a:avLst/>
          </a:prstGeom>
          <a:solidFill>
            <a:srgbClr val="262626"/>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9223" name="矩形 43"/>
          <p:cNvSpPr/>
          <p:nvPr/>
        </p:nvSpPr>
        <p:spPr>
          <a:xfrm rot="1487959">
            <a:off x="5483225" y="-2552700"/>
            <a:ext cx="261938" cy="5310188"/>
          </a:xfrm>
          <a:prstGeom prst="rect">
            <a:avLst/>
          </a:prstGeom>
          <a:solidFill>
            <a:schemeClr val="bg1"/>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9224" name="矩形 44"/>
          <p:cNvSpPr/>
          <p:nvPr/>
        </p:nvSpPr>
        <p:spPr>
          <a:xfrm rot="1487959">
            <a:off x="2371725" y="-1277937"/>
            <a:ext cx="261938" cy="5310187"/>
          </a:xfrm>
          <a:prstGeom prst="rect">
            <a:avLst/>
          </a:prstGeom>
          <a:solidFill>
            <a:srgbClr val="262626"/>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9225" name="矩形 45"/>
          <p:cNvSpPr/>
          <p:nvPr/>
        </p:nvSpPr>
        <p:spPr>
          <a:xfrm rot="1487959">
            <a:off x="6477000" y="-2873375"/>
            <a:ext cx="260350" cy="5311775"/>
          </a:xfrm>
          <a:prstGeom prst="rect">
            <a:avLst/>
          </a:prstGeom>
          <a:solidFill>
            <a:srgbClr val="262626"/>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9226" name="椭圆 46"/>
          <p:cNvSpPr/>
          <p:nvPr/>
        </p:nvSpPr>
        <p:spPr>
          <a:xfrm>
            <a:off x="1042988" y="3862388"/>
            <a:ext cx="360362" cy="360362"/>
          </a:xfrm>
          <a:prstGeom prst="ellipse">
            <a:avLst/>
          </a:prstGeom>
          <a:solidFill>
            <a:srgbClr val="262626"/>
          </a:solidFill>
          <a:ln w="38100" cap="flat" cmpd="sng">
            <a:solidFill>
              <a:schemeClr val="bg1"/>
            </a:solidFill>
            <a:prstDash val="solid"/>
            <a:bevel/>
            <a:headEnd type="none" w="med" len="med"/>
            <a:tailEnd type="none" w="med" len="med"/>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1</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9227" name="椭圆 47"/>
          <p:cNvSpPr/>
          <p:nvPr/>
        </p:nvSpPr>
        <p:spPr>
          <a:xfrm>
            <a:off x="2097088" y="3463925"/>
            <a:ext cx="360362" cy="360363"/>
          </a:xfrm>
          <a:prstGeom prst="ellipse">
            <a:avLst/>
          </a:prstGeom>
          <a:solidFill>
            <a:schemeClr val="bg1"/>
          </a:solidFill>
          <a:ln w="38100" cap="flat" cmpd="sng">
            <a:solidFill>
              <a:srgbClr val="262626"/>
            </a:solidFill>
            <a:prstDash val="solid"/>
            <a:bevel/>
            <a:headEnd type="none" w="med" len="med"/>
            <a:tailEnd type="none" w="med" len="med"/>
          </a:ln>
        </p:spPr>
        <p:txBody>
          <a:bodyPr anchor="ctr"/>
          <a:lstStyle/>
          <a:p>
            <a:pPr algn="ctr"/>
            <a:r>
              <a:rPr lang="en-US" altLang="zh-CN" dirty="0">
                <a:solidFill>
                  <a:srgbClr val="262626"/>
                </a:solidFill>
                <a:latin typeface="时尚中黑简体" pitchFamily="2" charset="-122"/>
                <a:ea typeface="时尚中黑简体" pitchFamily="2" charset="-122"/>
                <a:sym typeface="时尚中黑简体" pitchFamily="2" charset="-122"/>
              </a:rPr>
              <a:t>2</a:t>
            </a:r>
            <a:endParaRPr lang="zh-CN" altLang="en-US" dirty="0">
              <a:solidFill>
                <a:srgbClr val="262626"/>
              </a:solidFill>
              <a:latin typeface="时尚中黑简体" pitchFamily="2" charset="-122"/>
              <a:ea typeface="时尚中黑简体" pitchFamily="2" charset="-122"/>
              <a:sym typeface="时尚中黑简体" pitchFamily="2" charset="-122"/>
            </a:endParaRPr>
          </a:p>
        </p:txBody>
      </p:sp>
      <p:sp>
        <p:nvSpPr>
          <p:cNvPr id="9228" name="椭圆 48"/>
          <p:cNvSpPr/>
          <p:nvPr/>
        </p:nvSpPr>
        <p:spPr>
          <a:xfrm>
            <a:off x="3203575" y="3025775"/>
            <a:ext cx="360363" cy="360363"/>
          </a:xfrm>
          <a:prstGeom prst="ellipse">
            <a:avLst/>
          </a:prstGeom>
          <a:solidFill>
            <a:srgbClr val="262626"/>
          </a:solidFill>
          <a:ln w="38100" cap="flat" cmpd="sng">
            <a:solidFill>
              <a:schemeClr val="bg1"/>
            </a:solidFill>
            <a:prstDash val="solid"/>
            <a:bevel/>
            <a:headEnd type="none" w="med" len="med"/>
            <a:tailEnd type="none" w="med" len="med"/>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3</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9229" name="椭圆 49"/>
          <p:cNvSpPr/>
          <p:nvPr/>
        </p:nvSpPr>
        <p:spPr>
          <a:xfrm>
            <a:off x="4202113" y="2624138"/>
            <a:ext cx="360362" cy="360362"/>
          </a:xfrm>
          <a:prstGeom prst="ellipse">
            <a:avLst/>
          </a:prstGeom>
          <a:solidFill>
            <a:schemeClr val="bg1"/>
          </a:solidFill>
          <a:ln w="38100" cap="flat" cmpd="sng">
            <a:solidFill>
              <a:srgbClr val="262626"/>
            </a:solidFill>
            <a:prstDash val="solid"/>
            <a:bevel/>
            <a:headEnd type="none" w="med" len="med"/>
            <a:tailEnd type="none" w="med" len="med"/>
          </a:ln>
        </p:spPr>
        <p:txBody>
          <a:bodyPr anchor="ctr"/>
          <a:lstStyle/>
          <a:p>
            <a:pPr algn="ctr"/>
            <a:r>
              <a:rPr lang="en-US" altLang="zh-CN" dirty="0">
                <a:solidFill>
                  <a:srgbClr val="262626"/>
                </a:solidFill>
                <a:latin typeface="时尚中黑简体" pitchFamily="2" charset="-122"/>
                <a:ea typeface="时尚中黑简体" pitchFamily="2" charset="-122"/>
                <a:sym typeface="时尚中黑简体" pitchFamily="2" charset="-122"/>
              </a:rPr>
              <a:t>4</a:t>
            </a:r>
            <a:endParaRPr lang="zh-CN" altLang="en-US" dirty="0">
              <a:solidFill>
                <a:srgbClr val="262626"/>
              </a:solidFill>
              <a:latin typeface="时尚中黑简体" pitchFamily="2" charset="-122"/>
              <a:ea typeface="时尚中黑简体" pitchFamily="2" charset="-122"/>
              <a:sym typeface="时尚中黑简体" pitchFamily="2" charset="-122"/>
            </a:endParaRPr>
          </a:p>
        </p:txBody>
      </p:sp>
      <p:sp>
        <p:nvSpPr>
          <p:cNvPr id="9230" name="椭圆 50"/>
          <p:cNvSpPr/>
          <p:nvPr/>
        </p:nvSpPr>
        <p:spPr>
          <a:xfrm>
            <a:off x="5194300" y="2314575"/>
            <a:ext cx="360363" cy="360363"/>
          </a:xfrm>
          <a:prstGeom prst="ellipse">
            <a:avLst/>
          </a:prstGeom>
          <a:solidFill>
            <a:srgbClr val="262626"/>
          </a:solidFill>
          <a:ln w="38100" cap="flat" cmpd="sng">
            <a:solidFill>
              <a:schemeClr val="bg1"/>
            </a:solidFill>
            <a:prstDash val="solid"/>
            <a:bevel/>
            <a:headEnd type="none" w="med" len="med"/>
            <a:tailEnd type="none" w="med" len="med"/>
          </a:ln>
        </p:spPr>
        <p:txBody>
          <a:bodyPr anchor="ctr"/>
          <a:lstStyle/>
          <a:p>
            <a:pPr algn="ctr"/>
            <a:r>
              <a:rPr lang="en-US" altLang="zh-CN" dirty="0">
                <a:solidFill>
                  <a:schemeClr val="bg1"/>
                </a:solidFill>
                <a:latin typeface="时尚中黑简体" pitchFamily="2" charset="-122"/>
                <a:ea typeface="时尚中黑简体" pitchFamily="2" charset="-122"/>
                <a:sym typeface="时尚中黑简体" pitchFamily="2" charset="-122"/>
              </a:rPr>
              <a:t>5</a:t>
            </a:r>
            <a:endParaRPr lang="zh-CN" altLang="en-US" dirty="0">
              <a:solidFill>
                <a:schemeClr val="bg1"/>
              </a:solidFill>
              <a:latin typeface="时尚中黑简体" pitchFamily="2" charset="-122"/>
              <a:ea typeface="时尚中黑简体" pitchFamily="2" charset="-122"/>
              <a:sym typeface="时尚中黑简体" pitchFamily="2" charset="-122"/>
            </a:endParaRPr>
          </a:p>
        </p:txBody>
      </p:sp>
      <p:sp>
        <p:nvSpPr>
          <p:cNvPr id="9231" name="矩形 51"/>
          <p:cNvSpPr/>
          <p:nvPr/>
        </p:nvSpPr>
        <p:spPr>
          <a:xfrm rot="17690583">
            <a:off x="698500" y="1358900"/>
            <a:ext cx="2646363" cy="461963"/>
          </a:xfrm>
          <a:prstGeom prst="rect">
            <a:avLst/>
          </a:prstGeom>
          <a:noFill/>
          <a:ln w="9525">
            <a:noFill/>
          </a:ln>
        </p:spPr>
        <p:txBody>
          <a:bodyPr wrap="none">
            <a:spAutoFit/>
          </a:bodyPr>
          <a:lstStyle/>
          <a:p>
            <a:r>
              <a:rPr lang="zh-CN" altLang="en-US" sz="2400" dirty="0">
                <a:solidFill>
                  <a:schemeClr val="bg1"/>
                </a:solidFill>
                <a:latin typeface="时尚中黑简体" pitchFamily="2" charset="-122"/>
                <a:ea typeface="时尚中黑简体" pitchFamily="2" charset="-122"/>
                <a:sym typeface="时尚中黑简体" pitchFamily="2" charset="-122"/>
              </a:rPr>
              <a:t>单击输入文本内容</a:t>
            </a:r>
          </a:p>
        </p:txBody>
      </p:sp>
      <p:sp>
        <p:nvSpPr>
          <p:cNvPr id="9232" name="矩形 52"/>
          <p:cNvSpPr/>
          <p:nvPr/>
        </p:nvSpPr>
        <p:spPr>
          <a:xfrm rot="17690583">
            <a:off x="1560513" y="1273175"/>
            <a:ext cx="2647950" cy="461963"/>
          </a:xfrm>
          <a:prstGeom prst="rect">
            <a:avLst/>
          </a:prstGeom>
          <a:noFill/>
          <a:ln w="9525">
            <a:noFill/>
          </a:ln>
        </p:spPr>
        <p:txBody>
          <a:bodyPr wrap="none">
            <a:spAutoFit/>
          </a:bodyPr>
          <a:lstStyle/>
          <a:p>
            <a:r>
              <a:rPr lang="zh-CN" altLang="en-US" sz="2400" dirty="0">
                <a:solidFill>
                  <a:schemeClr val="bg1"/>
                </a:solidFill>
                <a:latin typeface="时尚中黑简体" pitchFamily="2" charset="-122"/>
                <a:ea typeface="时尚中黑简体" pitchFamily="2" charset="-122"/>
                <a:sym typeface="时尚中黑简体" pitchFamily="2" charset="-122"/>
              </a:rPr>
              <a:t>单击输入文本内容</a:t>
            </a:r>
            <a:endParaRPr lang="zh-CN" altLang="en-US" dirty="0">
              <a:ea typeface="宋体" panose="02010600030101010101" pitchFamily="2" charset="-122"/>
            </a:endParaRPr>
          </a:p>
        </p:txBody>
      </p:sp>
      <p:sp>
        <p:nvSpPr>
          <p:cNvPr id="9233" name="矩形 53"/>
          <p:cNvSpPr/>
          <p:nvPr/>
        </p:nvSpPr>
        <p:spPr>
          <a:xfrm rot="17690583">
            <a:off x="2374900" y="1252538"/>
            <a:ext cx="2646363" cy="461962"/>
          </a:xfrm>
          <a:prstGeom prst="rect">
            <a:avLst/>
          </a:prstGeom>
          <a:noFill/>
          <a:ln w="9525">
            <a:noFill/>
          </a:ln>
        </p:spPr>
        <p:txBody>
          <a:bodyPr wrap="none">
            <a:spAutoFit/>
          </a:bodyPr>
          <a:lstStyle/>
          <a:p>
            <a:r>
              <a:rPr lang="zh-CN" altLang="en-US" sz="2400" dirty="0">
                <a:solidFill>
                  <a:schemeClr val="bg1"/>
                </a:solidFill>
                <a:latin typeface="时尚中黑简体" pitchFamily="2" charset="-122"/>
                <a:ea typeface="时尚中黑简体" pitchFamily="2" charset="-122"/>
                <a:sym typeface="时尚中黑简体" pitchFamily="2" charset="-122"/>
              </a:rPr>
              <a:t>单击输入文本内容</a:t>
            </a:r>
            <a:endParaRPr lang="zh-CN" altLang="en-US" dirty="0">
              <a:ea typeface="宋体" panose="02010600030101010101" pitchFamily="2" charset="-122"/>
            </a:endParaRPr>
          </a:p>
        </p:txBody>
      </p:sp>
      <p:sp>
        <p:nvSpPr>
          <p:cNvPr id="9234" name="矩形 54"/>
          <p:cNvSpPr/>
          <p:nvPr/>
        </p:nvSpPr>
        <p:spPr>
          <a:xfrm rot="17690583">
            <a:off x="3238500" y="1166813"/>
            <a:ext cx="2646363" cy="461962"/>
          </a:xfrm>
          <a:prstGeom prst="rect">
            <a:avLst/>
          </a:prstGeom>
          <a:noFill/>
          <a:ln w="9525">
            <a:noFill/>
          </a:ln>
        </p:spPr>
        <p:txBody>
          <a:bodyPr wrap="none">
            <a:spAutoFit/>
          </a:bodyPr>
          <a:lstStyle/>
          <a:p>
            <a:r>
              <a:rPr lang="zh-CN" altLang="en-US" sz="2400" dirty="0">
                <a:solidFill>
                  <a:schemeClr val="bg1"/>
                </a:solidFill>
                <a:latin typeface="时尚中黑简体" pitchFamily="2" charset="-122"/>
                <a:ea typeface="时尚中黑简体" pitchFamily="2" charset="-122"/>
                <a:sym typeface="时尚中黑简体" pitchFamily="2" charset="-122"/>
              </a:rPr>
              <a:t>单击输入文本内容</a:t>
            </a:r>
            <a:endParaRPr lang="zh-CN" altLang="en-US" dirty="0">
              <a:ea typeface="宋体" panose="02010600030101010101" pitchFamily="2" charset="-122"/>
            </a:endParaRPr>
          </a:p>
        </p:txBody>
      </p:sp>
      <p:sp>
        <p:nvSpPr>
          <p:cNvPr id="9235" name="矩形 55"/>
          <p:cNvSpPr/>
          <p:nvPr/>
        </p:nvSpPr>
        <p:spPr>
          <a:xfrm rot="17690583">
            <a:off x="4194175" y="1044575"/>
            <a:ext cx="2644775" cy="461963"/>
          </a:xfrm>
          <a:prstGeom prst="rect">
            <a:avLst/>
          </a:prstGeom>
          <a:noFill/>
          <a:ln w="9525">
            <a:noFill/>
          </a:ln>
        </p:spPr>
        <p:txBody>
          <a:bodyPr wrap="none">
            <a:spAutoFit/>
          </a:bodyPr>
          <a:lstStyle/>
          <a:p>
            <a:r>
              <a:rPr lang="zh-CN" altLang="en-US" sz="2400" dirty="0">
                <a:solidFill>
                  <a:schemeClr val="bg1"/>
                </a:solidFill>
                <a:latin typeface="时尚中黑简体" pitchFamily="2" charset="-122"/>
                <a:ea typeface="时尚中黑简体" pitchFamily="2" charset="-122"/>
                <a:sym typeface="时尚中黑简体" pitchFamily="2" charset="-122"/>
              </a:rPr>
              <a:t>单击输入文本内容</a:t>
            </a:r>
            <a:endParaRPr lang="zh-CN" altLang="en-US" dirty="0">
              <a:ea typeface="宋体" panose="02010600030101010101" pitchFamily="2" charset="-122"/>
            </a:endParaRPr>
          </a:p>
        </p:txBody>
      </p:sp>
      <p:sp>
        <p:nvSpPr>
          <p:cNvPr id="9236" name="TextBox 56"/>
          <p:cNvSpPr/>
          <p:nvPr/>
        </p:nvSpPr>
        <p:spPr>
          <a:xfrm>
            <a:off x="6181725" y="3154363"/>
            <a:ext cx="1744663" cy="708025"/>
          </a:xfrm>
          <a:prstGeom prst="rect">
            <a:avLst/>
          </a:prstGeom>
          <a:noFill/>
          <a:ln w="9525">
            <a:noFill/>
          </a:ln>
        </p:spPr>
        <p:txBody>
          <a:bodyPr wrap="square">
            <a:spAutoFit/>
          </a:bodyPr>
          <a:lstStyle/>
          <a:p>
            <a:r>
              <a:rPr lang="zh-CN" altLang="en-US" sz="1000" dirty="0">
                <a:solidFill>
                  <a:schemeClr val="bg1"/>
                </a:solidFill>
                <a:latin typeface="时尚中黑简体" pitchFamily="2" charset="-122"/>
                <a:ea typeface="时尚中黑简体" pitchFamily="2" charset="-122"/>
                <a:sym typeface="时尚中黑简体" pitchFamily="2" charset="-122"/>
              </a:rPr>
              <a:t>单击输入文本内容</a:t>
            </a:r>
            <a:endParaRPr lang="en-US" altLang="zh-CN" sz="1000" dirty="0">
              <a:solidFill>
                <a:schemeClr val="bg1"/>
              </a:solidFill>
              <a:latin typeface="时尚中黑简体" pitchFamily="2" charset="-122"/>
              <a:ea typeface="时尚中黑简体" pitchFamily="2" charset="-122"/>
              <a:sym typeface="时尚中黑简体" pitchFamily="2" charset="-122"/>
            </a:endParaRPr>
          </a:p>
          <a:p>
            <a:r>
              <a:rPr lang="zh-CN" altLang="en-US" sz="1000" dirty="0">
                <a:solidFill>
                  <a:schemeClr val="bg1"/>
                </a:solidFill>
                <a:latin typeface="时尚中黑简体" pitchFamily="2" charset="-122"/>
                <a:ea typeface="时尚中黑简体" pitchFamily="2" charset="-122"/>
                <a:sym typeface="时尚中黑简体" pitchFamily="2" charset="-122"/>
              </a:rPr>
              <a:t>    单击输入文本内容</a:t>
            </a:r>
            <a:endParaRPr lang="en-US" altLang="zh-CN" sz="1000" dirty="0">
              <a:solidFill>
                <a:schemeClr val="bg1"/>
              </a:solidFill>
              <a:latin typeface="时尚中黑简体" pitchFamily="2" charset="-122"/>
              <a:ea typeface="时尚中黑简体" pitchFamily="2" charset="-122"/>
              <a:sym typeface="时尚中黑简体" pitchFamily="2" charset="-122"/>
            </a:endParaRPr>
          </a:p>
          <a:p>
            <a:r>
              <a:rPr lang="zh-CN" altLang="en-US" sz="1000" dirty="0">
                <a:solidFill>
                  <a:schemeClr val="bg1"/>
                </a:solidFill>
                <a:latin typeface="时尚中黑简体" pitchFamily="2" charset="-122"/>
                <a:ea typeface="时尚中黑简体" pitchFamily="2" charset="-122"/>
                <a:sym typeface="时尚中黑简体" pitchFamily="2" charset="-122"/>
              </a:rPr>
              <a:t>单击输入文本内容</a:t>
            </a:r>
            <a:endParaRPr lang="en-US" altLang="zh-CN" sz="1000" dirty="0">
              <a:solidFill>
                <a:schemeClr val="bg1"/>
              </a:solidFill>
              <a:latin typeface="时尚中黑简体" pitchFamily="2" charset="-122"/>
              <a:ea typeface="时尚中黑简体" pitchFamily="2" charset="-122"/>
              <a:sym typeface="时尚中黑简体" pitchFamily="2" charset="-122"/>
            </a:endParaRPr>
          </a:p>
          <a:p>
            <a:r>
              <a:rPr lang="zh-CN" altLang="en-US" sz="1000" dirty="0">
                <a:solidFill>
                  <a:schemeClr val="bg1"/>
                </a:solidFill>
                <a:latin typeface="时尚中黑简体" pitchFamily="2" charset="-122"/>
                <a:ea typeface="时尚中黑简体" pitchFamily="2" charset="-122"/>
                <a:sym typeface="时尚中黑简体" pitchFamily="2" charset="-122"/>
              </a:rPr>
              <a:t>   单击输入文本内容</a:t>
            </a:r>
            <a:endParaRPr lang="en-US" altLang="zh-CN" sz="1000" dirty="0">
              <a:solidFill>
                <a:schemeClr val="bg1"/>
              </a:solidFill>
              <a:latin typeface="时尚中黑简体" pitchFamily="2" charset="-122"/>
              <a:ea typeface="时尚中黑简体" pitchFamily="2" charset="-122"/>
              <a:sym typeface="时尚中黑简体" pitchFamily="2" charset="-122"/>
            </a:endParaRPr>
          </a:p>
        </p:txBody>
      </p:sp>
      <p:sp>
        <p:nvSpPr>
          <p:cNvPr id="9237" name="矩形 57"/>
          <p:cNvSpPr/>
          <p:nvPr/>
        </p:nvSpPr>
        <p:spPr>
          <a:xfrm>
            <a:off x="6159500" y="2635250"/>
            <a:ext cx="1390650" cy="461963"/>
          </a:xfrm>
          <a:prstGeom prst="rect">
            <a:avLst/>
          </a:prstGeom>
          <a:noFill/>
          <a:ln w="9525">
            <a:noFill/>
          </a:ln>
        </p:spPr>
        <p:txBody>
          <a:bodyPr wrap="none">
            <a:spAutoFit/>
          </a:bodyPr>
          <a:lstStyle/>
          <a:p>
            <a:pPr algn="ctr"/>
            <a:r>
              <a:rPr lang="zh-CN" altLang="en-US" sz="2400" b="1" dirty="0">
                <a:solidFill>
                  <a:srgbClr val="FFFFFF"/>
                </a:solidFill>
                <a:latin typeface="时尚中黑简体" pitchFamily="2" charset="-122"/>
                <a:ea typeface="时尚中黑简体" pitchFamily="2" charset="-122"/>
                <a:sym typeface="时尚中黑简体" pitchFamily="2" charset="-122"/>
              </a:rPr>
              <a:t>单击输入</a:t>
            </a:r>
            <a:endParaRPr lang="zh-CN" altLang="en-US" dirty="0">
              <a:ea typeface="宋体" panose="02010600030101010101"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6</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p:tgtEl>
                                          <p:spTgt spid="9220"/>
                                        </p:tgtEl>
                                        <p:attrNameLst>
                                          <p:attrName>ppt_y</p:attrName>
                                        </p:attrNameLst>
                                      </p:cBhvr>
                                      <p:tavLst>
                                        <p:tav tm="0">
                                          <p:val>
                                            <p:strVal val="#ppt_y-#ppt_h*1.125000"/>
                                          </p:val>
                                        </p:tav>
                                        <p:tav tm="100000">
                                          <p:val>
                                            <p:strVal val="#ppt_y"/>
                                          </p:val>
                                        </p:tav>
                                      </p:tavLst>
                                    </p:anim>
                                    <p:animEffect filter="wipe(down)">
                                      <p:cBhvr>
                                        <p:cTn id="8" dur="500"/>
                                        <p:tgtEl>
                                          <p:spTgt spid="9220"/>
                                        </p:tgtEl>
                                      </p:cBhvr>
                                    </p:animEffect>
                                  </p:childTnLst>
                                </p:cTn>
                              </p:par>
                              <p:par>
                                <p:cTn id="9" presetID="38" presetClass="entr" presetSubtype="0" accel="50000" fill="hold" grpId="0" nodeType="withEffect">
                                  <p:stCondLst>
                                    <p:cond delay="0"/>
                                  </p:stCondLst>
                                  <p:iterate type="lt">
                                    <p:tmPct val="5000"/>
                                  </p:iterate>
                                  <p:childTnLst>
                                    <p:set>
                                      <p:cBhvr>
                                        <p:cTn id="10" dur="1" fill="hold">
                                          <p:stCondLst>
                                            <p:cond delay="0"/>
                                          </p:stCondLst>
                                        </p:cTn>
                                        <p:tgtEl>
                                          <p:spTgt spid="9237"/>
                                        </p:tgtEl>
                                        <p:attrNameLst>
                                          <p:attrName>style.visibility</p:attrName>
                                        </p:attrNameLst>
                                      </p:cBhvr>
                                      <p:to>
                                        <p:strVal val="visible"/>
                                      </p:to>
                                    </p:set>
                                    <p:set>
                                      <p:cBhvr>
                                        <p:cTn id="11" dur="227" fill="hold">
                                          <p:stCondLst>
                                            <p:cond delay="0"/>
                                          </p:stCondLst>
                                        </p:cTn>
                                        <p:tgtEl>
                                          <p:spTgt spid="9237"/>
                                        </p:tgtEl>
                                        <p:attrNameLst>
                                          <p:attrName>style.rotation</p:attrName>
                                        </p:attrNameLst>
                                      </p:cBhvr>
                                      <p:to>
                                        <p:strVal val="-45.0"/>
                                      </p:to>
                                    </p:set>
                                    <p:anim calcmode="lin" valueType="num">
                                      <p:cBhvr>
                                        <p:cTn id="12" dur="227" fill="hold">
                                          <p:stCondLst>
                                            <p:cond delay="227"/>
                                          </p:stCondLst>
                                        </p:cTn>
                                        <p:tgtEl>
                                          <p:spTgt spid="9237"/>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9237"/>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9237"/>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9237"/>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574"/>
                            </p:stCondLst>
                            <p:childTnLst>
                              <p:par>
                                <p:cTn id="17" presetID="41" presetClass="entr" presetSubtype="0" fill="hold" grpId="0" nodeType="afterEffect">
                                  <p:stCondLst>
                                    <p:cond delay="0"/>
                                  </p:stCondLst>
                                  <p:iterate type="lt">
                                    <p:tmPct val="5000"/>
                                  </p:iterate>
                                  <p:childTnLst>
                                    <p:set>
                                      <p:cBhvr>
                                        <p:cTn id="18" dur="1" fill="hold">
                                          <p:stCondLst>
                                            <p:cond delay="0"/>
                                          </p:stCondLst>
                                        </p:cTn>
                                        <p:tgtEl>
                                          <p:spTgt spid="9236"/>
                                        </p:tgtEl>
                                        <p:attrNameLst>
                                          <p:attrName>style.visibility</p:attrName>
                                        </p:attrNameLst>
                                      </p:cBhvr>
                                      <p:to>
                                        <p:strVal val="visible"/>
                                      </p:to>
                                    </p:set>
                                    <p:anim calcmode="lin" valueType="num">
                                      <p:cBhvr>
                                        <p:cTn id="19" dur="300" fill="hold"/>
                                        <p:tgtEl>
                                          <p:spTgt spid="9236"/>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9236"/>
                                        </p:tgtEl>
                                        <p:attrNameLst>
                                          <p:attrName>ppt_y</p:attrName>
                                        </p:attrNameLst>
                                      </p:cBhvr>
                                      <p:tavLst>
                                        <p:tav tm="0">
                                          <p:val>
                                            <p:strVal val="#ppt_y"/>
                                          </p:val>
                                        </p:tav>
                                        <p:tav tm="100000">
                                          <p:val>
                                            <p:strVal val="#ppt_y"/>
                                          </p:val>
                                        </p:tav>
                                      </p:tavLst>
                                    </p:anim>
                                    <p:anim calcmode="lin" valueType="num">
                                      <p:cBhvr>
                                        <p:cTn id="21" dur="300" fill="hold"/>
                                        <p:tgtEl>
                                          <p:spTgt spid="9236"/>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9236"/>
                                        </p:tgtEl>
                                        <p:attrNameLst>
                                          <p:attrName>ppt_w</p:attrName>
                                        </p:attrNameLst>
                                      </p:cBhvr>
                                      <p:tavLst>
                                        <p:tav tm="0">
                                          <p:val>
                                            <p:strVal val="#ppt_w/10"/>
                                          </p:val>
                                        </p:tav>
                                        <p:tav tm="50000">
                                          <p:val>
                                            <p:strVal val="#ppt_w+.01"/>
                                          </p:val>
                                        </p:tav>
                                        <p:tav tm="100000">
                                          <p:val>
                                            <p:strVal val="#ppt_w"/>
                                          </p:val>
                                        </p:tav>
                                      </p:tavLst>
                                    </p:anim>
                                    <p:animEffect filter="fade">
                                      <p:cBhvr>
                                        <p:cTn id="23" dur="300" tmFilter="0,0; .5, 1; 1, 1"/>
                                        <p:tgtEl>
                                          <p:spTgt spid="9236"/>
                                        </p:tgtEl>
                                      </p:cBhvr>
                                    </p:animEffect>
                                  </p:childTnLst>
                                </p:cTn>
                              </p:par>
                            </p:childTnLst>
                          </p:cTn>
                        </p:par>
                        <p:par>
                          <p:cTn id="24" fill="hold">
                            <p:stCondLst>
                              <p:cond delay="1444"/>
                            </p:stCondLst>
                            <p:childTnLst>
                              <p:par>
                                <p:cTn id="25" presetID="22" presetClass="entr" presetSubtype="1" fill="hold" grpId="0" nodeType="afterEffect">
                                  <p:stCondLst>
                                    <p:cond delay="0"/>
                                  </p:stCondLst>
                                  <p:childTnLst>
                                    <p:set>
                                      <p:cBhvr>
                                        <p:cTn id="26" dur="1" fill="hold">
                                          <p:stCondLst>
                                            <p:cond delay="0"/>
                                          </p:stCondLst>
                                        </p:cTn>
                                        <p:tgtEl>
                                          <p:spTgt spid="9231"/>
                                        </p:tgtEl>
                                        <p:attrNameLst>
                                          <p:attrName>style.visibility</p:attrName>
                                        </p:attrNameLst>
                                      </p:cBhvr>
                                      <p:to>
                                        <p:strVal val="visible"/>
                                      </p:to>
                                    </p:set>
                                    <p:animEffect filter="wipe(up)">
                                      <p:cBhvr>
                                        <p:cTn id="27" dur="300"/>
                                        <p:tgtEl>
                                          <p:spTgt spid="923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224"/>
                                        </p:tgtEl>
                                        <p:attrNameLst>
                                          <p:attrName>style.visibility</p:attrName>
                                        </p:attrNameLst>
                                      </p:cBhvr>
                                      <p:to>
                                        <p:strVal val="visible"/>
                                      </p:to>
                                    </p:set>
                                    <p:animEffect filter="wipe(up)">
                                      <p:cBhvr>
                                        <p:cTn id="30" dur="300"/>
                                        <p:tgtEl>
                                          <p:spTgt spid="9224"/>
                                        </p:tgtEl>
                                      </p:cBhvr>
                                    </p:animEffect>
                                  </p:childTnLst>
                                </p:cTn>
                              </p:par>
                            </p:childTnLst>
                          </p:cTn>
                        </p:par>
                        <p:par>
                          <p:cTn id="31" fill="hold">
                            <p:stCondLst>
                              <p:cond delay="1944"/>
                            </p:stCondLst>
                            <p:childTnLst>
                              <p:par>
                                <p:cTn id="32" presetID="49" presetClass="entr" presetSubtype="0" decel="100000" fill="hold" grpId="0" nodeType="afterEffect">
                                  <p:stCondLst>
                                    <p:cond delay="0"/>
                                  </p:stCondLst>
                                  <p:childTnLst>
                                    <p:set>
                                      <p:cBhvr>
                                        <p:cTn id="33" dur="1" fill="hold">
                                          <p:stCondLst>
                                            <p:cond delay="0"/>
                                          </p:stCondLst>
                                        </p:cTn>
                                        <p:tgtEl>
                                          <p:spTgt spid="9226"/>
                                        </p:tgtEl>
                                        <p:attrNameLst>
                                          <p:attrName>style.visibility</p:attrName>
                                        </p:attrNameLst>
                                      </p:cBhvr>
                                      <p:to>
                                        <p:strVal val="visible"/>
                                      </p:to>
                                    </p:set>
                                    <p:anim calcmode="lin" valueType="num">
                                      <p:cBhvr>
                                        <p:cTn id="34" dur="300" fill="hold"/>
                                        <p:tgtEl>
                                          <p:spTgt spid="9226"/>
                                        </p:tgtEl>
                                        <p:attrNameLst>
                                          <p:attrName>ppt_w</p:attrName>
                                        </p:attrNameLst>
                                      </p:cBhvr>
                                      <p:tavLst>
                                        <p:tav tm="0">
                                          <p:val>
                                            <p:fltVal val="0"/>
                                          </p:val>
                                        </p:tav>
                                        <p:tav tm="100000">
                                          <p:val>
                                            <p:strVal val="#ppt_w"/>
                                          </p:val>
                                        </p:tav>
                                      </p:tavLst>
                                    </p:anim>
                                    <p:anim calcmode="lin" valueType="num">
                                      <p:cBhvr>
                                        <p:cTn id="35" dur="300" fill="hold"/>
                                        <p:tgtEl>
                                          <p:spTgt spid="9226"/>
                                        </p:tgtEl>
                                        <p:attrNameLst>
                                          <p:attrName>ppt_h</p:attrName>
                                        </p:attrNameLst>
                                      </p:cBhvr>
                                      <p:tavLst>
                                        <p:tav tm="0">
                                          <p:val>
                                            <p:fltVal val="0"/>
                                          </p:val>
                                        </p:tav>
                                        <p:tav tm="100000">
                                          <p:val>
                                            <p:strVal val="#ppt_h"/>
                                          </p:val>
                                        </p:tav>
                                      </p:tavLst>
                                    </p:anim>
                                    <p:anim calcmode="lin" valueType="num">
                                      <p:cBhvr>
                                        <p:cTn id="36" dur="300" fill="hold"/>
                                        <p:tgtEl>
                                          <p:spTgt spid="9226"/>
                                        </p:tgtEl>
                                        <p:attrNameLst>
                                          <p:attrName>style.rotation</p:attrName>
                                        </p:attrNameLst>
                                      </p:cBhvr>
                                      <p:tavLst>
                                        <p:tav tm="0">
                                          <p:val>
                                            <p:fltVal val="360"/>
                                          </p:val>
                                        </p:tav>
                                        <p:tav tm="100000">
                                          <p:val>
                                            <p:fltVal val="0"/>
                                          </p:val>
                                        </p:tav>
                                      </p:tavLst>
                                    </p:anim>
                                    <p:animEffect filter="fade">
                                      <p:cBhvr>
                                        <p:cTn id="37" dur="300"/>
                                        <p:tgtEl>
                                          <p:spTgt spid="9226"/>
                                        </p:tgtEl>
                                      </p:cBhvr>
                                    </p:animEffect>
                                  </p:childTnLst>
                                </p:cTn>
                              </p:par>
                            </p:childTnLst>
                          </p:cTn>
                        </p:par>
                        <p:par>
                          <p:cTn id="38" fill="hold">
                            <p:stCondLst>
                              <p:cond delay="2444"/>
                            </p:stCondLst>
                            <p:childTnLst>
                              <p:par>
                                <p:cTn id="39" presetID="22" presetClass="entr" presetSubtype="1"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filter="wipe(up)">
                                      <p:cBhvr>
                                        <p:cTn id="41" dur="300"/>
                                        <p:tgtEl>
                                          <p:spTgt spid="923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9221"/>
                                        </p:tgtEl>
                                        <p:attrNameLst>
                                          <p:attrName>style.visibility</p:attrName>
                                        </p:attrNameLst>
                                      </p:cBhvr>
                                      <p:to>
                                        <p:strVal val="visible"/>
                                      </p:to>
                                    </p:set>
                                    <p:animEffect filter="wipe(up)">
                                      <p:cBhvr>
                                        <p:cTn id="44" dur="300"/>
                                        <p:tgtEl>
                                          <p:spTgt spid="9221"/>
                                        </p:tgtEl>
                                      </p:cBhvr>
                                    </p:animEffect>
                                  </p:childTnLst>
                                </p:cTn>
                              </p:par>
                            </p:childTnLst>
                          </p:cTn>
                        </p:par>
                        <p:par>
                          <p:cTn id="45" fill="hold">
                            <p:stCondLst>
                              <p:cond delay="2944"/>
                            </p:stCondLst>
                            <p:childTnLst>
                              <p:par>
                                <p:cTn id="46" presetID="49" presetClass="entr" presetSubtype="0" decel="100000" fill="hold" grpId="0" nodeType="afterEffect">
                                  <p:stCondLst>
                                    <p:cond delay="0"/>
                                  </p:stCondLst>
                                  <p:childTnLst>
                                    <p:set>
                                      <p:cBhvr>
                                        <p:cTn id="47" dur="1" fill="hold">
                                          <p:stCondLst>
                                            <p:cond delay="0"/>
                                          </p:stCondLst>
                                        </p:cTn>
                                        <p:tgtEl>
                                          <p:spTgt spid="9227"/>
                                        </p:tgtEl>
                                        <p:attrNameLst>
                                          <p:attrName>style.visibility</p:attrName>
                                        </p:attrNameLst>
                                      </p:cBhvr>
                                      <p:to>
                                        <p:strVal val="visible"/>
                                      </p:to>
                                    </p:set>
                                    <p:anim calcmode="lin" valueType="num">
                                      <p:cBhvr>
                                        <p:cTn id="48" dur="300" fill="hold"/>
                                        <p:tgtEl>
                                          <p:spTgt spid="9227"/>
                                        </p:tgtEl>
                                        <p:attrNameLst>
                                          <p:attrName>ppt_w</p:attrName>
                                        </p:attrNameLst>
                                      </p:cBhvr>
                                      <p:tavLst>
                                        <p:tav tm="0">
                                          <p:val>
                                            <p:fltVal val="0"/>
                                          </p:val>
                                        </p:tav>
                                        <p:tav tm="100000">
                                          <p:val>
                                            <p:strVal val="#ppt_w"/>
                                          </p:val>
                                        </p:tav>
                                      </p:tavLst>
                                    </p:anim>
                                    <p:anim calcmode="lin" valueType="num">
                                      <p:cBhvr>
                                        <p:cTn id="49" dur="300" fill="hold"/>
                                        <p:tgtEl>
                                          <p:spTgt spid="9227"/>
                                        </p:tgtEl>
                                        <p:attrNameLst>
                                          <p:attrName>ppt_h</p:attrName>
                                        </p:attrNameLst>
                                      </p:cBhvr>
                                      <p:tavLst>
                                        <p:tav tm="0">
                                          <p:val>
                                            <p:fltVal val="0"/>
                                          </p:val>
                                        </p:tav>
                                        <p:tav tm="100000">
                                          <p:val>
                                            <p:strVal val="#ppt_h"/>
                                          </p:val>
                                        </p:tav>
                                      </p:tavLst>
                                    </p:anim>
                                    <p:anim calcmode="lin" valueType="num">
                                      <p:cBhvr>
                                        <p:cTn id="50" dur="300" fill="hold"/>
                                        <p:tgtEl>
                                          <p:spTgt spid="9227"/>
                                        </p:tgtEl>
                                        <p:attrNameLst>
                                          <p:attrName>style.rotation</p:attrName>
                                        </p:attrNameLst>
                                      </p:cBhvr>
                                      <p:tavLst>
                                        <p:tav tm="0">
                                          <p:val>
                                            <p:fltVal val="360"/>
                                          </p:val>
                                        </p:tav>
                                        <p:tav tm="100000">
                                          <p:val>
                                            <p:fltVal val="0"/>
                                          </p:val>
                                        </p:tav>
                                      </p:tavLst>
                                    </p:anim>
                                    <p:animEffect filter="fade">
                                      <p:cBhvr>
                                        <p:cTn id="51" dur="300"/>
                                        <p:tgtEl>
                                          <p:spTgt spid="9227"/>
                                        </p:tgtEl>
                                      </p:cBhvr>
                                    </p:animEffect>
                                  </p:childTnLst>
                                </p:cTn>
                              </p:par>
                            </p:childTnLst>
                          </p:cTn>
                        </p:par>
                        <p:par>
                          <p:cTn id="52" fill="hold">
                            <p:stCondLst>
                              <p:cond delay="3444"/>
                            </p:stCondLst>
                            <p:childTnLst>
                              <p:par>
                                <p:cTn id="53" presetID="22" presetClass="entr" presetSubtype="1" fill="hold" grpId="0" nodeType="afterEffect">
                                  <p:stCondLst>
                                    <p:cond delay="0"/>
                                  </p:stCondLst>
                                  <p:childTnLst>
                                    <p:set>
                                      <p:cBhvr>
                                        <p:cTn id="54" dur="1" fill="hold">
                                          <p:stCondLst>
                                            <p:cond delay="0"/>
                                          </p:stCondLst>
                                        </p:cTn>
                                        <p:tgtEl>
                                          <p:spTgt spid="9233"/>
                                        </p:tgtEl>
                                        <p:attrNameLst>
                                          <p:attrName>style.visibility</p:attrName>
                                        </p:attrNameLst>
                                      </p:cBhvr>
                                      <p:to>
                                        <p:strVal val="visible"/>
                                      </p:to>
                                    </p:set>
                                    <p:animEffect filter="wipe(up)">
                                      <p:cBhvr>
                                        <p:cTn id="55" dur="300"/>
                                        <p:tgtEl>
                                          <p:spTgt spid="923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222"/>
                                        </p:tgtEl>
                                        <p:attrNameLst>
                                          <p:attrName>style.visibility</p:attrName>
                                        </p:attrNameLst>
                                      </p:cBhvr>
                                      <p:to>
                                        <p:strVal val="visible"/>
                                      </p:to>
                                    </p:set>
                                    <p:animEffect filter="wipe(up)">
                                      <p:cBhvr>
                                        <p:cTn id="58" dur="300"/>
                                        <p:tgtEl>
                                          <p:spTgt spid="9222"/>
                                        </p:tgtEl>
                                      </p:cBhvr>
                                    </p:animEffect>
                                  </p:childTnLst>
                                </p:cTn>
                              </p:par>
                            </p:childTnLst>
                          </p:cTn>
                        </p:par>
                        <p:par>
                          <p:cTn id="59" fill="hold">
                            <p:stCondLst>
                              <p:cond delay="3944"/>
                            </p:stCondLst>
                            <p:childTnLst>
                              <p:par>
                                <p:cTn id="60" presetID="49" presetClass="entr" presetSubtype="0" decel="100000" fill="hold" grpId="0" nodeType="afterEffect">
                                  <p:stCondLst>
                                    <p:cond delay="0"/>
                                  </p:stCondLst>
                                  <p:childTnLst>
                                    <p:set>
                                      <p:cBhvr>
                                        <p:cTn id="61" dur="1" fill="hold">
                                          <p:stCondLst>
                                            <p:cond delay="0"/>
                                          </p:stCondLst>
                                        </p:cTn>
                                        <p:tgtEl>
                                          <p:spTgt spid="9228"/>
                                        </p:tgtEl>
                                        <p:attrNameLst>
                                          <p:attrName>style.visibility</p:attrName>
                                        </p:attrNameLst>
                                      </p:cBhvr>
                                      <p:to>
                                        <p:strVal val="visible"/>
                                      </p:to>
                                    </p:set>
                                    <p:anim calcmode="lin" valueType="num">
                                      <p:cBhvr>
                                        <p:cTn id="62" dur="300" fill="hold"/>
                                        <p:tgtEl>
                                          <p:spTgt spid="9228"/>
                                        </p:tgtEl>
                                        <p:attrNameLst>
                                          <p:attrName>ppt_w</p:attrName>
                                        </p:attrNameLst>
                                      </p:cBhvr>
                                      <p:tavLst>
                                        <p:tav tm="0">
                                          <p:val>
                                            <p:fltVal val="0"/>
                                          </p:val>
                                        </p:tav>
                                        <p:tav tm="100000">
                                          <p:val>
                                            <p:strVal val="#ppt_w"/>
                                          </p:val>
                                        </p:tav>
                                      </p:tavLst>
                                    </p:anim>
                                    <p:anim calcmode="lin" valueType="num">
                                      <p:cBhvr>
                                        <p:cTn id="63" dur="300" fill="hold"/>
                                        <p:tgtEl>
                                          <p:spTgt spid="9228"/>
                                        </p:tgtEl>
                                        <p:attrNameLst>
                                          <p:attrName>ppt_h</p:attrName>
                                        </p:attrNameLst>
                                      </p:cBhvr>
                                      <p:tavLst>
                                        <p:tav tm="0">
                                          <p:val>
                                            <p:fltVal val="0"/>
                                          </p:val>
                                        </p:tav>
                                        <p:tav tm="100000">
                                          <p:val>
                                            <p:strVal val="#ppt_h"/>
                                          </p:val>
                                        </p:tav>
                                      </p:tavLst>
                                    </p:anim>
                                    <p:anim calcmode="lin" valueType="num">
                                      <p:cBhvr>
                                        <p:cTn id="64" dur="300" fill="hold"/>
                                        <p:tgtEl>
                                          <p:spTgt spid="9228"/>
                                        </p:tgtEl>
                                        <p:attrNameLst>
                                          <p:attrName>style.rotation</p:attrName>
                                        </p:attrNameLst>
                                      </p:cBhvr>
                                      <p:tavLst>
                                        <p:tav tm="0">
                                          <p:val>
                                            <p:fltVal val="360"/>
                                          </p:val>
                                        </p:tav>
                                        <p:tav tm="100000">
                                          <p:val>
                                            <p:fltVal val="0"/>
                                          </p:val>
                                        </p:tav>
                                      </p:tavLst>
                                    </p:anim>
                                    <p:animEffect filter="fade">
                                      <p:cBhvr>
                                        <p:cTn id="65" dur="300"/>
                                        <p:tgtEl>
                                          <p:spTgt spid="9228"/>
                                        </p:tgtEl>
                                      </p:cBhvr>
                                    </p:animEffect>
                                  </p:childTnLst>
                                </p:cTn>
                              </p:par>
                            </p:childTnLst>
                          </p:cTn>
                        </p:par>
                        <p:par>
                          <p:cTn id="66" fill="hold">
                            <p:stCondLst>
                              <p:cond delay="4444"/>
                            </p:stCondLst>
                            <p:childTnLst>
                              <p:par>
                                <p:cTn id="67" presetID="22" presetClass="entr" presetSubtype="1" fill="hold" grpId="0" nodeType="afterEffect">
                                  <p:stCondLst>
                                    <p:cond delay="0"/>
                                  </p:stCondLst>
                                  <p:childTnLst>
                                    <p:set>
                                      <p:cBhvr>
                                        <p:cTn id="68" dur="1" fill="hold">
                                          <p:stCondLst>
                                            <p:cond delay="0"/>
                                          </p:stCondLst>
                                        </p:cTn>
                                        <p:tgtEl>
                                          <p:spTgt spid="9234"/>
                                        </p:tgtEl>
                                        <p:attrNameLst>
                                          <p:attrName>style.visibility</p:attrName>
                                        </p:attrNameLst>
                                      </p:cBhvr>
                                      <p:to>
                                        <p:strVal val="visible"/>
                                      </p:to>
                                    </p:set>
                                    <p:animEffect filter="wipe(up)">
                                      <p:cBhvr>
                                        <p:cTn id="69" dur="300"/>
                                        <p:tgtEl>
                                          <p:spTgt spid="923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9223"/>
                                        </p:tgtEl>
                                        <p:attrNameLst>
                                          <p:attrName>style.visibility</p:attrName>
                                        </p:attrNameLst>
                                      </p:cBhvr>
                                      <p:to>
                                        <p:strVal val="visible"/>
                                      </p:to>
                                    </p:set>
                                    <p:animEffect filter="wipe(up)">
                                      <p:cBhvr>
                                        <p:cTn id="72" dur="300"/>
                                        <p:tgtEl>
                                          <p:spTgt spid="9223"/>
                                        </p:tgtEl>
                                      </p:cBhvr>
                                    </p:animEffect>
                                  </p:childTnLst>
                                </p:cTn>
                              </p:par>
                            </p:childTnLst>
                          </p:cTn>
                        </p:par>
                        <p:par>
                          <p:cTn id="73" fill="hold">
                            <p:stCondLst>
                              <p:cond delay="4944"/>
                            </p:stCondLst>
                            <p:childTnLst>
                              <p:par>
                                <p:cTn id="74" presetID="49" presetClass="entr" presetSubtype="0" decel="100000" fill="hold" grpId="0" nodeType="afterEffect">
                                  <p:stCondLst>
                                    <p:cond delay="0"/>
                                  </p:stCondLst>
                                  <p:childTnLst>
                                    <p:set>
                                      <p:cBhvr>
                                        <p:cTn id="75" dur="1" fill="hold">
                                          <p:stCondLst>
                                            <p:cond delay="0"/>
                                          </p:stCondLst>
                                        </p:cTn>
                                        <p:tgtEl>
                                          <p:spTgt spid="9229"/>
                                        </p:tgtEl>
                                        <p:attrNameLst>
                                          <p:attrName>style.visibility</p:attrName>
                                        </p:attrNameLst>
                                      </p:cBhvr>
                                      <p:to>
                                        <p:strVal val="visible"/>
                                      </p:to>
                                    </p:set>
                                    <p:anim calcmode="lin" valueType="num">
                                      <p:cBhvr>
                                        <p:cTn id="76" dur="300" fill="hold"/>
                                        <p:tgtEl>
                                          <p:spTgt spid="9229"/>
                                        </p:tgtEl>
                                        <p:attrNameLst>
                                          <p:attrName>ppt_w</p:attrName>
                                        </p:attrNameLst>
                                      </p:cBhvr>
                                      <p:tavLst>
                                        <p:tav tm="0">
                                          <p:val>
                                            <p:fltVal val="0"/>
                                          </p:val>
                                        </p:tav>
                                        <p:tav tm="100000">
                                          <p:val>
                                            <p:strVal val="#ppt_w"/>
                                          </p:val>
                                        </p:tav>
                                      </p:tavLst>
                                    </p:anim>
                                    <p:anim calcmode="lin" valueType="num">
                                      <p:cBhvr>
                                        <p:cTn id="77" dur="300" fill="hold"/>
                                        <p:tgtEl>
                                          <p:spTgt spid="9229"/>
                                        </p:tgtEl>
                                        <p:attrNameLst>
                                          <p:attrName>ppt_h</p:attrName>
                                        </p:attrNameLst>
                                      </p:cBhvr>
                                      <p:tavLst>
                                        <p:tav tm="0">
                                          <p:val>
                                            <p:fltVal val="0"/>
                                          </p:val>
                                        </p:tav>
                                        <p:tav tm="100000">
                                          <p:val>
                                            <p:strVal val="#ppt_h"/>
                                          </p:val>
                                        </p:tav>
                                      </p:tavLst>
                                    </p:anim>
                                    <p:anim calcmode="lin" valueType="num">
                                      <p:cBhvr>
                                        <p:cTn id="78" dur="300" fill="hold"/>
                                        <p:tgtEl>
                                          <p:spTgt spid="9229"/>
                                        </p:tgtEl>
                                        <p:attrNameLst>
                                          <p:attrName>style.rotation</p:attrName>
                                        </p:attrNameLst>
                                      </p:cBhvr>
                                      <p:tavLst>
                                        <p:tav tm="0">
                                          <p:val>
                                            <p:fltVal val="360"/>
                                          </p:val>
                                        </p:tav>
                                        <p:tav tm="100000">
                                          <p:val>
                                            <p:fltVal val="0"/>
                                          </p:val>
                                        </p:tav>
                                      </p:tavLst>
                                    </p:anim>
                                    <p:animEffect filter="fade">
                                      <p:cBhvr>
                                        <p:cTn id="79" dur="300"/>
                                        <p:tgtEl>
                                          <p:spTgt spid="9229"/>
                                        </p:tgtEl>
                                      </p:cBhvr>
                                    </p:animEffect>
                                  </p:childTnLst>
                                </p:cTn>
                              </p:par>
                            </p:childTnLst>
                          </p:cTn>
                        </p:par>
                        <p:par>
                          <p:cTn id="80" fill="hold">
                            <p:stCondLst>
                              <p:cond delay="5444"/>
                            </p:stCondLst>
                            <p:childTnLst>
                              <p:par>
                                <p:cTn id="81" presetID="22" presetClass="entr" presetSubtype="1" fill="hold" grpId="0" nodeType="afterEffect">
                                  <p:stCondLst>
                                    <p:cond delay="0"/>
                                  </p:stCondLst>
                                  <p:childTnLst>
                                    <p:set>
                                      <p:cBhvr>
                                        <p:cTn id="82" dur="1" fill="hold">
                                          <p:stCondLst>
                                            <p:cond delay="0"/>
                                          </p:stCondLst>
                                        </p:cTn>
                                        <p:tgtEl>
                                          <p:spTgt spid="9235"/>
                                        </p:tgtEl>
                                        <p:attrNameLst>
                                          <p:attrName>style.visibility</p:attrName>
                                        </p:attrNameLst>
                                      </p:cBhvr>
                                      <p:to>
                                        <p:strVal val="visible"/>
                                      </p:to>
                                    </p:set>
                                    <p:animEffect filter="wipe(up)">
                                      <p:cBhvr>
                                        <p:cTn id="83" dur="300"/>
                                        <p:tgtEl>
                                          <p:spTgt spid="923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9225"/>
                                        </p:tgtEl>
                                        <p:attrNameLst>
                                          <p:attrName>style.visibility</p:attrName>
                                        </p:attrNameLst>
                                      </p:cBhvr>
                                      <p:to>
                                        <p:strVal val="visible"/>
                                      </p:to>
                                    </p:set>
                                    <p:animEffect filter="wipe(up)">
                                      <p:cBhvr>
                                        <p:cTn id="86" dur="300"/>
                                        <p:tgtEl>
                                          <p:spTgt spid="9225"/>
                                        </p:tgtEl>
                                      </p:cBhvr>
                                    </p:animEffect>
                                  </p:childTnLst>
                                </p:cTn>
                              </p:par>
                            </p:childTnLst>
                          </p:cTn>
                        </p:par>
                        <p:par>
                          <p:cTn id="87" fill="hold">
                            <p:stCondLst>
                              <p:cond delay="5944"/>
                            </p:stCondLst>
                            <p:childTnLst>
                              <p:par>
                                <p:cTn id="88" presetID="49" presetClass="entr" presetSubtype="0" decel="100000" fill="hold" grpId="0" nodeType="afterEffect">
                                  <p:stCondLst>
                                    <p:cond delay="0"/>
                                  </p:stCondLst>
                                  <p:childTnLst>
                                    <p:set>
                                      <p:cBhvr>
                                        <p:cTn id="89" dur="1" fill="hold">
                                          <p:stCondLst>
                                            <p:cond delay="0"/>
                                          </p:stCondLst>
                                        </p:cTn>
                                        <p:tgtEl>
                                          <p:spTgt spid="9230"/>
                                        </p:tgtEl>
                                        <p:attrNameLst>
                                          <p:attrName>style.visibility</p:attrName>
                                        </p:attrNameLst>
                                      </p:cBhvr>
                                      <p:to>
                                        <p:strVal val="visible"/>
                                      </p:to>
                                    </p:set>
                                    <p:anim calcmode="lin" valueType="num">
                                      <p:cBhvr>
                                        <p:cTn id="90" dur="300" fill="hold"/>
                                        <p:tgtEl>
                                          <p:spTgt spid="9230"/>
                                        </p:tgtEl>
                                        <p:attrNameLst>
                                          <p:attrName>ppt_w</p:attrName>
                                        </p:attrNameLst>
                                      </p:cBhvr>
                                      <p:tavLst>
                                        <p:tav tm="0">
                                          <p:val>
                                            <p:fltVal val="0"/>
                                          </p:val>
                                        </p:tav>
                                        <p:tav tm="100000">
                                          <p:val>
                                            <p:strVal val="#ppt_w"/>
                                          </p:val>
                                        </p:tav>
                                      </p:tavLst>
                                    </p:anim>
                                    <p:anim calcmode="lin" valueType="num">
                                      <p:cBhvr>
                                        <p:cTn id="91" dur="300" fill="hold"/>
                                        <p:tgtEl>
                                          <p:spTgt spid="9230"/>
                                        </p:tgtEl>
                                        <p:attrNameLst>
                                          <p:attrName>ppt_h</p:attrName>
                                        </p:attrNameLst>
                                      </p:cBhvr>
                                      <p:tavLst>
                                        <p:tav tm="0">
                                          <p:val>
                                            <p:fltVal val="0"/>
                                          </p:val>
                                        </p:tav>
                                        <p:tav tm="100000">
                                          <p:val>
                                            <p:strVal val="#ppt_h"/>
                                          </p:val>
                                        </p:tav>
                                      </p:tavLst>
                                    </p:anim>
                                    <p:anim calcmode="lin" valueType="num">
                                      <p:cBhvr>
                                        <p:cTn id="92" dur="300" fill="hold"/>
                                        <p:tgtEl>
                                          <p:spTgt spid="9230"/>
                                        </p:tgtEl>
                                        <p:attrNameLst>
                                          <p:attrName>style.rotation</p:attrName>
                                        </p:attrNameLst>
                                      </p:cBhvr>
                                      <p:tavLst>
                                        <p:tav tm="0">
                                          <p:val>
                                            <p:fltVal val="360"/>
                                          </p:val>
                                        </p:tav>
                                        <p:tav tm="100000">
                                          <p:val>
                                            <p:fltVal val="0"/>
                                          </p:val>
                                        </p:tav>
                                      </p:tavLst>
                                    </p:anim>
                                    <p:animEffect filter="fade">
                                      <p:cBhvr>
                                        <p:cTn id="93" dur="300"/>
                                        <p:tgtEl>
                                          <p:spTgt spid="9230"/>
                                        </p:tgtEl>
                                      </p:cBhvr>
                                    </p:animEffect>
                                  </p:childTnLst>
                                </p:cTn>
                              </p:par>
                            </p:childTnLst>
                          </p:cTn>
                        </p:par>
                        <p:par>
                          <p:cTn id="94" fill="hold">
                            <p:stCondLst>
                              <p:cond delay="6444"/>
                            </p:stCondLst>
                            <p:childTnLst>
                              <p:par>
                                <p:cTn id="95" presetID="47" presetClass="exit" presetSubtype="0" fill="hold" grpId="1" nodeType="afterEffect">
                                  <p:stCondLst>
                                    <p:cond delay="1000"/>
                                  </p:stCondLst>
                                  <p:iterate type="lt">
                                    <p:tmAbs val="0"/>
                                  </p:iterate>
                                  <p:childTnLst>
                                    <p:animEffect filter="fade">
                                      <p:cBhvr>
                                        <p:cTn id="96" dur="500"/>
                                        <p:tgtEl>
                                          <p:spTgt spid="9237"/>
                                        </p:tgtEl>
                                      </p:cBhvr>
                                    </p:animEffect>
                                    <p:anim calcmode="lin" valueType="num">
                                      <p:cBhvr>
                                        <p:cTn id="97" dur="500"/>
                                        <p:tgtEl>
                                          <p:spTgt spid="9237"/>
                                        </p:tgtEl>
                                        <p:attrNameLst>
                                          <p:attrName>ppt_x</p:attrName>
                                        </p:attrNameLst>
                                      </p:cBhvr>
                                      <p:tavLst>
                                        <p:tav tm="0">
                                          <p:val>
                                            <p:strVal val="ppt_x"/>
                                          </p:val>
                                        </p:tav>
                                        <p:tav tm="100000">
                                          <p:val>
                                            <p:strVal val="ppt_x"/>
                                          </p:val>
                                        </p:tav>
                                      </p:tavLst>
                                    </p:anim>
                                    <p:anim calcmode="lin" valueType="num">
                                      <p:cBhvr>
                                        <p:cTn id="98" dur="500"/>
                                        <p:tgtEl>
                                          <p:spTgt spid="9237"/>
                                        </p:tgtEl>
                                        <p:attrNameLst>
                                          <p:attrName>ppt_y</p:attrName>
                                        </p:attrNameLst>
                                      </p:cBhvr>
                                      <p:tavLst>
                                        <p:tav tm="0">
                                          <p:val>
                                            <p:strVal val="ppt_y"/>
                                          </p:val>
                                        </p:tav>
                                        <p:tav tm="100000">
                                          <p:val>
                                            <p:strVal val="ppt_y-.1"/>
                                          </p:val>
                                        </p:tav>
                                      </p:tavLst>
                                    </p:anim>
                                    <p:set>
                                      <p:cBhvr>
                                        <p:cTn id="99" dur="1" fill="hold">
                                          <p:stCondLst>
                                            <p:cond delay="499"/>
                                          </p:stCondLst>
                                        </p:cTn>
                                        <p:tgtEl>
                                          <p:spTgt spid="9237"/>
                                        </p:tgtEl>
                                        <p:attrNameLst>
                                          <p:attrName>style.visibility</p:attrName>
                                        </p:attrNameLst>
                                      </p:cBhvr>
                                      <p:to>
                                        <p:strVal val="hidden"/>
                                      </p:to>
                                    </p:set>
                                  </p:childTnLst>
                                </p:cTn>
                              </p:par>
                              <p:par>
                                <p:cTn id="100" presetID="47" presetClass="exit" presetSubtype="0" fill="hold" grpId="1" nodeType="withEffect">
                                  <p:stCondLst>
                                    <p:cond delay="1000"/>
                                  </p:stCondLst>
                                  <p:iterate type="lt">
                                    <p:tmAbs val="0"/>
                                  </p:iterate>
                                  <p:childTnLst>
                                    <p:animEffect filter="fade">
                                      <p:cBhvr>
                                        <p:cTn id="101" dur="500"/>
                                        <p:tgtEl>
                                          <p:spTgt spid="9236"/>
                                        </p:tgtEl>
                                      </p:cBhvr>
                                    </p:animEffect>
                                    <p:anim calcmode="lin" valueType="num">
                                      <p:cBhvr>
                                        <p:cTn id="102" dur="500"/>
                                        <p:tgtEl>
                                          <p:spTgt spid="9236"/>
                                        </p:tgtEl>
                                        <p:attrNameLst>
                                          <p:attrName>ppt_x</p:attrName>
                                        </p:attrNameLst>
                                      </p:cBhvr>
                                      <p:tavLst>
                                        <p:tav tm="0">
                                          <p:val>
                                            <p:strVal val="ppt_x"/>
                                          </p:val>
                                        </p:tav>
                                        <p:tav tm="100000">
                                          <p:val>
                                            <p:strVal val="ppt_x"/>
                                          </p:val>
                                        </p:tav>
                                      </p:tavLst>
                                    </p:anim>
                                    <p:anim calcmode="lin" valueType="num">
                                      <p:cBhvr>
                                        <p:cTn id="103" dur="500"/>
                                        <p:tgtEl>
                                          <p:spTgt spid="9236"/>
                                        </p:tgtEl>
                                        <p:attrNameLst>
                                          <p:attrName>ppt_y</p:attrName>
                                        </p:attrNameLst>
                                      </p:cBhvr>
                                      <p:tavLst>
                                        <p:tav tm="0">
                                          <p:val>
                                            <p:strVal val="ppt_y"/>
                                          </p:val>
                                        </p:tav>
                                        <p:tav tm="100000">
                                          <p:val>
                                            <p:strVal val="ppt_y-.1"/>
                                          </p:val>
                                        </p:tav>
                                      </p:tavLst>
                                    </p:anim>
                                    <p:set>
                                      <p:cBhvr>
                                        <p:cTn id="104" dur="1" fill="hold">
                                          <p:stCondLst>
                                            <p:cond delay="499"/>
                                          </p:stCondLst>
                                        </p:cTn>
                                        <p:tgtEl>
                                          <p:spTgt spid="9236"/>
                                        </p:tgtEl>
                                        <p:attrNameLst>
                                          <p:attrName>style.visibility</p:attrName>
                                        </p:attrNameLst>
                                      </p:cBhvr>
                                      <p:to>
                                        <p:strVal val="hidden"/>
                                      </p:to>
                                    </p:set>
                                  </p:childTnLst>
                                </p:cTn>
                              </p:par>
                              <p:par>
                                <p:cTn id="105" presetID="47" presetClass="exit" presetSubtype="0" fill="hold" grpId="1" nodeType="withEffect">
                                  <p:stCondLst>
                                    <p:cond delay="1000"/>
                                  </p:stCondLst>
                                  <p:childTnLst>
                                    <p:animEffect filter="fade">
                                      <p:cBhvr>
                                        <p:cTn id="106" dur="500"/>
                                        <p:tgtEl>
                                          <p:spTgt spid="9231"/>
                                        </p:tgtEl>
                                      </p:cBhvr>
                                    </p:animEffect>
                                    <p:anim calcmode="lin" valueType="num">
                                      <p:cBhvr>
                                        <p:cTn id="107" dur="500"/>
                                        <p:tgtEl>
                                          <p:spTgt spid="9231"/>
                                        </p:tgtEl>
                                        <p:attrNameLst>
                                          <p:attrName>ppt_x</p:attrName>
                                        </p:attrNameLst>
                                      </p:cBhvr>
                                      <p:tavLst>
                                        <p:tav tm="0">
                                          <p:val>
                                            <p:strVal val="ppt_x"/>
                                          </p:val>
                                        </p:tav>
                                        <p:tav tm="100000">
                                          <p:val>
                                            <p:strVal val="ppt_x"/>
                                          </p:val>
                                        </p:tav>
                                      </p:tavLst>
                                    </p:anim>
                                    <p:anim calcmode="lin" valueType="num">
                                      <p:cBhvr>
                                        <p:cTn id="108" dur="500"/>
                                        <p:tgtEl>
                                          <p:spTgt spid="9231"/>
                                        </p:tgtEl>
                                        <p:attrNameLst>
                                          <p:attrName>ppt_y</p:attrName>
                                        </p:attrNameLst>
                                      </p:cBhvr>
                                      <p:tavLst>
                                        <p:tav tm="0">
                                          <p:val>
                                            <p:strVal val="ppt_y"/>
                                          </p:val>
                                        </p:tav>
                                        <p:tav tm="100000">
                                          <p:val>
                                            <p:strVal val="ppt_y-.1"/>
                                          </p:val>
                                        </p:tav>
                                      </p:tavLst>
                                    </p:anim>
                                    <p:set>
                                      <p:cBhvr>
                                        <p:cTn id="109" dur="1" fill="hold">
                                          <p:stCondLst>
                                            <p:cond delay="499"/>
                                          </p:stCondLst>
                                        </p:cTn>
                                        <p:tgtEl>
                                          <p:spTgt spid="9231"/>
                                        </p:tgtEl>
                                        <p:attrNameLst>
                                          <p:attrName>style.visibility</p:attrName>
                                        </p:attrNameLst>
                                      </p:cBhvr>
                                      <p:to>
                                        <p:strVal val="hidden"/>
                                      </p:to>
                                    </p:set>
                                  </p:childTnLst>
                                </p:cTn>
                              </p:par>
                              <p:par>
                                <p:cTn id="110" presetID="47" presetClass="exit" presetSubtype="0" fill="hold" grpId="1" nodeType="withEffect">
                                  <p:stCondLst>
                                    <p:cond delay="1000"/>
                                  </p:stCondLst>
                                  <p:childTnLst>
                                    <p:animEffect filter="fade">
                                      <p:cBhvr>
                                        <p:cTn id="111" dur="500"/>
                                        <p:tgtEl>
                                          <p:spTgt spid="9224"/>
                                        </p:tgtEl>
                                      </p:cBhvr>
                                    </p:animEffect>
                                    <p:anim calcmode="lin" valueType="num">
                                      <p:cBhvr>
                                        <p:cTn id="112" dur="500"/>
                                        <p:tgtEl>
                                          <p:spTgt spid="9224"/>
                                        </p:tgtEl>
                                        <p:attrNameLst>
                                          <p:attrName>ppt_x</p:attrName>
                                        </p:attrNameLst>
                                      </p:cBhvr>
                                      <p:tavLst>
                                        <p:tav tm="0">
                                          <p:val>
                                            <p:strVal val="ppt_x"/>
                                          </p:val>
                                        </p:tav>
                                        <p:tav tm="100000">
                                          <p:val>
                                            <p:strVal val="ppt_x"/>
                                          </p:val>
                                        </p:tav>
                                      </p:tavLst>
                                    </p:anim>
                                    <p:anim calcmode="lin" valueType="num">
                                      <p:cBhvr>
                                        <p:cTn id="113" dur="500"/>
                                        <p:tgtEl>
                                          <p:spTgt spid="9224"/>
                                        </p:tgtEl>
                                        <p:attrNameLst>
                                          <p:attrName>ppt_y</p:attrName>
                                        </p:attrNameLst>
                                      </p:cBhvr>
                                      <p:tavLst>
                                        <p:tav tm="0">
                                          <p:val>
                                            <p:strVal val="ppt_y"/>
                                          </p:val>
                                        </p:tav>
                                        <p:tav tm="100000">
                                          <p:val>
                                            <p:strVal val="ppt_y-.1"/>
                                          </p:val>
                                        </p:tav>
                                      </p:tavLst>
                                    </p:anim>
                                    <p:set>
                                      <p:cBhvr>
                                        <p:cTn id="114" dur="1" fill="hold">
                                          <p:stCondLst>
                                            <p:cond delay="499"/>
                                          </p:stCondLst>
                                        </p:cTn>
                                        <p:tgtEl>
                                          <p:spTgt spid="9224"/>
                                        </p:tgtEl>
                                        <p:attrNameLst>
                                          <p:attrName>style.visibility</p:attrName>
                                        </p:attrNameLst>
                                      </p:cBhvr>
                                      <p:to>
                                        <p:strVal val="hidden"/>
                                      </p:to>
                                    </p:set>
                                  </p:childTnLst>
                                </p:cTn>
                              </p:par>
                              <p:par>
                                <p:cTn id="115" presetID="47" presetClass="exit" presetSubtype="0" fill="hold" grpId="1" nodeType="withEffect">
                                  <p:stCondLst>
                                    <p:cond delay="1000"/>
                                  </p:stCondLst>
                                  <p:childTnLst>
                                    <p:animEffect filter="fade">
                                      <p:cBhvr>
                                        <p:cTn id="116" dur="500"/>
                                        <p:tgtEl>
                                          <p:spTgt spid="9226"/>
                                        </p:tgtEl>
                                      </p:cBhvr>
                                    </p:animEffect>
                                    <p:anim calcmode="lin" valueType="num">
                                      <p:cBhvr>
                                        <p:cTn id="117" dur="500"/>
                                        <p:tgtEl>
                                          <p:spTgt spid="9226"/>
                                        </p:tgtEl>
                                        <p:attrNameLst>
                                          <p:attrName>ppt_x</p:attrName>
                                        </p:attrNameLst>
                                      </p:cBhvr>
                                      <p:tavLst>
                                        <p:tav tm="0">
                                          <p:val>
                                            <p:strVal val="ppt_x"/>
                                          </p:val>
                                        </p:tav>
                                        <p:tav tm="100000">
                                          <p:val>
                                            <p:strVal val="ppt_x"/>
                                          </p:val>
                                        </p:tav>
                                      </p:tavLst>
                                    </p:anim>
                                    <p:anim calcmode="lin" valueType="num">
                                      <p:cBhvr>
                                        <p:cTn id="118" dur="500"/>
                                        <p:tgtEl>
                                          <p:spTgt spid="9226"/>
                                        </p:tgtEl>
                                        <p:attrNameLst>
                                          <p:attrName>ppt_y</p:attrName>
                                        </p:attrNameLst>
                                      </p:cBhvr>
                                      <p:tavLst>
                                        <p:tav tm="0">
                                          <p:val>
                                            <p:strVal val="ppt_y"/>
                                          </p:val>
                                        </p:tav>
                                        <p:tav tm="100000">
                                          <p:val>
                                            <p:strVal val="ppt_y-.1"/>
                                          </p:val>
                                        </p:tav>
                                      </p:tavLst>
                                    </p:anim>
                                    <p:set>
                                      <p:cBhvr>
                                        <p:cTn id="119" dur="1" fill="hold">
                                          <p:stCondLst>
                                            <p:cond delay="499"/>
                                          </p:stCondLst>
                                        </p:cTn>
                                        <p:tgtEl>
                                          <p:spTgt spid="9226"/>
                                        </p:tgtEl>
                                        <p:attrNameLst>
                                          <p:attrName>style.visibility</p:attrName>
                                        </p:attrNameLst>
                                      </p:cBhvr>
                                      <p:to>
                                        <p:strVal val="hidden"/>
                                      </p:to>
                                    </p:set>
                                  </p:childTnLst>
                                </p:cTn>
                              </p:par>
                              <p:par>
                                <p:cTn id="120" presetID="47" presetClass="exit" presetSubtype="0" fill="hold" grpId="1" nodeType="withEffect">
                                  <p:stCondLst>
                                    <p:cond delay="1000"/>
                                  </p:stCondLst>
                                  <p:childTnLst>
                                    <p:animEffect filter="fade">
                                      <p:cBhvr>
                                        <p:cTn id="121" dur="500"/>
                                        <p:tgtEl>
                                          <p:spTgt spid="9232"/>
                                        </p:tgtEl>
                                      </p:cBhvr>
                                    </p:animEffect>
                                    <p:anim calcmode="lin" valueType="num">
                                      <p:cBhvr>
                                        <p:cTn id="122" dur="500"/>
                                        <p:tgtEl>
                                          <p:spTgt spid="9232"/>
                                        </p:tgtEl>
                                        <p:attrNameLst>
                                          <p:attrName>ppt_x</p:attrName>
                                        </p:attrNameLst>
                                      </p:cBhvr>
                                      <p:tavLst>
                                        <p:tav tm="0">
                                          <p:val>
                                            <p:strVal val="ppt_x"/>
                                          </p:val>
                                        </p:tav>
                                        <p:tav tm="100000">
                                          <p:val>
                                            <p:strVal val="ppt_x"/>
                                          </p:val>
                                        </p:tav>
                                      </p:tavLst>
                                    </p:anim>
                                    <p:anim calcmode="lin" valueType="num">
                                      <p:cBhvr>
                                        <p:cTn id="123" dur="500"/>
                                        <p:tgtEl>
                                          <p:spTgt spid="9232"/>
                                        </p:tgtEl>
                                        <p:attrNameLst>
                                          <p:attrName>ppt_y</p:attrName>
                                        </p:attrNameLst>
                                      </p:cBhvr>
                                      <p:tavLst>
                                        <p:tav tm="0">
                                          <p:val>
                                            <p:strVal val="ppt_y"/>
                                          </p:val>
                                        </p:tav>
                                        <p:tav tm="100000">
                                          <p:val>
                                            <p:strVal val="ppt_y-.1"/>
                                          </p:val>
                                        </p:tav>
                                      </p:tavLst>
                                    </p:anim>
                                    <p:set>
                                      <p:cBhvr>
                                        <p:cTn id="124" dur="1" fill="hold">
                                          <p:stCondLst>
                                            <p:cond delay="499"/>
                                          </p:stCondLst>
                                        </p:cTn>
                                        <p:tgtEl>
                                          <p:spTgt spid="9232"/>
                                        </p:tgtEl>
                                        <p:attrNameLst>
                                          <p:attrName>style.visibility</p:attrName>
                                        </p:attrNameLst>
                                      </p:cBhvr>
                                      <p:to>
                                        <p:strVal val="hidden"/>
                                      </p:to>
                                    </p:set>
                                  </p:childTnLst>
                                </p:cTn>
                              </p:par>
                              <p:par>
                                <p:cTn id="125" presetID="47" presetClass="exit" presetSubtype="0" fill="hold" grpId="1" nodeType="withEffect">
                                  <p:stCondLst>
                                    <p:cond delay="1000"/>
                                  </p:stCondLst>
                                  <p:childTnLst>
                                    <p:animEffect filter="fade">
                                      <p:cBhvr>
                                        <p:cTn id="126" dur="500"/>
                                        <p:tgtEl>
                                          <p:spTgt spid="9221"/>
                                        </p:tgtEl>
                                      </p:cBhvr>
                                    </p:animEffect>
                                    <p:anim calcmode="lin" valueType="num">
                                      <p:cBhvr>
                                        <p:cTn id="127" dur="500"/>
                                        <p:tgtEl>
                                          <p:spTgt spid="9221"/>
                                        </p:tgtEl>
                                        <p:attrNameLst>
                                          <p:attrName>ppt_x</p:attrName>
                                        </p:attrNameLst>
                                      </p:cBhvr>
                                      <p:tavLst>
                                        <p:tav tm="0">
                                          <p:val>
                                            <p:strVal val="ppt_x"/>
                                          </p:val>
                                        </p:tav>
                                        <p:tav tm="100000">
                                          <p:val>
                                            <p:strVal val="ppt_x"/>
                                          </p:val>
                                        </p:tav>
                                      </p:tavLst>
                                    </p:anim>
                                    <p:anim calcmode="lin" valueType="num">
                                      <p:cBhvr>
                                        <p:cTn id="128" dur="500"/>
                                        <p:tgtEl>
                                          <p:spTgt spid="9221"/>
                                        </p:tgtEl>
                                        <p:attrNameLst>
                                          <p:attrName>ppt_y</p:attrName>
                                        </p:attrNameLst>
                                      </p:cBhvr>
                                      <p:tavLst>
                                        <p:tav tm="0">
                                          <p:val>
                                            <p:strVal val="ppt_y"/>
                                          </p:val>
                                        </p:tav>
                                        <p:tav tm="100000">
                                          <p:val>
                                            <p:strVal val="ppt_y-.1"/>
                                          </p:val>
                                        </p:tav>
                                      </p:tavLst>
                                    </p:anim>
                                    <p:set>
                                      <p:cBhvr>
                                        <p:cTn id="129" dur="1" fill="hold">
                                          <p:stCondLst>
                                            <p:cond delay="499"/>
                                          </p:stCondLst>
                                        </p:cTn>
                                        <p:tgtEl>
                                          <p:spTgt spid="9221"/>
                                        </p:tgtEl>
                                        <p:attrNameLst>
                                          <p:attrName>style.visibility</p:attrName>
                                        </p:attrNameLst>
                                      </p:cBhvr>
                                      <p:to>
                                        <p:strVal val="hidden"/>
                                      </p:to>
                                    </p:set>
                                  </p:childTnLst>
                                </p:cTn>
                              </p:par>
                              <p:par>
                                <p:cTn id="130" presetID="47" presetClass="exit" presetSubtype="0" fill="hold" grpId="1" nodeType="withEffect">
                                  <p:stCondLst>
                                    <p:cond delay="1000"/>
                                  </p:stCondLst>
                                  <p:childTnLst>
                                    <p:animEffect filter="fade">
                                      <p:cBhvr>
                                        <p:cTn id="131" dur="500"/>
                                        <p:tgtEl>
                                          <p:spTgt spid="9227"/>
                                        </p:tgtEl>
                                      </p:cBhvr>
                                    </p:animEffect>
                                    <p:anim calcmode="lin" valueType="num">
                                      <p:cBhvr>
                                        <p:cTn id="132" dur="500"/>
                                        <p:tgtEl>
                                          <p:spTgt spid="9227"/>
                                        </p:tgtEl>
                                        <p:attrNameLst>
                                          <p:attrName>ppt_x</p:attrName>
                                        </p:attrNameLst>
                                      </p:cBhvr>
                                      <p:tavLst>
                                        <p:tav tm="0">
                                          <p:val>
                                            <p:strVal val="ppt_x"/>
                                          </p:val>
                                        </p:tav>
                                        <p:tav tm="100000">
                                          <p:val>
                                            <p:strVal val="ppt_x"/>
                                          </p:val>
                                        </p:tav>
                                      </p:tavLst>
                                    </p:anim>
                                    <p:anim calcmode="lin" valueType="num">
                                      <p:cBhvr>
                                        <p:cTn id="133" dur="500"/>
                                        <p:tgtEl>
                                          <p:spTgt spid="9227"/>
                                        </p:tgtEl>
                                        <p:attrNameLst>
                                          <p:attrName>ppt_y</p:attrName>
                                        </p:attrNameLst>
                                      </p:cBhvr>
                                      <p:tavLst>
                                        <p:tav tm="0">
                                          <p:val>
                                            <p:strVal val="ppt_y"/>
                                          </p:val>
                                        </p:tav>
                                        <p:tav tm="100000">
                                          <p:val>
                                            <p:strVal val="ppt_y-.1"/>
                                          </p:val>
                                        </p:tav>
                                      </p:tavLst>
                                    </p:anim>
                                    <p:set>
                                      <p:cBhvr>
                                        <p:cTn id="134" dur="1" fill="hold">
                                          <p:stCondLst>
                                            <p:cond delay="499"/>
                                          </p:stCondLst>
                                        </p:cTn>
                                        <p:tgtEl>
                                          <p:spTgt spid="9227"/>
                                        </p:tgtEl>
                                        <p:attrNameLst>
                                          <p:attrName>style.visibility</p:attrName>
                                        </p:attrNameLst>
                                      </p:cBhvr>
                                      <p:to>
                                        <p:strVal val="hidden"/>
                                      </p:to>
                                    </p:set>
                                  </p:childTnLst>
                                </p:cTn>
                              </p:par>
                              <p:par>
                                <p:cTn id="135" presetID="47" presetClass="exit" presetSubtype="0" fill="hold" grpId="1" nodeType="withEffect">
                                  <p:stCondLst>
                                    <p:cond delay="1000"/>
                                  </p:stCondLst>
                                  <p:childTnLst>
                                    <p:animEffect filter="fade">
                                      <p:cBhvr>
                                        <p:cTn id="136" dur="500"/>
                                        <p:tgtEl>
                                          <p:spTgt spid="9233"/>
                                        </p:tgtEl>
                                      </p:cBhvr>
                                    </p:animEffect>
                                    <p:anim calcmode="lin" valueType="num">
                                      <p:cBhvr>
                                        <p:cTn id="137" dur="500"/>
                                        <p:tgtEl>
                                          <p:spTgt spid="9233"/>
                                        </p:tgtEl>
                                        <p:attrNameLst>
                                          <p:attrName>ppt_x</p:attrName>
                                        </p:attrNameLst>
                                      </p:cBhvr>
                                      <p:tavLst>
                                        <p:tav tm="0">
                                          <p:val>
                                            <p:strVal val="ppt_x"/>
                                          </p:val>
                                        </p:tav>
                                        <p:tav tm="100000">
                                          <p:val>
                                            <p:strVal val="ppt_x"/>
                                          </p:val>
                                        </p:tav>
                                      </p:tavLst>
                                    </p:anim>
                                    <p:anim calcmode="lin" valueType="num">
                                      <p:cBhvr>
                                        <p:cTn id="138" dur="500"/>
                                        <p:tgtEl>
                                          <p:spTgt spid="9233"/>
                                        </p:tgtEl>
                                        <p:attrNameLst>
                                          <p:attrName>ppt_y</p:attrName>
                                        </p:attrNameLst>
                                      </p:cBhvr>
                                      <p:tavLst>
                                        <p:tav tm="0">
                                          <p:val>
                                            <p:strVal val="ppt_y"/>
                                          </p:val>
                                        </p:tav>
                                        <p:tav tm="100000">
                                          <p:val>
                                            <p:strVal val="ppt_y-.1"/>
                                          </p:val>
                                        </p:tav>
                                      </p:tavLst>
                                    </p:anim>
                                    <p:set>
                                      <p:cBhvr>
                                        <p:cTn id="139" dur="1" fill="hold">
                                          <p:stCondLst>
                                            <p:cond delay="499"/>
                                          </p:stCondLst>
                                        </p:cTn>
                                        <p:tgtEl>
                                          <p:spTgt spid="9233"/>
                                        </p:tgtEl>
                                        <p:attrNameLst>
                                          <p:attrName>style.visibility</p:attrName>
                                        </p:attrNameLst>
                                      </p:cBhvr>
                                      <p:to>
                                        <p:strVal val="hidden"/>
                                      </p:to>
                                    </p:set>
                                  </p:childTnLst>
                                </p:cTn>
                              </p:par>
                              <p:par>
                                <p:cTn id="140" presetID="47" presetClass="exit" presetSubtype="0" fill="hold" grpId="1" nodeType="withEffect">
                                  <p:stCondLst>
                                    <p:cond delay="1000"/>
                                  </p:stCondLst>
                                  <p:childTnLst>
                                    <p:animEffect filter="fade">
                                      <p:cBhvr>
                                        <p:cTn id="141" dur="500"/>
                                        <p:tgtEl>
                                          <p:spTgt spid="9222"/>
                                        </p:tgtEl>
                                      </p:cBhvr>
                                    </p:animEffect>
                                    <p:anim calcmode="lin" valueType="num">
                                      <p:cBhvr>
                                        <p:cTn id="142" dur="500"/>
                                        <p:tgtEl>
                                          <p:spTgt spid="9222"/>
                                        </p:tgtEl>
                                        <p:attrNameLst>
                                          <p:attrName>ppt_x</p:attrName>
                                        </p:attrNameLst>
                                      </p:cBhvr>
                                      <p:tavLst>
                                        <p:tav tm="0">
                                          <p:val>
                                            <p:strVal val="ppt_x"/>
                                          </p:val>
                                        </p:tav>
                                        <p:tav tm="100000">
                                          <p:val>
                                            <p:strVal val="ppt_x"/>
                                          </p:val>
                                        </p:tav>
                                      </p:tavLst>
                                    </p:anim>
                                    <p:anim calcmode="lin" valueType="num">
                                      <p:cBhvr>
                                        <p:cTn id="143" dur="500"/>
                                        <p:tgtEl>
                                          <p:spTgt spid="9222"/>
                                        </p:tgtEl>
                                        <p:attrNameLst>
                                          <p:attrName>ppt_y</p:attrName>
                                        </p:attrNameLst>
                                      </p:cBhvr>
                                      <p:tavLst>
                                        <p:tav tm="0">
                                          <p:val>
                                            <p:strVal val="ppt_y"/>
                                          </p:val>
                                        </p:tav>
                                        <p:tav tm="100000">
                                          <p:val>
                                            <p:strVal val="ppt_y-.1"/>
                                          </p:val>
                                        </p:tav>
                                      </p:tavLst>
                                    </p:anim>
                                    <p:set>
                                      <p:cBhvr>
                                        <p:cTn id="144" dur="1" fill="hold">
                                          <p:stCondLst>
                                            <p:cond delay="499"/>
                                          </p:stCondLst>
                                        </p:cTn>
                                        <p:tgtEl>
                                          <p:spTgt spid="9222"/>
                                        </p:tgtEl>
                                        <p:attrNameLst>
                                          <p:attrName>style.visibility</p:attrName>
                                        </p:attrNameLst>
                                      </p:cBhvr>
                                      <p:to>
                                        <p:strVal val="hidden"/>
                                      </p:to>
                                    </p:set>
                                  </p:childTnLst>
                                </p:cTn>
                              </p:par>
                              <p:par>
                                <p:cTn id="145" presetID="47" presetClass="exit" presetSubtype="0" fill="hold" grpId="1" nodeType="withEffect">
                                  <p:stCondLst>
                                    <p:cond delay="1000"/>
                                  </p:stCondLst>
                                  <p:childTnLst>
                                    <p:animEffect filter="fade">
                                      <p:cBhvr>
                                        <p:cTn id="146" dur="500"/>
                                        <p:tgtEl>
                                          <p:spTgt spid="9228"/>
                                        </p:tgtEl>
                                      </p:cBhvr>
                                    </p:animEffect>
                                    <p:anim calcmode="lin" valueType="num">
                                      <p:cBhvr>
                                        <p:cTn id="147" dur="500"/>
                                        <p:tgtEl>
                                          <p:spTgt spid="9228"/>
                                        </p:tgtEl>
                                        <p:attrNameLst>
                                          <p:attrName>ppt_x</p:attrName>
                                        </p:attrNameLst>
                                      </p:cBhvr>
                                      <p:tavLst>
                                        <p:tav tm="0">
                                          <p:val>
                                            <p:strVal val="ppt_x"/>
                                          </p:val>
                                        </p:tav>
                                        <p:tav tm="100000">
                                          <p:val>
                                            <p:strVal val="ppt_x"/>
                                          </p:val>
                                        </p:tav>
                                      </p:tavLst>
                                    </p:anim>
                                    <p:anim calcmode="lin" valueType="num">
                                      <p:cBhvr>
                                        <p:cTn id="148" dur="500"/>
                                        <p:tgtEl>
                                          <p:spTgt spid="9228"/>
                                        </p:tgtEl>
                                        <p:attrNameLst>
                                          <p:attrName>ppt_y</p:attrName>
                                        </p:attrNameLst>
                                      </p:cBhvr>
                                      <p:tavLst>
                                        <p:tav tm="0">
                                          <p:val>
                                            <p:strVal val="ppt_y"/>
                                          </p:val>
                                        </p:tav>
                                        <p:tav tm="100000">
                                          <p:val>
                                            <p:strVal val="ppt_y-.1"/>
                                          </p:val>
                                        </p:tav>
                                      </p:tavLst>
                                    </p:anim>
                                    <p:set>
                                      <p:cBhvr>
                                        <p:cTn id="149" dur="1" fill="hold">
                                          <p:stCondLst>
                                            <p:cond delay="499"/>
                                          </p:stCondLst>
                                        </p:cTn>
                                        <p:tgtEl>
                                          <p:spTgt spid="9228"/>
                                        </p:tgtEl>
                                        <p:attrNameLst>
                                          <p:attrName>style.visibility</p:attrName>
                                        </p:attrNameLst>
                                      </p:cBhvr>
                                      <p:to>
                                        <p:strVal val="hidden"/>
                                      </p:to>
                                    </p:set>
                                  </p:childTnLst>
                                </p:cTn>
                              </p:par>
                              <p:par>
                                <p:cTn id="150" presetID="47" presetClass="exit" presetSubtype="0" fill="hold" grpId="1" nodeType="withEffect">
                                  <p:stCondLst>
                                    <p:cond delay="1000"/>
                                  </p:stCondLst>
                                  <p:childTnLst>
                                    <p:animEffect filter="fade">
                                      <p:cBhvr>
                                        <p:cTn id="151" dur="500"/>
                                        <p:tgtEl>
                                          <p:spTgt spid="9234"/>
                                        </p:tgtEl>
                                      </p:cBhvr>
                                    </p:animEffect>
                                    <p:anim calcmode="lin" valueType="num">
                                      <p:cBhvr>
                                        <p:cTn id="152" dur="500"/>
                                        <p:tgtEl>
                                          <p:spTgt spid="9234"/>
                                        </p:tgtEl>
                                        <p:attrNameLst>
                                          <p:attrName>ppt_x</p:attrName>
                                        </p:attrNameLst>
                                      </p:cBhvr>
                                      <p:tavLst>
                                        <p:tav tm="0">
                                          <p:val>
                                            <p:strVal val="ppt_x"/>
                                          </p:val>
                                        </p:tav>
                                        <p:tav tm="100000">
                                          <p:val>
                                            <p:strVal val="ppt_x"/>
                                          </p:val>
                                        </p:tav>
                                      </p:tavLst>
                                    </p:anim>
                                    <p:anim calcmode="lin" valueType="num">
                                      <p:cBhvr>
                                        <p:cTn id="153" dur="500"/>
                                        <p:tgtEl>
                                          <p:spTgt spid="9234"/>
                                        </p:tgtEl>
                                        <p:attrNameLst>
                                          <p:attrName>ppt_y</p:attrName>
                                        </p:attrNameLst>
                                      </p:cBhvr>
                                      <p:tavLst>
                                        <p:tav tm="0">
                                          <p:val>
                                            <p:strVal val="ppt_y"/>
                                          </p:val>
                                        </p:tav>
                                        <p:tav tm="100000">
                                          <p:val>
                                            <p:strVal val="ppt_y-.1"/>
                                          </p:val>
                                        </p:tav>
                                      </p:tavLst>
                                    </p:anim>
                                    <p:set>
                                      <p:cBhvr>
                                        <p:cTn id="154" dur="1" fill="hold">
                                          <p:stCondLst>
                                            <p:cond delay="499"/>
                                          </p:stCondLst>
                                        </p:cTn>
                                        <p:tgtEl>
                                          <p:spTgt spid="9234"/>
                                        </p:tgtEl>
                                        <p:attrNameLst>
                                          <p:attrName>style.visibility</p:attrName>
                                        </p:attrNameLst>
                                      </p:cBhvr>
                                      <p:to>
                                        <p:strVal val="hidden"/>
                                      </p:to>
                                    </p:set>
                                  </p:childTnLst>
                                </p:cTn>
                              </p:par>
                              <p:par>
                                <p:cTn id="155" presetID="47" presetClass="exit" presetSubtype="0" fill="hold" grpId="1" nodeType="withEffect">
                                  <p:stCondLst>
                                    <p:cond delay="1000"/>
                                  </p:stCondLst>
                                  <p:childTnLst>
                                    <p:animEffect filter="fade">
                                      <p:cBhvr>
                                        <p:cTn id="156" dur="500"/>
                                        <p:tgtEl>
                                          <p:spTgt spid="9223"/>
                                        </p:tgtEl>
                                      </p:cBhvr>
                                    </p:animEffect>
                                    <p:anim calcmode="lin" valueType="num">
                                      <p:cBhvr>
                                        <p:cTn id="157" dur="500"/>
                                        <p:tgtEl>
                                          <p:spTgt spid="9223"/>
                                        </p:tgtEl>
                                        <p:attrNameLst>
                                          <p:attrName>ppt_x</p:attrName>
                                        </p:attrNameLst>
                                      </p:cBhvr>
                                      <p:tavLst>
                                        <p:tav tm="0">
                                          <p:val>
                                            <p:strVal val="ppt_x"/>
                                          </p:val>
                                        </p:tav>
                                        <p:tav tm="100000">
                                          <p:val>
                                            <p:strVal val="ppt_x"/>
                                          </p:val>
                                        </p:tav>
                                      </p:tavLst>
                                    </p:anim>
                                    <p:anim calcmode="lin" valueType="num">
                                      <p:cBhvr>
                                        <p:cTn id="158" dur="500"/>
                                        <p:tgtEl>
                                          <p:spTgt spid="9223"/>
                                        </p:tgtEl>
                                        <p:attrNameLst>
                                          <p:attrName>ppt_y</p:attrName>
                                        </p:attrNameLst>
                                      </p:cBhvr>
                                      <p:tavLst>
                                        <p:tav tm="0">
                                          <p:val>
                                            <p:strVal val="ppt_y"/>
                                          </p:val>
                                        </p:tav>
                                        <p:tav tm="100000">
                                          <p:val>
                                            <p:strVal val="ppt_y-.1"/>
                                          </p:val>
                                        </p:tav>
                                      </p:tavLst>
                                    </p:anim>
                                    <p:set>
                                      <p:cBhvr>
                                        <p:cTn id="159" dur="1" fill="hold">
                                          <p:stCondLst>
                                            <p:cond delay="499"/>
                                          </p:stCondLst>
                                        </p:cTn>
                                        <p:tgtEl>
                                          <p:spTgt spid="9223"/>
                                        </p:tgtEl>
                                        <p:attrNameLst>
                                          <p:attrName>style.visibility</p:attrName>
                                        </p:attrNameLst>
                                      </p:cBhvr>
                                      <p:to>
                                        <p:strVal val="hidden"/>
                                      </p:to>
                                    </p:set>
                                  </p:childTnLst>
                                </p:cTn>
                              </p:par>
                              <p:par>
                                <p:cTn id="160" presetID="47" presetClass="exit" presetSubtype="0" fill="hold" grpId="1" nodeType="withEffect">
                                  <p:stCondLst>
                                    <p:cond delay="1000"/>
                                  </p:stCondLst>
                                  <p:childTnLst>
                                    <p:animEffect filter="fade">
                                      <p:cBhvr>
                                        <p:cTn id="161" dur="500"/>
                                        <p:tgtEl>
                                          <p:spTgt spid="9229"/>
                                        </p:tgtEl>
                                      </p:cBhvr>
                                    </p:animEffect>
                                    <p:anim calcmode="lin" valueType="num">
                                      <p:cBhvr>
                                        <p:cTn id="162" dur="500"/>
                                        <p:tgtEl>
                                          <p:spTgt spid="9229"/>
                                        </p:tgtEl>
                                        <p:attrNameLst>
                                          <p:attrName>ppt_x</p:attrName>
                                        </p:attrNameLst>
                                      </p:cBhvr>
                                      <p:tavLst>
                                        <p:tav tm="0">
                                          <p:val>
                                            <p:strVal val="ppt_x"/>
                                          </p:val>
                                        </p:tav>
                                        <p:tav tm="100000">
                                          <p:val>
                                            <p:strVal val="ppt_x"/>
                                          </p:val>
                                        </p:tav>
                                      </p:tavLst>
                                    </p:anim>
                                    <p:anim calcmode="lin" valueType="num">
                                      <p:cBhvr>
                                        <p:cTn id="163" dur="500"/>
                                        <p:tgtEl>
                                          <p:spTgt spid="9229"/>
                                        </p:tgtEl>
                                        <p:attrNameLst>
                                          <p:attrName>ppt_y</p:attrName>
                                        </p:attrNameLst>
                                      </p:cBhvr>
                                      <p:tavLst>
                                        <p:tav tm="0">
                                          <p:val>
                                            <p:strVal val="ppt_y"/>
                                          </p:val>
                                        </p:tav>
                                        <p:tav tm="100000">
                                          <p:val>
                                            <p:strVal val="ppt_y-.1"/>
                                          </p:val>
                                        </p:tav>
                                      </p:tavLst>
                                    </p:anim>
                                    <p:set>
                                      <p:cBhvr>
                                        <p:cTn id="164" dur="1" fill="hold">
                                          <p:stCondLst>
                                            <p:cond delay="499"/>
                                          </p:stCondLst>
                                        </p:cTn>
                                        <p:tgtEl>
                                          <p:spTgt spid="9229"/>
                                        </p:tgtEl>
                                        <p:attrNameLst>
                                          <p:attrName>style.visibility</p:attrName>
                                        </p:attrNameLst>
                                      </p:cBhvr>
                                      <p:to>
                                        <p:strVal val="hidden"/>
                                      </p:to>
                                    </p:set>
                                  </p:childTnLst>
                                </p:cTn>
                              </p:par>
                              <p:par>
                                <p:cTn id="165" presetID="47" presetClass="exit" presetSubtype="0" fill="hold" grpId="1" nodeType="withEffect">
                                  <p:stCondLst>
                                    <p:cond delay="1000"/>
                                  </p:stCondLst>
                                  <p:childTnLst>
                                    <p:animEffect filter="fade">
                                      <p:cBhvr>
                                        <p:cTn id="166" dur="500"/>
                                        <p:tgtEl>
                                          <p:spTgt spid="9235"/>
                                        </p:tgtEl>
                                      </p:cBhvr>
                                    </p:animEffect>
                                    <p:anim calcmode="lin" valueType="num">
                                      <p:cBhvr>
                                        <p:cTn id="167" dur="500"/>
                                        <p:tgtEl>
                                          <p:spTgt spid="9235"/>
                                        </p:tgtEl>
                                        <p:attrNameLst>
                                          <p:attrName>ppt_x</p:attrName>
                                        </p:attrNameLst>
                                      </p:cBhvr>
                                      <p:tavLst>
                                        <p:tav tm="0">
                                          <p:val>
                                            <p:strVal val="ppt_x"/>
                                          </p:val>
                                        </p:tav>
                                        <p:tav tm="100000">
                                          <p:val>
                                            <p:strVal val="ppt_x"/>
                                          </p:val>
                                        </p:tav>
                                      </p:tavLst>
                                    </p:anim>
                                    <p:anim calcmode="lin" valueType="num">
                                      <p:cBhvr>
                                        <p:cTn id="168" dur="500"/>
                                        <p:tgtEl>
                                          <p:spTgt spid="9235"/>
                                        </p:tgtEl>
                                        <p:attrNameLst>
                                          <p:attrName>ppt_y</p:attrName>
                                        </p:attrNameLst>
                                      </p:cBhvr>
                                      <p:tavLst>
                                        <p:tav tm="0">
                                          <p:val>
                                            <p:strVal val="ppt_y"/>
                                          </p:val>
                                        </p:tav>
                                        <p:tav tm="100000">
                                          <p:val>
                                            <p:strVal val="ppt_y-.1"/>
                                          </p:val>
                                        </p:tav>
                                      </p:tavLst>
                                    </p:anim>
                                    <p:set>
                                      <p:cBhvr>
                                        <p:cTn id="169" dur="1" fill="hold">
                                          <p:stCondLst>
                                            <p:cond delay="499"/>
                                          </p:stCondLst>
                                        </p:cTn>
                                        <p:tgtEl>
                                          <p:spTgt spid="9235"/>
                                        </p:tgtEl>
                                        <p:attrNameLst>
                                          <p:attrName>style.visibility</p:attrName>
                                        </p:attrNameLst>
                                      </p:cBhvr>
                                      <p:to>
                                        <p:strVal val="hidden"/>
                                      </p:to>
                                    </p:set>
                                  </p:childTnLst>
                                </p:cTn>
                              </p:par>
                              <p:par>
                                <p:cTn id="170" presetID="47" presetClass="exit" presetSubtype="0" fill="hold" grpId="1" nodeType="withEffect">
                                  <p:stCondLst>
                                    <p:cond delay="1000"/>
                                  </p:stCondLst>
                                  <p:childTnLst>
                                    <p:animEffect filter="fade">
                                      <p:cBhvr>
                                        <p:cTn id="171" dur="500"/>
                                        <p:tgtEl>
                                          <p:spTgt spid="9225"/>
                                        </p:tgtEl>
                                      </p:cBhvr>
                                    </p:animEffect>
                                    <p:anim calcmode="lin" valueType="num">
                                      <p:cBhvr>
                                        <p:cTn id="172" dur="500"/>
                                        <p:tgtEl>
                                          <p:spTgt spid="9225"/>
                                        </p:tgtEl>
                                        <p:attrNameLst>
                                          <p:attrName>ppt_x</p:attrName>
                                        </p:attrNameLst>
                                      </p:cBhvr>
                                      <p:tavLst>
                                        <p:tav tm="0">
                                          <p:val>
                                            <p:strVal val="ppt_x"/>
                                          </p:val>
                                        </p:tav>
                                        <p:tav tm="100000">
                                          <p:val>
                                            <p:strVal val="ppt_x"/>
                                          </p:val>
                                        </p:tav>
                                      </p:tavLst>
                                    </p:anim>
                                    <p:anim calcmode="lin" valueType="num">
                                      <p:cBhvr>
                                        <p:cTn id="173" dur="500"/>
                                        <p:tgtEl>
                                          <p:spTgt spid="9225"/>
                                        </p:tgtEl>
                                        <p:attrNameLst>
                                          <p:attrName>ppt_y</p:attrName>
                                        </p:attrNameLst>
                                      </p:cBhvr>
                                      <p:tavLst>
                                        <p:tav tm="0">
                                          <p:val>
                                            <p:strVal val="ppt_y"/>
                                          </p:val>
                                        </p:tav>
                                        <p:tav tm="100000">
                                          <p:val>
                                            <p:strVal val="ppt_y-.1"/>
                                          </p:val>
                                        </p:tav>
                                      </p:tavLst>
                                    </p:anim>
                                    <p:set>
                                      <p:cBhvr>
                                        <p:cTn id="174" dur="1" fill="hold">
                                          <p:stCondLst>
                                            <p:cond delay="499"/>
                                          </p:stCondLst>
                                        </p:cTn>
                                        <p:tgtEl>
                                          <p:spTgt spid="9225"/>
                                        </p:tgtEl>
                                        <p:attrNameLst>
                                          <p:attrName>style.visibility</p:attrName>
                                        </p:attrNameLst>
                                      </p:cBhvr>
                                      <p:to>
                                        <p:strVal val="hidden"/>
                                      </p:to>
                                    </p:set>
                                  </p:childTnLst>
                                </p:cTn>
                              </p:par>
                              <p:par>
                                <p:cTn id="175" presetID="47" presetClass="exit" presetSubtype="0" fill="hold" grpId="1" nodeType="withEffect">
                                  <p:stCondLst>
                                    <p:cond delay="1000"/>
                                  </p:stCondLst>
                                  <p:childTnLst>
                                    <p:animEffect filter="fade">
                                      <p:cBhvr>
                                        <p:cTn id="176" dur="500"/>
                                        <p:tgtEl>
                                          <p:spTgt spid="9230"/>
                                        </p:tgtEl>
                                      </p:cBhvr>
                                    </p:animEffect>
                                    <p:anim calcmode="lin" valueType="num">
                                      <p:cBhvr>
                                        <p:cTn id="177" dur="500"/>
                                        <p:tgtEl>
                                          <p:spTgt spid="9230"/>
                                        </p:tgtEl>
                                        <p:attrNameLst>
                                          <p:attrName>ppt_x</p:attrName>
                                        </p:attrNameLst>
                                      </p:cBhvr>
                                      <p:tavLst>
                                        <p:tav tm="0">
                                          <p:val>
                                            <p:strVal val="ppt_x"/>
                                          </p:val>
                                        </p:tav>
                                        <p:tav tm="100000">
                                          <p:val>
                                            <p:strVal val="ppt_x"/>
                                          </p:val>
                                        </p:tav>
                                      </p:tavLst>
                                    </p:anim>
                                    <p:anim calcmode="lin" valueType="num">
                                      <p:cBhvr>
                                        <p:cTn id="178" dur="500"/>
                                        <p:tgtEl>
                                          <p:spTgt spid="9230"/>
                                        </p:tgtEl>
                                        <p:attrNameLst>
                                          <p:attrName>ppt_y</p:attrName>
                                        </p:attrNameLst>
                                      </p:cBhvr>
                                      <p:tavLst>
                                        <p:tav tm="0">
                                          <p:val>
                                            <p:strVal val="ppt_y"/>
                                          </p:val>
                                        </p:tav>
                                        <p:tav tm="100000">
                                          <p:val>
                                            <p:strVal val="ppt_y-.1"/>
                                          </p:val>
                                        </p:tav>
                                      </p:tavLst>
                                    </p:anim>
                                    <p:set>
                                      <p:cBhvr>
                                        <p:cTn id="179" dur="1" fill="hold">
                                          <p:stCondLst>
                                            <p:cond delay="499"/>
                                          </p:stCondLst>
                                        </p:cTn>
                                        <p:tgtEl>
                                          <p:spTgt spid="9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ldLvl="0"/>
      <p:bldP spid="9221" grpId="0" bldLvl="0" animBg="1"/>
      <p:bldP spid="9221" grpId="1" bldLvl="0" animBg="1"/>
      <p:bldP spid="9222" grpId="0" bldLvl="0" animBg="1"/>
      <p:bldP spid="9222" grpId="1" bldLvl="0" animBg="1"/>
      <p:bldP spid="9223" grpId="0" bldLvl="0" animBg="1"/>
      <p:bldP spid="9223" grpId="1" bldLvl="0" animBg="1"/>
      <p:bldP spid="9224" grpId="0" bldLvl="0" animBg="1"/>
      <p:bldP spid="9224" grpId="1" bldLvl="0" animBg="1"/>
      <p:bldP spid="9225" grpId="0" bldLvl="0" animBg="1"/>
      <p:bldP spid="9225" grpId="1" bldLvl="0" animBg="1"/>
      <p:bldP spid="9226" grpId="0" bldLvl="0" animBg="1"/>
      <p:bldP spid="9226" grpId="1" bldLvl="0" animBg="1"/>
      <p:bldP spid="9227" grpId="0" bldLvl="0" animBg="1"/>
      <p:bldP spid="9227" grpId="1" bldLvl="0" animBg="1"/>
      <p:bldP spid="9228" grpId="0" bldLvl="0" animBg="1"/>
      <p:bldP spid="9228" grpId="1" bldLvl="0" animBg="1"/>
      <p:bldP spid="9229" grpId="0" bldLvl="0" animBg="1"/>
      <p:bldP spid="9229" grpId="1" bldLvl="0" animBg="1"/>
      <p:bldP spid="9230" grpId="0" bldLvl="0" animBg="1"/>
      <p:bldP spid="9230" grpId="1" bldLvl="0" animBg="1"/>
      <p:bldP spid="9231" grpId="0" bldLvl="0"/>
      <p:bldP spid="9231" grpId="1" bldLvl="0"/>
      <p:bldP spid="9232" grpId="0" bldLvl="0"/>
      <p:bldP spid="9232" grpId="1" bldLvl="0"/>
      <p:bldP spid="9233" grpId="0" bldLvl="0"/>
      <p:bldP spid="9233" grpId="1" bldLvl="0"/>
      <p:bldP spid="9234" grpId="0" bldLvl="0"/>
      <p:bldP spid="9234" grpId="1" bldLvl="0"/>
      <p:bldP spid="9235" grpId="0" bldLvl="0"/>
      <p:bldP spid="9235" grpId="1" bldLvl="0"/>
      <p:bldP spid="9236" grpId="0" bldLvl="0"/>
      <p:bldP spid="9236" grpId="1" bldLvl="0"/>
      <p:bldP spid="9237" grpId="0" bldLvl="0"/>
      <p:bldP spid="9237"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0243"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0244" name="TextBox 6"/>
          <p:cNvSpPr/>
          <p:nvPr/>
        </p:nvSpPr>
        <p:spPr>
          <a:xfrm>
            <a:off x="747713" y="1835150"/>
            <a:ext cx="4681537" cy="1631950"/>
          </a:xfrm>
          <a:prstGeom prst="rect">
            <a:avLst/>
          </a:prstGeom>
          <a:noFill/>
          <a:ln w="9525">
            <a:noFill/>
          </a:ln>
        </p:spPr>
        <p:txBody>
          <a:bodyPr wrap="square">
            <a:spAutoFit/>
          </a:bodyPr>
          <a:lstStyle/>
          <a:p>
            <a:r>
              <a:rPr lang="zh-CN" altLang="en-US" sz="2000" dirty="0">
                <a:solidFill>
                  <a:schemeClr val="bg1"/>
                </a:solidFill>
                <a:latin typeface="时尚中黑简体" pitchFamily="2" charset="-122"/>
                <a:ea typeface="时尚中黑简体" pitchFamily="2" charset="-122"/>
                <a:sym typeface="时尚中黑简体" pitchFamily="2" charset="-122"/>
              </a:rPr>
              <a:t>单击输入文字内容单击输入文字内容单击输入文字内容单击输入文字内容单击输入文字内容单击输入文字内容单击输入文字内容单击输入文字内容单击输入文字内容单击输入文字</a:t>
            </a:r>
            <a:endParaRPr lang="zh-CN" altLang="en-US" dirty="0">
              <a:ea typeface="宋体" panose="02010600030101010101" pitchFamily="2" charset="-122"/>
            </a:endParaRPr>
          </a:p>
        </p:txBody>
      </p:sp>
      <p:sp>
        <p:nvSpPr>
          <p:cNvPr id="10245" name="TextBox 7"/>
          <p:cNvSpPr/>
          <p:nvPr/>
        </p:nvSpPr>
        <p:spPr>
          <a:xfrm>
            <a:off x="747713" y="1149350"/>
            <a:ext cx="2584450" cy="646113"/>
          </a:xfrm>
          <a:prstGeom prst="rect">
            <a:avLst/>
          </a:prstGeom>
          <a:noFill/>
          <a:ln w="9525">
            <a:noFill/>
          </a:ln>
        </p:spPr>
        <p:txBody>
          <a:bodyPr wrap="square">
            <a:spAutoFit/>
          </a:bodyPr>
          <a:lstStyle/>
          <a:p>
            <a:r>
              <a:rPr lang="zh-CN" altLang="en-US" sz="3600" dirty="0">
                <a:solidFill>
                  <a:srgbClr val="000000"/>
                </a:solidFill>
                <a:latin typeface="时尚中黑简体" pitchFamily="2" charset="-122"/>
                <a:ea typeface="时尚中黑简体" pitchFamily="2" charset="-122"/>
                <a:sym typeface="时尚中黑简体" pitchFamily="2" charset="-122"/>
              </a:rPr>
              <a:t>单击输入</a:t>
            </a:r>
            <a:endParaRPr lang="zh-CN" altLang="en-US" dirty="0">
              <a:ea typeface="宋体" panose="02010600030101010101" pitchFamily="2" charset="-122"/>
            </a:endParaRPr>
          </a:p>
        </p:txBody>
      </p:sp>
      <p:grpSp>
        <p:nvGrpSpPr>
          <p:cNvPr id="10246" name="组合 10245"/>
          <p:cNvGrpSpPr/>
          <p:nvPr/>
        </p:nvGrpSpPr>
        <p:grpSpPr>
          <a:xfrm>
            <a:off x="79375" y="3897313"/>
            <a:ext cx="4533900" cy="1212850"/>
            <a:chOff x="0" y="0"/>
            <a:chExt cx="4532895" cy="1212851"/>
          </a:xfrm>
        </p:grpSpPr>
        <p:sp>
          <p:nvSpPr>
            <p:cNvPr id="10247" name="Freeform 3"/>
            <p:cNvSpPr/>
            <p:nvPr/>
          </p:nvSpPr>
          <p:spPr>
            <a:xfrm>
              <a:off x="0" y="131856"/>
              <a:ext cx="299671" cy="590624"/>
            </a:xfrm>
            <a:custGeom>
              <a:avLst/>
              <a:gdLst>
                <a:gd name="txL" fmla="*/ 0 w 435587"/>
                <a:gd name="txT" fmla="*/ 0 h 860272"/>
                <a:gd name="txR" fmla="*/ 435587 w 435587"/>
                <a:gd name="txB" fmla="*/ 860272 h 860272"/>
              </a:gdLst>
              <a:ahLst/>
              <a:cxnLst>
                <a:cxn ang="0">
                  <a:pos x="433732" y="351574"/>
                </a:cxn>
                <a:cxn ang="0">
                  <a:pos x="346419" y="32512"/>
                </a:cxn>
                <a:cxn ang="0">
                  <a:pos x="301563" y="0"/>
                </a:cxn>
                <a:cxn ang="0">
                  <a:pos x="219483" y="0"/>
                </a:cxn>
                <a:cxn ang="0">
                  <a:pos x="216231" y="0"/>
                </a:cxn>
                <a:cxn ang="0">
                  <a:pos x="133986" y="0"/>
                </a:cxn>
                <a:cxn ang="0">
                  <a:pos x="89117" y="32512"/>
                </a:cxn>
                <a:cxn ang="0">
                  <a:pos x="1817" y="351574"/>
                </a:cxn>
                <a:cxn ang="0">
                  <a:pos x="9336" y="383870"/>
                </a:cxn>
                <a:cxn ang="0">
                  <a:pos x="51779" y="356476"/>
                </a:cxn>
                <a:cxn ang="0">
                  <a:pos x="121375" y="149733"/>
                </a:cxn>
                <a:cxn ang="0">
                  <a:pos x="111583" y="398957"/>
                </a:cxn>
                <a:cxn ang="0">
                  <a:pos x="74156" y="832739"/>
                </a:cxn>
                <a:cxn ang="0">
                  <a:pos x="111583" y="860272"/>
                </a:cxn>
                <a:cxn ang="0">
                  <a:pos x="148731" y="832739"/>
                </a:cxn>
                <a:cxn ang="0">
                  <a:pos x="217793" y="404571"/>
                </a:cxn>
                <a:cxn ang="0">
                  <a:pos x="216917" y="398957"/>
                </a:cxn>
                <a:cxn ang="0">
                  <a:pos x="218682" y="398957"/>
                </a:cxn>
                <a:cxn ang="0">
                  <a:pos x="217793" y="404571"/>
                </a:cxn>
                <a:cxn ang="0">
                  <a:pos x="286653" y="832739"/>
                </a:cxn>
                <a:cxn ang="0">
                  <a:pos x="323965" y="860272"/>
                </a:cxn>
                <a:cxn ang="0">
                  <a:pos x="361481" y="832739"/>
                </a:cxn>
                <a:cxn ang="0">
                  <a:pos x="323965" y="398957"/>
                </a:cxn>
                <a:cxn ang="0">
                  <a:pos x="314009" y="149733"/>
                </a:cxn>
                <a:cxn ang="0">
                  <a:pos x="383960" y="356476"/>
                </a:cxn>
                <a:cxn ang="0">
                  <a:pos x="426213" y="383870"/>
                </a:cxn>
                <a:cxn ang="0">
                  <a:pos x="433732" y="351574"/>
                </a:cxn>
              </a:cxnLst>
              <a:rect l="txL" t="txT" r="txR" b="txB"/>
              <a:pathLst>
                <a:path w="435587" h="860272">
                  <a:moveTo>
                    <a:pt x="433732" y="351574"/>
                  </a:moveTo>
                  <a:cubicBezTo>
                    <a:pt x="433732" y="351574"/>
                    <a:pt x="358878" y="62357"/>
                    <a:pt x="346419" y="32512"/>
                  </a:cubicBezTo>
                  <a:cubicBezTo>
                    <a:pt x="334087" y="2540"/>
                    <a:pt x="301563" y="0"/>
                    <a:pt x="301563" y="0"/>
                  </a:cubicBezTo>
                  <a:lnTo>
                    <a:pt x="219483" y="0"/>
                  </a:lnTo>
                  <a:lnTo>
                    <a:pt x="216231" y="0"/>
                  </a:lnTo>
                  <a:lnTo>
                    <a:pt x="133986" y="0"/>
                  </a:lnTo>
                  <a:cubicBezTo>
                    <a:pt x="133986" y="0"/>
                    <a:pt x="101461" y="2540"/>
                    <a:pt x="89117" y="32512"/>
                  </a:cubicBezTo>
                  <a:cubicBezTo>
                    <a:pt x="76531" y="62357"/>
                    <a:pt x="1817" y="351574"/>
                    <a:pt x="1817" y="351574"/>
                  </a:cubicBezTo>
                  <a:cubicBezTo>
                    <a:pt x="1817" y="351574"/>
                    <a:pt x="-5535" y="376351"/>
                    <a:pt x="9336" y="383870"/>
                  </a:cubicBezTo>
                  <a:cubicBezTo>
                    <a:pt x="24245" y="391490"/>
                    <a:pt x="41632" y="376351"/>
                    <a:pt x="51779" y="356476"/>
                  </a:cubicBezTo>
                  <a:cubicBezTo>
                    <a:pt x="61634" y="336562"/>
                    <a:pt x="121375" y="149733"/>
                    <a:pt x="121375" y="149733"/>
                  </a:cubicBezTo>
                  <a:lnTo>
                    <a:pt x="111583" y="398957"/>
                  </a:lnTo>
                  <a:lnTo>
                    <a:pt x="74156" y="832739"/>
                  </a:lnTo>
                  <a:cubicBezTo>
                    <a:pt x="74156" y="832739"/>
                    <a:pt x="91594" y="862558"/>
                    <a:pt x="111583" y="860272"/>
                  </a:cubicBezTo>
                  <a:cubicBezTo>
                    <a:pt x="131484" y="857745"/>
                    <a:pt x="143918" y="855269"/>
                    <a:pt x="148731" y="832739"/>
                  </a:cubicBezTo>
                  <a:cubicBezTo>
                    <a:pt x="153531" y="811784"/>
                    <a:pt x="210123" y="453250"/>
                    <a:pt x="217793" y="404571"/>
                  </a:cubicBezTo>
                  <a:cubicBezTo>
                    <a:pt x="217235" y="401015"/>
                    <a:pt x="216917" y="398957"/>
                    <a:pt x="216917" y="398957"/>
                  </a:cubicBezTo>
                  <a:lnTo>
                    <a:pt x="218682" y="398957"/>
                  </a:lnTo>
                  <a:cubicBezTo>
                    <a:pt x="218682" y="398957"/>
                    <a:pt x="218352" y="401015"/>
                    <a:pt x="217793" y="404571"/>
                  </a:cubicBezTo>
                  <a:cubicBezTo>
                    <a:pt x="225464" y="453250"/>
                    <a:pt x="282005" y="811784"/>
                    <a:pt x="286653" y="832739"/>
                  </a:cubicBezTo>
                  <a:cubicBezTo>
                    <a:pt x="291669" y="855269"/>
                    <a:pt x="304077" y="857745"/>
                    <a:pt x="323965" y="860272"/>
                  </a:cubicBezTo>
                  <a:cubicBezTo>
                    <a:pt x="343866" y="862558"/>
                    <a:pt x="361481" y="832739"/>
                    <a:pt x="361481" y="832739"/>
                  </a:cubicBezTo>
                  <a:lnTo>
                    <a:pt x="323965" y="398957"/>
                  </a:lnTo>
                  <a:lnTo>
                    <a:pt x="314009" y="149733"/>
                  </a:lnTo>
                  <a:cubicBezTo>
                    <a:pt x="314009" y="149733"/>
                    <a:pt x="373864" y="336562"/>
                    <a:pt x="383960" y="356476"/>
                  </a:cubicBezTo>
                  <a:cubicBezTo>
                    <a:pt x="393904" y="376351"/>
                    <a:pt x="411252" y="391490"/>
                    <a:pt x="426213" y="383870"/>
                  </a:cubicBezTo>
                  <a:cubicBezTo>
                    <a:pt x="441186" y="376351"/>
                    <a:pt x="433732" y="351574"/>
                    <a:pt x="433732" y="351574"/>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8" name="Freeform 3"/>
            <p:cNvSpPr/>
            <p:nvPr/>
          </p:nvSpPr>
          <p:spPr>
            <a:xfrm>
              <a:off x="96984" y="6538"/>
              <a:ext cx="100254" cy="113330"/>
            </a:xfrm>
            <a:custGeom>
              <a:avLst/>
              <a:gdLst>
                <a:gd name="txL" fmla="*/ 0 w 146253"/>
                <a:gd name="txT" fmla="*/ 0 h 165989"/>
                <a:gd name="txR" fmla="*/ 146253 w 146253"/>
                <a:gd name="txB" fmla="*/ 165989 h 165989"/>
              </a:gdLst>
              <a:ahLst/>
              <a:cxnLst>
                <a:cxn ang="0">
                  <a:pos x="146253" y="78104"/>
                </a:cxn>
                <a:cxn ang="0">
                  <a:pos x="74764" y="0"/>
                </a:cxn>
                <a:cxn ang="0">
                  <a:pos x="71450" y="0"/>
                </a:cxn>
                <a:cxn ang="0">
                  <a:pos x="0" y="78104"/>
                </a:cxn>
                <a:cxn ang="0">
                  <a:pos x="71450" y="165988"/>
                </a:cxn>
                <a:cxn ang="0">
                  <a:pos x="74764" y="165988"/>
                </a:cxn>
                <a:cxn ang="0">
                  <a:pos x="146253" y="78104"/>
                </a:cxn>
              </a:cxnLst>
              <a:rect l="txL" t="txT" r="txR" b="txB"/>
              <a:pathLst>
                <a:path w="146253" h="165989">
                  <a:moveTo>
                    <a:pt x="146253" y="78104"/>
                  </a:moveTo>
                  <a:cubicBezTo>
                    <a:pt x="147929" y="9905"/>
                    <a:pt x="74764" y="0"/>
                    <a:pt x="74764" y="0"/>
                  </a:cubicBezTo>
                  <a:lnTo>
                    <a:pt x="71450" y="0"/>
                  </a:lnTo>
                  <a:cubicBezTo>
                    <a:pt x="71450" y="0"/>
                    <a:pt x="-1727" y="9905"/>
                    <a:pt x="0" y="78104"/>
                  </a:cubicBezTo>
                  <a:cubicBezTo>
                    <a:pt x="3301" y="112776"/>
                    <a:pt x="44919" y="165988"/>
                    <a:pt x="71450" y="165988"/>
                  </a:cubicBezTo>
                  <a:lnTo>
                    <a:pt x="74764" y="165988"/>
                  </a:lnTo>
                  <a:cubicBezTo>
                    <a:pt x="101345" y="165988"/>
                    <a:pt x="142925" y="112776"/>
                    <a:pt x="146253" y="78104"/>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9" name="Freeform 3"/>
            <p:cNvSpPr/>
            <p:nvPr/>
          </p:nvSpPr>
          <p:spPr>
            <a:xfrm>
              <a:off x="4014192" y="894655"/>
              <a:ext cx="135124" cy="266979"/>
            </a:xfrm>
            <a:custGeom>
              <a:avLst/>
              <a:gdLst>
                <a:gd name="txL" fmla="*/ 0 w 195579"/>
                <a:gd name="txT" fmla="*/ 0 h 389504"/>
                <a:gd name="txR" fmla="*/ 195579 w 195579"/>
                <a:gd name="txB" fmla="*/ 389504 h 389504"/>
              </a:gdLst>
              <a:ahLst/>
              <a:cxnLst>
                <a:cxn ang="0">
                  <a:pos x="195579" y="159169"/>
                </a:cxn>
                <a:cxn ang="0">
                  <a:pos x="156082" y="14681"/>
                </a:cxn>
                <a:cxn ang="0">
                  <a:pos x="135762" y="0"/>
                </a:cxn>
                <a:cxn ang="0">
                  <a:pos x="98551" y="0"/>
                </a:cxn>
                <a:cxn ang="0">
                  <a:pos x="97027" y="0"/>
                </a:cxn>
                <a:cxn ang="0">
                  <a:pos x="59816" y="0"/>
                </a:cxn>
                <a:cxn ang="0">
                  <a:pos x="39496" y="14681"/>
                </a:cxn>
                <a:cxn ang="0">
                  <a:pos x="0" y="159169"/>
                </a:cxn>
                <a:cxn ang="0">
                  <a:pos x="3428" y="173799"/>
                </a:cxn>
                <a:cxn ang="0">
                  <a:pos x="22605" y="161391"/>
                </a:cxn>
                <a:cxn ang="0">
                  <a:pos x="54101" y="67779"/>
                </a:cxn>
                <a:cxn ang="0">
                  <a:pos x="49656" y="180632"/>
                </a:cxn>
                <a:cxn ang="0">
                  <a:pos x="32765" y="377046"/>
                </a:cxn>
                <a:cxn ang="0">
                  <a:pos x="49656" y="389504"/>
                </a:cxn>
                <a:cxn ang="0">
                  <a:pos x="66547" y="377046"/>
                </a:cxn>
                <a:cxn ang="0">
                  <a:pos x="97789" y="183159"/>
                </a:cxn>
                <a:cxn ang="0">
                  <a:pos x="97408" y="180632"/>
                </a:cxn>
                <a:cxn ang="0">
                  <a:pos x="98170" y="180632"/>
                </a:cxn>
                <a:cxn ang="0">
                  <a:pos x="97789" y="183159"/>
                </a:cxn>
                <a:cxn ang="0">
                  <a:pos x="128904" y="377046"/>
                </a:cxn>
                <a:cxn ang="0">
                  <a:pos x="145795" y="389504"/>
                </a:cxn>
                <a:cxn ang="0">
                  <a:pos x="162813" y="377046"/>
                </a:cxn>
                <a:cxn ang="0">
                  <a:pos x="145795" y="180632"/>
                </a:cxn>
                <a:cxn ang="0">
                  <a:pos x="141350" y="67779"/>
                </a:cxn>
                <a:cxn ang="0">
                  <a:pos x="172973" y="161391"/>
                </a:cxn>
                <a:cxn ang="0">
                  <a:pos x="192150" y="173799"/>
                </a:cxn>
                <a:cxn ang="0">
                  <a:pos x="195579" y="159169"/>
                </a:cxn>
              </a:cxnLst>
              <a:rect l="txL" t="txT" r="txR" b="txB"/>
              <a:pathLst>
                <a:path w="195579" h="389504">
                  <a:moveTo>
                    <a:pt x="195579" y="159169"/>
                  </a:moveTo>
                  <a:cubicBezTo>
                    <a:pt x="195579" y="159169"/>
                    <a:pt x="161670" y="28231"/>
                    <a:pt x="156082" y="14681"/>
                  </a:cubicBezTo>
                  <a:cubicBezTo>
                    <a:pt x="150494" y="1092"/>
                    <a:pt x="135762" y="0"/>
                    <a:pt x="135762" y="0"/>
                  </a:cubicBezTo>
                  <a:lnTo>
                    <a:pt x="98551" y="0"/>
                  </a:lnTo>
                  <a:lnTo>
                    <a:pt x="97027" y="0"/>
                  </a:lnTo>
                  <a:lnTo>
                    <a:pt x="59816" y="0"/>
                  </a:lnTo>
                  <a:cubicBezTo>
                    <a:pt x="59816" y="0"/>
                    <a:pt x="45084" y="1092"/>
                    <a:pt x="39496" y="14681"/>
                  </a:cubicBezTo>
                  <a:cubicBezTo>
                    <a:pt x="33781" y="28231"/>
                    <a:pt x="0" y="159169"/>
                    <a:pt x="0" y="159169"/>
                  </a:cubicBezTo>
                  <a:cubicBezTo>
                    <a:pt x="0" y="159169"/>
                    <a:pt x="-3302" y="170383"/>
                    <a:pt x="3428" y="173799"/>
                  </a:cubicBezTo>
                  <a:cubicBezTo>
                    <a:pt x="10159" y="177241"/>
                    <a:pt x="18033" y="170383"/>
                    <a:pt x="22605" y="161391"/>
                  </a:cubicBezTo>
                  <a:cubicBezTo>
                    <a:pt x="27050" y="152374"/>
                    <a:pt x="54101" y="67779"/>
                    <a:pt x="54101" y="67779"/>
                  </a:cubicBezTo>
                  <a:lnTo>
                    <a:pt x="49656" y="180632"/>
                  </a:lnTo>
                  <a:lnTo>
                    <a:pt x="32765" y="377046"/>
                  </a:lnTo>
                  <a:cubicBezTo>
                    <a:pt x="32765" y="377046"/>
                    <a:pt x="40639" y="390545"/>
                    <a:pt x="49656" y="389504"/>
                  </a:cubicBezTo>
                  <a:cubicBezTo>
                    <a:pt x="58673" y="388360"/>
                    <a:pt x="64388" y="387243"/>
                    <a:pt x="66547" y="377046"/>
                  </a:cubicBezTo>
                  <a:cubicBezTo>
                    <a:pt x="68706" y="367558"/>
                    <a:pt x="94360" y="205206"/>
                    <a:pt x="97789" y="183159"/>
                  </a:cubicBezTo>
                  <a:cubicBezTo>
                    <a:pt x="97535" y="181559"/>
                    <a:pt x="97408" y="180632"/>
                    <a:pt x="97408" y="180632"/>
                  </a:cubicBezTo>
                  <a:lnTo>
                    <a:pt x="98170" y="180632"/>
                  </a:lnTo>
                  <a:cubicBezTo>
                    <a:pt x="98170" y="180632"/>
                    <a:pt x="98043" y="181559"/>
                    <a:pt x="97789" y="183159"/>
                  </a:cubicBezTo>
                  <a:cubicBezTo>
                    <a:pt x="101218" y="205206"/>
                    <a:pt x="126872" y="367558"/>
                    <a:pt x="128904" y="377046"/>
                  </a:cubicBezTo>
                  <a:cubicBezTo>
                    <a:pt x="131190" y="387243"/>
                    <a:pt x="136905" y="388360"/>
                    <a:pt x="145795" y="389504"/>
                  </a:cubicBezTo>
                  <a:cubicBezTo>
                    <a:pt x="154812" y="390545"/>
                    <a:pt x="162813" y="377046"/>
                    <a:pt x="162813" y="377046"/>
                  </a:cubicBezTo>
                  <a:lnTo>
                    <a:pt x="145795" y="180632"/>
                  </a:lnTo>
                  <a:lnTo>
                    <a:pt x="141350" y="67779"/>
                  </a:lnTo>
                  <a:cubicBezTo>
                    <a:pt x="141350" y="67779"/>
                    <a:pt x="168401" y="152374"/>
                    <a:pt x="172973" y="161391"/>
                  </a:cubicBezTo>
                  <a:cubicBezTo>
                    <a:pt x="177545" y="170383"/>
                    <a:pt x="185419" y="177241"/>
                    <a:pt x="192150" y="173799"/>
                  </a:cubicBezTo>
                  <a:cubicBezTo>
                    <a:pt x="198881" y="170383"/>
                    <a:pt x="195579" y="159169"/>
                    <a:pt x="195579" y="15916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0" name="Freeform 3"/>
            <p:cNvSpPr/>
            <p:nvPr/>
          </p:nvSpPr>
          <p:spPr>
            <a:xfrm>
              <a:off x="4057780" y="837990"/>
              <a:ext cx="45768" cy="51216"/>
            </a:xfrm>
            <a:custGeom>
              <a:avLst/>
              <a:gdLst>
                <a:gd name="txL" fmla="*/ 0 w 66166"/>
                <a:gd name="txT" fmla="*/ 0 h 75209"/>
                <a:gd name="txR" fmla="*/ 66166 w 66166"/>
                <a:gd name="txB" fmla="*/ 75209 h 75209"/>
              </a:gdLst>
              <a:ahLst/>
              <a:cxnLst>
                <a:cxn ang="0">
                  <a:pos x="66166" y="35382"/>
                </a:cxn>
                <a:cxn ang="0">
                  <a:pos x="33781" y="0"/>
                </a:cxn>
                <a:cxn ang="0">
                  <a:pos x="32384" y="0"/>
                </a:cxn>
                <a:cxn ang="0">
                  <a:pos x="0" y="35382"/>
                </a:cxn>
                <a:cxn ang="0">
                  <a:pos x="32384" y="75209"/>
                </a:cxn>
                <a:cxn ang="0">
                  <a:pos x="33781" y="75209"/>
                </a:cxn>
                <a:cxn ang="0">
                  <a:pos x="66166" y="35382"/>
                </a:cxn>
              </a:cxnLst>
              <a:rect l="txL" t="txT" r="txR" b="txB"/>
              <a:pathLst>
                <a:path w="66166" h="75209">
                  <a:moveTo>
                    <a:pt x="66166" y="35382"/>
                  </a:moveTo>
                  <a:cubicBezTo>
                    <a:pt x="66929" y="4495"/>
                    <a:pt x="33781" y="0"/>
                    <a:pt x="33781" y="0"/>
                  </a:cubicBezTo>
                  <a:lnTo>
                    <a:pt x="32384" y="0"/>
                  </a:lnTo>
                  <a:cubicBezTo>
                    <a:pt x="32384" y="0"/>
                    <a:pt x="-761" y="4495"/>
                    <a:pt x="0" y="35382"/>
                  </a:cubicBezTo>
                  <a:cubicBezTo>
                    <a:pt x="1523" y="51105"/>
                    <a:pt x="20319" y="75209"/>
                    <a:pt x="32384" y="75209"/>
                  </a:cubicBezTo>
                  <a:lnTo>
                    <a:pt x="33781" y="75209"/>
                  </a:lnTo>
                  <a:cubicBezTo>
                    <a:pt x="45846" y="75209"/>
                    <a:pt x="64642" y="51105"/>
                    <a:pt x="66166" y="35382"/>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1" name="Freeform 3"/>
            <p:cNvSpPr/>
            <p:nvPr/>
          </p:nvSpPr>
          <p:spPr>
            <a:xfrm>
              <a:off x="3639330" y="724660"/>
              <a:ext cx="177624" cy="353067"/>
            </a:xfrm>
            <a:custGeom>
              <a:avLst/>
              <a:gdLst>
                <a:gd name="txL" fmla="*/ 0 w 257809"/>
                <a:gd name="txT" fmla="*/ 0 h 513473"/>
                <a:gd name="txR" fmla="*/ 257809 w 257809"/>
                <a:gd name="txB" fmla="*/ 513473 h 513473"/>
              </a:gdLst>
              <a:ahLst/>
              <a:cxnLst>
                <a:cxn ang="0">
                  <a:pos x="257809" y="209829"/>
                </a:cxn>
                <a:cxn ang="0">
                  <a:pos x="205739" y="19367"/>
                </a:cxn>
                <a:cxn ang="0">
                  <a:pos x="178942" y="0"/>
                </a:cxn>
                <a:cxn ang="0">
                  <a:pos x="129920" y="0"/>
                </a:cxn>
                <a:cxn ang="0">
                  <a:pos x="128015" y="0"/>
                </a:cxn>
                <a:cxn ang="0">
                  <a:pos x="78866" y="0"/>
                </a:cxn>
                <a:cxn ang="0">
                  <a:pos x="52070" y="19367"/>
                </a:cxn>
                <a:cxn ang="0">
                  <a:pos x="0" y="209829"/>
                </a:cxn>
                <a:cxn ang="0">
                  <a:pos x="4445" y="229108"/>
                </a:cxn>
                <a:cxn ang="0">
                  <a:pos x="29845" y="212762"/>
                </a:cxn>
                <a:cxn ang="0">
                  <a:pos x="71373" y="89357"/>
                </a:cxn>
                <a:cxn ang="0">
                  <a:pos x="65532" y="238112"/>
                </a:cxn>
                <a:cxn ang="0">
                  <a:pos x="43179" y="497039"/>
                </a:cxn>
                <a:cxn ang="0">
                  <a:pos x="65532" y="513473"/>
                </a:cxn>
                <a:cxn ang="0">
                  <a:pos x="87629" y="497039"/>
                </a:cxn>
                <a:cxn ang="0">
                  <a:pos x="128904" y="241465"/>
                </a:cxn>
                <a:cxn ang="0">
                  <a:pos x="128396" y="238112"/>
                </a:cxn>
                <a:cxn ang="0">
                  <a:pos x="129413" y="238112"/>
                </a:cxn>
                <a:cxn ang="0">
                  <a:pos x="128904" y="241465"/>
                </a:cxn>
                <a:cxn ang="0">
                  <a:pos x="170052" y="497039"/>
                </a:cxn>
                <a:cxn ang="0">
                  <a:pos x="192277" y="513473"/>
                </a:cxn>
                <a:cxn ang="0">
                  <a:pos x="214629" y="497039"/>
                </a:cxn>
                <a:cxn ang="0">
                  <a:pos x="192277" y="238112"/>
                </a:cxn>
                <a:cxn ang="0">
                  <a:pos x="186308" y="89357"/>
                </a:cxn>
                <a:cxn ang="0">
                  <a:pos x="228091" y="212762"/>
                </a:cxn>
                <a:cxn ang="0">
                  <a:pos x="253238" y="229108"/>
                </a:cxn>
                <a:cxn ang="0">
                  <a:pos x="257809" y="209829"/>
                </a:cxn>
              </a:cxnLst>
              <a:rect l="txL" t="txT" r="txR" b="txB"/>
              <a:pathLst>
                <a:path w="257809" h="513473">
                  <a:moveTo>
                    <a:pt x="257809" y="209829"/>
                  </a:moveTo>
                  <a:cubicBezTo>
                    <a:pt x="257809" y="209829"/>
                    <a:pt x="213105" y="37223"/>
                    <a:pt x="205739" y="19367"/>
                  </a:cubicBezTo>
                  <a:cubicBezTo>
                    <a:pt x="198246" y="1460"/>
                    <a:pt x="178942" y="0"/>
                    <a:pt x="178942" y="0"/>
                  </a:cubicBezTo>
                  <a:lnTo>
                    <a:pt x="129920" y="0"/>
                  </a:lnTo>
                  <a:lnTo>
                    <a:pt x="128015" y="0"/>
                  </a:lnTo>
                  <a:lnTo>
                    <a:pt x="78866" y="0"/>
                  </a:lnTo>
                  <a:cubicBezTo>
                    <a:pt x="78866" y="0"/>
                    <a:pt x="59435" y="1460"/>
                    <a:pt x="52070" y="19367"/>
                  </a:cubicBezTo>
                  <a:cubicBezTo>
                    <a:pt x="44576" y="37223"/>
                    <a:pt x="0" y="209829"/>
                    <a:pt x="0" y="209829"/>
                  </a:cubicBezTo>
                  <a:cubicBezTo>
                    <a:pt x="0" y="209829"/>
                    <a:pt x="-4445" y="224612"/>
                    <a:pt x="4445" y="229108"/>
                  </a:cubicBezTo>
                  <a:cubicBezTo>
                    <a:pt x="13334" y="233654"/>
                    <a:pt x="23748" y="224612"/>
                    <a:pt x="29845" y="212762"/>
                  </a:cubicBezTo>
                  <a:cubicBezTo>
                    <a:pt x="35686" y="200876"/>
                    <a:pt x="71373" y="89357"/>
                    <a:pt x="71373" y="89357"/>
                  </a:cubicBezTo>
                  <a:lnTo>
                    <a:pt x="65532" y="238112"/>
                  </a:lnTo>
                  <a:lnTo>
                    <a:pt x="43179" y="497039"/>
                  </a:lnTo>
                  <a:cubicBezTo>
                    <a:pt x="43179" y="497039"/>
                    <a:pt x="53594" y="514845"/>
                    <a:pt x="65532" y="513473"/>
                  </a:cubicBezTo>
                  <a:cubicBezTo>
                    <a:pt x="77342" y="511962"/>
                    <a:pt x="84835" y="510489"/>
                    <a:pt x="87629" y="497039"/>
                  </a:cubicBezTo>
                  <a:cubicBezTo>
                    <a:pt x="90551" y="484530"/>
                    <a:pt x="124332" y="270522"/>
                    <a:pt x="128904" y="241465"/>
                  </a:cubicBezTo>
                  <a:cubicBezTo>
                    <a:pt x="128523" y="239344"/>
                    <a:pt x="128396" y="238112"/>
                    <a:pt x="128396" y="238112"/>
                  </a:cubicBezTo>
                  <a:lnTo>
                    <a:pt x="129413" y="238112"/>
                  </a:lnTo>
                  <a:cubicBezTo>
                    <a:pt x="129413" y="238112"/>
                    <a:pt x="129285" y="239344"/>
                    <a:pt x="128904" y="241465"/>
                  </a:cubicBezTo>
                  <a:cubicBezTo>
                    <a:pt x="133476" y="270522"/>
                    <a:pt x="167258" y="484530"/>
                    <a:pt x="170052" y="497039"/>
                  </a:cubicBezTo>
                  <a:cubicBezTo>
                    <a:pt x="172973" y="510489"/>
                    <a:pt x="180339" y="511962"/>
                    <a:pt x="192277" y="513473"/>
                  </a:cubicBezTo>
                  <a:cubicBezTo>
                    <a:pt x="204088" y="514845"/>
                    <a:pt x="214629" y="497039"/>
                    <a:pt x="214629" y="497039"/>
                  </a:cubicBezTo>
                  <a:lnTo>
                    <a:pt x="192277" y="238112"/>
                  </a:lnTo>
                  <a:lnTo>
                    <a:pt x="186308" y="89357"/>
                  </a:lnTo>
                  <a:cubicBezTo>
                    <a:pt x="186308" y="89357"/>
                    <a:pt x="221995" y="200876"/>
                    <a:pt x="228091" y="212762"/>
                  </a:cubicBezTo>
                  <a:cubicBezTo>
                    <a:pt x="234060" y="224612"/>
                    <a:pt x="244347" y="233654"/>
                    <a:pt x="253238" y="229108"/>
                  </a:cubicBezTo>
                  <a:cubicBezTo>
                    <a:pt x="262254" y="224612"/>
                    <a:pt x="257809" y="209829"/>
                    <a:pt x="257809" y="20982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2" name="Freeform 3"/>
            <p:cNvSpPr/>
            <p:nvPr/>
          </p:nvSpPr>
          <p:spPr>
            <a:xfrm>
              <a:off x="3697085" y="650559"/>
              <a:ext cx="59934" cy="67562"/>
            </a:xfrm>
            <a:custGeom>
              <a:avLst/>
              <a:gdLst>
                <a:gd name="txL" fmla="*/ 0 w 87375"/>
                <a:gd name="txT" fmla="*/ 0 h 99123"/>
                <a:gd name="txR" fmla="*/ 87375 w 87375"/>
                <a:gd name="txB" fmla="*/ 99123 h 99123"/>
              </a:gdLst>
              <a:ahLst/>
              <a:cxnLst>
                <a:cxn ang="0">
                  <a:pos x="87376" y="46634"/>
                </a:cxn>
                <a:cxn ang="0">
                  <a:pos x="44703" y="0"/>
                </a:cxn>
                <a:cxn ang="0">
                  <a:pos x="42671" y="0"/>
                </a:cxn>
                <a:cxn ang="0">
                  <a:pos x="0" y="46634"/>
                </a:cxn>
                <a:cxn ang="0">
                  <a:pos x="42671" y="99123"/>
                </a:cxn>
                <a:cxn ang="0">
                  <a:pos x="44703" y="99123"/>
                </a:cxn>
                <a:cxn ang="0">
                  <a:pos x="87376" y="46634"/>
                </a:cxn>
              </a:cxnLst>
              <a:rect l="txL" t="txT" r="txR" b="txB"/>
              <a:pathLst>
                <a:path w="87375" h="99123">
                  <a:moveTo>
                    <a:pt x="87376" y="46634"/>
                  </a:moveTo>
                  <a:cubicBezTo>
                    <a:pt x="88264" y="5905"/>
                    <a:pt x="44703" y="0"/>
                    <a:pt x="44703" y="0"/>
                  </a:cubicBezTo>
                  <a:lnTo>
                    <a:pt x="42671" y="0"/>
                  </a:lnTo>
                  <a:cubicBezTo>
                    <a:pt x="42671" y="0"/>
                    <a:pt x="-1016" y="5905"/>
                    <a:pt x="0" y="46634"/>
                  </a:cubicBezTo>
                  <a:cubicBezTo>
                    <a:pt x="2032" y="67360"/>
                    <a:pt x="26796" y="99123"/>
                    <a:pt x="42671" y="99123"/>
                  </a:cubicBezTo>
                  <a:lnTo>
                    <a:pt x="44703" y="99123"/>
                  </a:lnTo>
                  <a:cubicBezTo>
                    <a:pt x="60578" y="99123"/>
                    <a:pt x="85344" y="67360"/>
                    <a:pt x="87376" y="46634"/>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3" name="Freeform 3"/>
            <p:cNvSpPr/>
            <p:nvPr/>
          </p:nvSpPr>
          <p:spPr>
            <a:xfrm>
              <a:off x="3108640" y="499089"/>
              <a:ext cx="214673" cy="428258"/>
            </a:xfrm>
            <a:custGeom>
              <a:avLst/>
              <a:gdLst>
                <a:gd name="txL" fmla="*/ 0 w 313055"/>
                <a:gd name="txT" fmla="*/ 0 h 623392"/>
                <a:gd name="txR" fmla="*/ 313055 w 313055"/>
                <a:gd name="txB" fmla="*/ 623392 h 623392"/>
              </a:gdLst>
              <a:ahLst/>
              <a:cxnLst>
                <a:cxn ang="0">
                  <a:pos x="313055" y="254749"/>
                </a:cxn>
                <a:cxn ang="0">
                  <a:pos x="249809" y="23495"/>
                </a:cxn>
                <a:cxn ang="0">
                  <a:pos x="217297" y="0"/>
                </a:cxn>
                <a:cxn ang="0">
                  <a:pos x="157734" y="0"/>
                </a:cxn>
                <a:cxn ang="0">
                  <a:pos x="155448" y="0"/>
                </a:cxn>
                <a:cxn ang="0">
                  <a:pos x="95758" y="0"/>
                </a:cxn>
                <a:cxn ang="0">
                  <a:pos x="63246" y="23495"/>
                </a:cxn>
                <a:cxn ang="0">
                  <a:pos x="0" y="254749"/>
                </a:cxn>
                <a:cxn ang="0">
                  <a:pos x="5461" y="278155"/>
                </a:cxn>
                <a:cxn ang="0">
                  <a:pos x="36195" y="258305"/>
                </a:cxn>
                <a:cxn ang="0">
                  <a:pos x="86614" y="108496"/>
                </a:cxn>
                <a:cxn ang="0">
                  <a:pos x="79502" y="289090"/>
                </a:cxn>
                <a:cxn ang="0">
                  <a:pos x="52451" y="603453"/>
                </a:cxn>
                <a:cxn ang="0">
                  <a:pos x="79502" y="623392"/>
                </a:cxn>
                <a:cxn ang="0">
                  <a:pos x="106426" y="603453"/>
                </a:cxn>
                <a:cxn ang="0">
                  <a:pos x="156591" y="293154"/>
                </a:cxn>
                <a:cxn ang="0">
                  <a:pos x="155956" y="289090"/>
                </a:cxn>
                <a:cxn ang="0">
                  <a:pos x="157226" y="289090"/>
                </a:cxn>
                <a:cxn ang="0">
                  <a:pos x="156591" y="293154"/>
                </a:cxn>
                <a:cxn ang="0">
                  <a:pos x="206375" y="603453"/>
                </a:cxn>
                <a:cxn ang="0">
                  <a:pos x="233426" y="623392"/>
                </a:cxn>
                <a:cxn ang="0">
                  <a:pos x="260604" y="603453"/>
                </a:cxn>
                <a:cxn ang="0">
                  <a:pos x="233426" y="289090"/>
                </a:cxn>
                <a:cxn ang="0">
                  <a:pos x="226314" y="108496"/>
                </a:cxn>
                <a:cxn ang="0">
                  <a:pos x="276987" y="258305"/>
                </a:cxn>
                <a:cxn ang="0">
                  <a:pos x="307594" y="278155"/>
                </a:cxn>
                <a:cxn ang="0">
                  <a:pos x="313055" y="254749"/>
                </a:cxn>
              </a:cxnLst>
              <a:rect l="txL" t="txT" r="txR" b="txB"/>
              <a:pathLst>
                <a:path w="313055" h="623392">
                  <a:moveTo>
                    <a:pt x="313055" y="254749"/>
                  </a:moveTo>
                  <a:cubicBezTo>
                    <a:pt x="313055" y="254749"/>
                    <a:pt x="258826" y="45173"/>
                    <a:pt x="249809" y="23495"/>
                  </a:cubicBezTo>
                  <a:cubicBezTo>
                    <a:pt x="240792" y="1765"/>
                    <a:pt x="217297" y="0"/>
                    <a:pt x="217297" y="0"/>
                  </a:cubicBezTo>
                  <a:lnTo>
                    <a:pt x="157734" y="0"/>
                  </a:lnTo>
                  <a:lnTo>
                    <a:pt x="155448" y="0"/>
                  </a:lnTo>
                  <a:lnTo>
                    <a:pt x="95758" y="0"/>
                  </a:lnTo>
                  <a:cubicBezTo>
                    <a:pt x="95758" y="0"/>
                    <a:pt x="72263" y="1765"/>
                    <a:pt x="63246" y="23495"/>
                  </a:cubicBezTo>
                  <a:cubicBezTo>
                    <a:pt x="54102" y="45173"/>
                    <a:pt x="0" y="254749"/>
                    <a:pt x="0" y="254749"/>
                  </a:cubicBezTo>
                  <a:cubicBezTo>
                    <a:pt x="0" y="254749"/>
                    <a:pt x="-5333" y="272694"/>
                    <a:pt x="5461" y="278155"/>
                  </a:cubicBezTo>
                  <a:cubicBezTo>
                    <a:pt x="16256" y="283667"/>
                    <a:pt x="28829" y="272694"/>
                    <a:pt x="36195" y="258305"/>
                  </a:cubicBezTo>
                  <a:cubicBezTo>
                    <a:pt x="43307" y="243878"/>
                    <a:pt x="86614" y="108496"/>
                    <a:pt x="86614" y="108496"/>
                  </a:cubicBezTo>
                  <a:lnTo>
                    <a:pt x="79502" y="289090"/>
                  </a:lnTo>
                  <a:lnTo>
                    <a:pt x="52451" y="603453"/>
                  </a:lnTo>
                  <a:cubicBezTo>
                    <a:pt x="52451" y="603453"/>
                    <a:pt x="65024" y="625068"/>
                    <a:pt x="79502" y="623392"/>
                  </a:cubicBezTo>
                  <a:cubicBezTo>
                    <a:pt x="93980" y="621576"/>
                    <a:pt x="102997" y="619759"/>
                    <a:pt x="106426" y="603453"/>
                  </a:cubicBezTo>
                  <a:cubicBezTo>
                    <a:pt x="109982" y="588251"/>
                    <a:pt x="151003" y="328421"/>
                    <a:pt x="156591" y="293154"/>
                  </a:cubicBezTo>
                  <a:cubicBezTo>
                    <a:pt x="156083" y="290563"/>
                    <a:pt x="155956" y="289090"/>
                    <a:pt x="155956" y="289090"/>
                  </a:cubicBezTo>
                  <a:lnTo>
                    <a:pt x="157226" y="289090"/>
                  </a:lnTo>
                  <a:cubicBezTo>
                    <a:pt x="157226" y="289090"/>
                    <a:pt x="156972" y="290563"/>
                    <a:pt x="156591" y="293154"/>
                  </a:cubicBezTo>
                  <a:cubicBezTo>
                    <a:pt x="162052" y="328421"/>
                    <a:pt x="203073" y="588251"/>
                    <a:pt x="206375" y="603453"/>
                  </a:cubicBezTo>
                  <a:cubicBezTo>
                    <a:pt x="210058" y="619759"/>
                    <a:pt x="219075" y="621576"/>
                    <a:pt x="233426" y="623392"/>
                  </a:cubicBezTo>
                  <a:cubicBezTo>
                    <a:pt x="247904" y="625068"/>
                    <a:pt x="260604" y="603453"/>
                    <a:pt x="260604" y="603453"/>
                  </a:cubicBezTo>
                  <a:lnTo>
                    <a:pt x="233426" y="289090"/>
                  </a:lnTo>
                  <a:lnTo>
                    <a:pt x="226314" y="108496"/>
                  </a:lnTo>
                  <a:cubicBezTo>
                    <a:pt x="226314" y="108496"/>
                    <a:pt x="269621" y="243878"/>
                    <a:pt x="276987" y="258305"/>
                  </a:cubicBezTo>
                  <a:cubicBezTo>
                    <a:pt x="284226" y="272694"/>
                    <a:pt x="296672" y="283667"/>
                    <a:pt x="307594" y="278155"/>
                  </a:cubicBezTo>
                  <a:cubicBezTo>
                    <a:pt x="318389" y="272694"/>
                    <a:pt x="313055" y="254749"/>
                    <a:pt x="313055" y="25474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4" name="Freeform 3"/>
            <p:cNvSpPr/>
            <p:nvPr/>
          </p:nvSpPr>
          <p:spPr>
            <a:xfrm>
              <a:off x="3178382" y="408643"/>
              <a:ext cx="73010" cy="82818"/>
            </a:xfrm>
            <a:custGeom>
              <a:avLst/>
              <a:gdLst>
                <a:gd name="txL" fmla="*/ 0 w 106045"/>
                <a:gd name="txT" fmla="*/ 0 h 120344"/>
                <a:gd name="txR" fmla="*/ 106045 w 106045"/>
                <a:gd name="txB" fmla="*/ 120344 h 120344"/>
              </a:gdLst>
              <a:ahLst/>
              <a:cxnLst>
                <a:cxn ang="0">
                  <a:pos x="106045" y="56629"/>
                </a:cxn>
                <a:cxn ang="0">
                  <a:pos x="54229" y="0"/>
                </a:cxn>
                <a:cxn ang="0">
                  <a:pos x="51816" y="0"/>
                </a:cxn>
                <a:cxn ang="0">
                  <a:pos x="0" y="56629"/>
                </a:cxn>
                <a:cxn ang="0">
                  <a:pos x="51816" y="120344"/>
                </a:cxn>
                <a:cxn ang="0">
                  <a:pos x="54229" y="120344"/>
                </a:cxn>
                <a:cxn ang="0">
                  <a:pos x="106045" y="56629"/>
                </a:cxn>
              </a:cxnLst>
              <a:rect l="txL" t="txT" r="txR" b="txB"/>
              <a:pathLst>
                <a:path w="106045" h="120344">
                  <a:moveTo>
                    <a:pt x="106045" y="56629"/>
                  </a:moveTo>
                  <a:cubicBezTo>
                    <a:pt x="107188" y="7188"/>
                    <a:pt x="54229" y="0"/>
                    <a:pt x="54229" y="0"/>
                  </a:cubicBezTo>
                  <a:lnTo>
                    <a:pt x="51816" y="0"/>
                  </a:lnTo>
                  <a:cubicBezTo>
                    <a:pt x="51816" y="0"/>
                    <a:pt x="-1269" y="7188"/>
                    <a:pt x="0" y="56629"/>
                  </a:cubicBezTo>
                  <a:cubicBezTo>
                    <a:pt x="2413" y="81775"/>
                    <a:pt x="32512" y="120344"/>
                    <a:pt x="51816" y="120344"/>
                  </a:cubicBezTo>
                  <a:lnTo>
                    <a:pt x="54229" y="120344"/>
                  </a:lnTo>
                  <a:cubicBezTo>
                    <a:pt x="73405" y="120344"/>
                    <a:pt x="103632" y="81775"/>
                    <a:pt x="106045" y="5662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5" name="Freeform 3"/>
            <p:cNvSpPr/>
            <p:nvPr/>
          </p:nvSpPr>
          <p:spPr>
            <a:xfrm>
              <a:off x="2422432" y="169995"/>
              <a:ext cx="270249" cy="535049"/>
            </a:xfrm>
            <a:custGeom>
              <a:avLst/>
              <a:gdLst>
                <a:gd name="txL" fmla="*/ 0 w 394319"/>
                <a:gd name="txT" fmla="*/ 0 h 778840"/>
                <a:gd name="txR" fmla="*/ 394319 w 394319"/>
                <a:gd name="txB" fmla="*/ 778840 h 778840"/>
              </a:gdLst>
              <a:ahLst/>
              <a:cxnLst>
                <a:cxn ang="0">
                  <a:pos x="392652" y="318299"/>
                </a:cxn>
                <a:cxn ang="0">
                  <a:pos x="313658" y="29463"/>
                </a:cxn>
                <a:cxn ang="0">
                  <a:pos x="273018" y="0"/>
                </a:cxn>
                <a:cxn ang="0">
                  <a:pos x="198723" y="0"/>
                </a:cxn>
                <a:cxn ang="0">
                  <a:pos x="195675" y="0"/>
                </a:cxn>
                <a:cxn ang="0">
                  <a:pos x="121253" y="0"/>
                </a:cxn>
                <a:cxn ang="0">
                  <a:pos x="80613" y="29463"/>
                </a:cxn>
                <a:cxn ang="0">
                  <a:pos x="1619" y="318299"/>
                </a:cxn>
                <a:cxn ang="0">
                  <a:pos x="8477" y="347535"/>
                </a:cxn>
                <a:cxn ang="0">
                  <a:pos x="46831" y="322745"/>
                </a:cxn>
                <a:cxn ang="0">
                  <a:pos x="109823" y="135635"/>
                </a:cxn>
                <a:cxn ang="0">
                  <a:pos x="100933" y="361200"/>
                </a:cxn>
                <a:cxn ang="0">
                  <a:pos x="67151" y="753922"/>
                </a:cxn>
                <a:cxn ang="0">
                  <a:pos x="100933" y="778840"/>
                </a:cxn>
                <a:cxn ang="0">
                  <a:pos x="134588" y="753922"/>
                </a:cxn>
                <a:cxn ang="0">
                  <a:pos x="197199" y="366280"/>
                </a:cxn>
                <a:cxn ang="0">
                  <a:pos x="196310" y="361200"/>
                </a:cxn>
                <a:cxn ang="0">
                  <a:pos x="197961" y="361200"/>
                </a:cxn>
                <a:cxn ang="0">
                  <a:pos x="197199" y="366280"/>
                </a:cxn>
                <a:cxn ang="0">
                  <a:pos x="259429" y="753922"/>
                </a:cxn>
                <a:cxn ang="0">
                  <a:pos x="293211" y="778840"/>
                </a:cxn>
                <a:cxn ang="0">
                  <a:pos x="327247" y="753922"/>
                </a:cxn>
                <a:cxn ang="0">
                  <a:pos x="293211" y="361200"/>
                </a:cxn>
                <a:cxn ang="0">
                  <a:pos x="284321" y="135635"/>
                </a:cxn>
                <a:cxn ang="0">
                  <a:pos x="347567" y="322745"/>
                </a:cxn>
                <a:cxn ang="0">
                  <a:pos x="385794" y="347535"/>
                </a:cxn>
                <a:cxn ang="0">
                  <a:pos x="392652" y="318299"/>
                </a:cxn>
              </a:cxnLst>
              <a:rect l="txL" t="txT" r="txR" b="txB"/>
              <a:pathLst>
                <a:path w="394319" h="778840">
                  <a:moveTo>
                    <a:pt x="392652" y="318299"/>
                  </a:moveTo>
                  <a:cubicBezTo>
                    <a:pt x="392652" y="318299"/>
                    <a:pt x="324834" y="56514"/>
                    <a:pt x="313658" y="29463"/>
                  </a:cubicBezTo>
                  <a:cubicBezTo>
                    <a:pt x="302482" y="2285"/>
                    <a:pt x="273018" y="0"/>
                    <a:pt x="273018" y="0"/>
                  </a:cubicBezTo>
                  <a:lnTo>
                    <a:pt x="198723" y="0"/>
                  </a:lnTo>
                  <a:lnTo>
                    <a:pt x="195675" y="0"/>
                  </a:lnTo>
                  <a:lnTo>
                    <a:pt x="121253" y="0"/>
                  </a:lnTo>
                  <a:cubicBezTo>
                    <a:pt x="121253" y="0"/>
                    <a:pt x="91789" y="2285"/>
                    <a:pt x="80613" y="29463"/>
                  </a:cubicBezTo>
                  <a:cubicBezTo>
                    <a:pt x="69310" y="56514"/>
                    <a:pt x="1619" y="318299"/>
                    <a:pt x="1619" y="318299"/>
                  </a:cubicBezTo>
                  <a:cubicBezTo>
                    <a:pt x="1619" y="318299"/>
                    <a:pt x="-4984" y="340728"/>
                    <a:pt x="8477" y="347535"/>
                  </a:cubicBezTo>
                  <a:cubicBezTo>
                    <a:pt x="21939" y="354431"/>
                    <a:pt x="37687" y="340728"/>
                    <a:pt x="46831" y="322745"/>
                  </a:cubicBezTo>
                  <a:cubicBezTo>
                    <a:pt x="55721" y="304710"/>
                    <a:pt x="109823" y="135635"/>
                    <a:pt x="109823" y="135635"/>
                  </a:cubicBezTo>
                  <a:lnTo>
                    <a:pt x="100933" y="361200"/>
                  </a:lnTo>
                  <a:lnTo>
                    <a:pt x="67151" y="753922"/>
                  </a:lnTo>
                  <a:cubicBezTo>
                    <a:pt x="67151" y="753922"/>
                    <a:pt x="82899" y="780922"/>
                    <a:pt x="100933" y="778840"/>
                  </a:cubicBezTo>
                  <a:cubicBezTo>
                    <a:pt x="118967" y="776554"/>
                    <a:pt x="130270" y="774319"/>
                    <a:pt x="134588" y="753922"/>
                  </a:cubicBezTo>
                  <a:cubicBezTo>
                    <a:pt x="138906" y="734948"/>
                    <a:pt x="190214" y="410362"/>
                    <a:pt x="197199" y="366280"/>
                  </a:cubicBezTo>
                  <a:cubicBezTo>
                    <a:pt x="196691" y="363054"/>
                    <a:pt x="196310" y="361200"/>
                    <a:pt x="196310" y="361200"/>
                  </a:cubicBezTo>
                  <a:lnTo>
                    <a:pt x="197961" y="361200"/>
                  </a:lnTo>
                  <a:cubicBezTo>
                    <a:pt x="197961" y="361200"/>
                    <a:pt x="197707" y="363054"/>
                    <a:pt x="197199" y="366280"/>
                  </a:cubicBezTo>
                  <a:cubicBezTo>
                    <a:pt x="204057" y="410362"/>
                    <a:pt x="255238" y="734948"/>
                    <a:pt x="259429" y="753922"/>
                  </a:cubicBezTo>
                  <a:cubicBezTo>
                    <a:pt x="264001" y="774319"/>
                    <a:pt x="275304" y="776554"/>
                    <a:pt x="293211" y="778840"/>
                  </a:cubicBezTo>
                  <a:cubicBezTo>
                    <a:pt x="311245" y="780922"/>
                    <a:pt x="327247" y="753922"/>
                    <a:pt x="327247" y="753922"/>
                  </a:cubicBezTo>
                  <a:lnTo>
                    <a:pt x="293211" y="361200"/>
                  </a:lnTo>
                  <a:lnTo>
                    <a:pt x="284321" y="135635"/>
                  </a:lnTo>
                  <a:cubicBezTo>
                    <a:pt x="284321" y="135635"/>
                    <a:pt x="338423" y="304710"/>
                    <a:pt x="347567" y="322745"/>
                  </a:cubicBezTo>
                  <a:cubicBezTo>
                    <a:pt x="356584" y="340728"/>
                    <a:pt x="372332" y="354431"/>
                    <a:pt x="385794" y="347535"/>
                  </a:cubicBezTo>
                  <a:cubicBezTo>
                    <a:pt x="399383" y="340728"/>
                    <a:pt x="392652" y="318299"/>
                    <a:pt x="392652" y="31829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6" name="Freeform 3"/>
            <p:cNvSpPr/>
            <p:nvPr/>
          </p:nvSpPr>
          <p:spPr>
            <a:xfrm>
              <a:off x="2509609" y="56665"/>
              <a:ext cx="91536" cy="103523"/>
            </a:xfrm>
            <a:custGeom>
              <a:avLst/>
              <a:gdLst>
                <a:gd name="txL" fmla="*/ 0 w 132334"/>
                <a:gd name="txT" fmla="*/ 0 h 150367"/>
                <a:gd name="txR" fmla="*/ 132334 w 132334"/>
                <a:gd name="txB" fmla="*/ 150367 h 150367"/>
              </a:gdLst>
              <a:ahLst/>
              <a:cxnLst>
                <a:cxn ang="0">
                  <a:pos x="132334" y="70739"/>
                </a:cxn>
                <a:cxn ang="0">
                  <a:pos x="67564" y="0"/>
                </a:cxn>
                <a:cxn ang="0">
                  <a:pos x="64642" y="0"/>
                </a:cxn>
                <a:cxn ang="0">
                  <a:pos x="0" y="70739"/>
                </a:cxn>
                <a:cxn ang="0">
                  <a:pos x="64642" y="150367"/>
                </a:cxn>
                <a:cxn ang="0">
                  <a:pos x="67564" y="150367"/>
                </a:cxn>
                <a:cxn ang="0">
                  <a:pos x="132334" y="70739"/>
                </a:cxn>
              </a:cxnLst>
              <a:rect l="txL" t="txT" r="txR" b="txB"/>
              <a:pathLst>
                <a:path w="132334" h="150367">
                  <a:moveTo>
                    <a:pt x="132334" y="70739"/>
                  </a:moveTo>
                  <a:cubicBezTo>
                    <a:pt x="133858" y="9016"/>
                    <a:pt x="67564" y="0"/>
                    <a:pt x="67564" y="0"/>
                  </a:cubicBezTo>
                  <a:lnTo>
                    <a:pt x="64642" y="0"/>
                  </a:lnTo>
                  <a:cubicBezTo>
                    <a:pt x="64642" y="0"/>
                    <a:pt x="-1651" y="9016"/>
                    <a:pt x="0" y="70739"/>
                  </a:cubicBezTo>
                  <a:cubicBezTo>
                    <a:pt x="2921" y="102234"/>
                    <a:pt x="40640" y="150367"/>
                    <a:pt x="64642" y="150367"/>
                  </a:cubicBezTo>
                  <a:lnTo>
                    <a:pt x="67564" y="150367"/>
                  </a:lnTo>
                  <a:cubicBezTo>
                    <a:pt x="91694" y="150367"/>
                    <a:pt x="129285" y="102234"/>
                    <a:pt x="132334" y="7073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7" name="Freeform 3"/>
            <p:cNvSpPr/>
            <p:nvPr/>
          </p:nvSpPr>
          <p:spPr>
            <a:xfrm>
              <a:off x="1631300" y="113330"/>
              <a:ext cx="270249" cy="533959"/>
            </a:xfrm>
            <a:custGeom>
              <a:avLst/>
              <a:gdLst>
                <a:gd name="txL" fmla="*/ 0 w 394335"/>
                <a:gd name="txT" fmla="*/ 0 h 778789"/>
                <a:gd name="txR" fmla="*/ 394335 w 394335"/>
                <a:gd name="txB" fmla="*/ 778789 h 778789"/>
              </a:gdLst>
              <a:ahLst/>
              <a:cxnLst>
                <a:cxn ang="0">
                  <a:pos x="392652" y="318261"/>
                </a:cxn>
                <a:cxn ang="0">
                  <a:pos x="313658" y="29336"/>
                </a:cxn>
                <a:cxn ang="0">
                  <a:pos x="273018" y="0"/>
                </a:cxn>
                <a:cxn ang="0">
                  <a:pos x="198723" y="0"/>
                </a:cxn>
                <a:cxn ang="0">
                  <a:pos x="195802" y="0"/>
                </a:cxn>
                <a:cxn ang="0">
                  <a:pos x="121253" y="0"/>
                </a:cxn>
                <a:cxn ang="0">
                  <a:pos x="80740" y="29336"/>
                </a:cxn>
                <a:cxn ang="0">
                  <a:pos x="1619" y="318261"/>
                </a:cxn>
                <a:cxn ang="0">
                  <a:pos x="8477" y="347471"/>
                </a:cxn>
                <a:cxn ang="0">
                  <a:pos x="46831" y="322707"/>
                </a:cxn>
                <a:cxn ang="0">
                  <a:pos x="109823" y="135509"/>
                </a:cxn>
                <a:cxn ang="0">
                  <a:pos x="101060" y="361150"/>
                </a:cxn>
                <a:cxn ang="0">
                  <a:pos x="67151" y="753871"/>
                </a:cxn>
                <a:cxn ang="0">
                  <a:pos x="101060" y="778789"/>
                </a:cxn>
                <a:cxn ang="0">
                  <a:pos x="134715" y="753871"/>
                </a:cxn>
                <a:cxn ang="0">
                  <a:pos x="197199" y="366229"/>
                </a:cxn>
                <a:cxn ang="0">
                  <a:pos x="196437" y="361150"/>
                </a:cxn>
                <a:cxn ang="0">
                  <a:pos x="197961" y="361150"/>
                </a:cxn>
                <a:cxn ang="0">
                  <a:pos x="197199" y="366229"/>
                </a:cxn>
                <a:cxn ang="0">
                  <a:pos x="259556" y="753871"/>
                </a:cxn>
                <a:cxn ang="0">
                  <a:pos x="293338" y="778789"/>
                </a:cxn>
                <a:cxn ang="0">
                  <a:pos x="327247" y="753871"/>
                </a:cxn>
                <a:cxn ang="0">
                  <a:pos x="293338" y="361150"/>
                </a:cxn>
                <a:cxn ang="0">
                  <a:pos x="284321" y="135509"/>
                </a:cxn>
                <a:cxn ang="0">
                  <a:pos x="347567" y="322707"/>
                </a:cxn>
                <a:cxn ang="0">
                  <a:pos x="385921" y="347471"/>
                </a:cxn>
                <a:cxn ang="0">
                  <a:pos x="392652" y="318261"/>
                </a:cxn>
              </a:cxnLst>
              <a:rect l="txL" t="txT" r="txR" b="txB"/>
              <a:pathLst>
                <a:path w="394335" h="778789">
                  <a:moveTo>
                    <a:pt x="392652" y="318261"/>
                  </a:moveTo>
                  <a:cubicBezTo>
                    <a:pt x="392652" y="318261"/>
                    <a:pt x="324961" y="56388"/>
                    <a:pt x="313658" y="29336"/>
                  </a:cubicBezTo>
                  <a:cubicBezTo>
                    <a:pt x="302482" y="2159"/>
                    <a:pt x="273018" y="0"/>
                    <a:pt x="273018" y="0"/>
                  </a:cubicBezTo>
                  <a:lnTo>
                    <a:pt x="198723" y="0"/>
                  </a:lnTo>
                  <a:lnTo>
                    <a:pt x="195802" y="0"/>
                  </a:lnTo>
                  <a:lnTo>
                    <a:pt x="121253" y="0"/>
                  </a:lnTo>
                  <a:cubicBezTo>
                    <a:pt x="121253" y="0"/>
                    <a:pt x="91789" y="2159"/>
                    <a:pt x="80740" y="29336"/>
                  </a:cubicBezTo>
                  <a:cubicBezTo>
                    <a:pt x="69310" y="56388"/>
                    <a:pt x="1619" y="318261"/>
                    <a:pt x="1619" y="318261"/>
                  </a:cubicBezTo>
                  <a:cubicBezTo>
                    <a:pt x="1619" y="318261"/>
                    <a:pt x="-4984" y="340614"/>
                    <a:pt x="8477" y="347471"/>
                  </a:cubicBezTo>
                  <a:cubicBezTo>
                    <a:pt x="21939" y="354380"/>
                    <a:pt x="37687" y="340614"/>
                    <a:pt x="46831" y="322707"/>
                  </a:cubicBezTo>
                  <a:cubicBezTo>
                    <a:pt x="55848" y="304672"/>
                    <a:pt x="109823" y="135509"/>
                    <a:pt x="109823" y="135509"/>
                  </a:cubicBezTo>
                  <a:lnTo>
                    <a:pt x="101060" y="361150"/>
                  </a:lnTo>
                  <a:lnTo>
                    <a:pt x="67151" y="753871"/>
                  </a:lnTo>
                  <a:cubicBezTo>
                    <a:pt x="67151" y="753871"/>
                    <a:pt x="82899" y="780872"/>
                    <a:pt x="101060" y="778789"/>
                  </a:cubicBezTo>
                  <a:cubicBezTo>
                    <a:pt x="119094" y="776503"/>
                    <a:pt x="130270" y="774268"/>
                    <a:pt x="134715" y="753871"/>
                  </a:cubicBezTo>
                  <a:cubicBezTo>
                    <a:pt x="139033" y="734898"/>
                    <a:pt x="190214" y="410311"/>
                    <a:pt x="197199" y="366229"/>
                  </a:cubicBezTo>
                  <a:cubicBezTo>
                    <a:pt x="196691" y="363004"/>
                    <a:pt x="196437" y="361150"/>
                    <a:pt x="196437" y="361150"/>
                  </a:cubicBezTo>
                  <a:lnTo>
                    <a:pt x="197961" y="361150"/>
                  </a:lnTo>
                  <a:cubicBezTo>
                    <a:pt x="197961" y="361150"/>
                    <a:pt x="197707" y="363004"/>
                    <a:pt x="197199" y="366229"/>
                  </a:cubicBezTo>
                  <a:cubicBezTo>
                    <a:pt x="204184" y="410311"/>
                    <a:pt x="255365" y="734898"/>
                    <a:pt x="259556" y="753871"/>
                  </a:cubicBezTo>
                  <a:cubicBezTo>
                    <a:pt x="264001" y="774268"/>
                    <a:pt x="275304" y="776503"/>
                    <a:pt x="293338" y="778789"/>
                  </a:cubicBezTo>
                  <a:cubicBezTo>
                    <a:pt x="311245" y="780872"/>
                    <a:pt x="327247" y="753871"/>
                    <a:pt x="327247" y="753871"/>
                  </a:cubicBezTo>
                  <a:lnTo>
                    <a:pt x="293338" y="361150"/>
                  </a:lnTo>
                  <a:lnTo>
                    <a:pt x="284321" y="135509"/>
                  </a:lnTo>
                  <a:cubicBezTo>
                    <a:pt x="284321" y="135509"/>
                    <a:pt x="338423" y="304672"/>
                    <a:pt x="347567" y="322707"/>
                  </a:cubicBezTo>
                  <a:cubicBezTo>
                    <a:pt x="356584" y="340614"/>
                    <a:pt x="372332" y="354380"/>
                    <a:pt x="385921" y="347471"/>
                  </a:cubicBezTo>
                  <a:cubicBezTo>
                    <a:pt x="399383" y="340614"/>
                    <a:pt x="392652" y="318261"/>
                    <a:pt x="392652" y="318261"/>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8" name="Freeform 3"/>
            <p:cNvSpPr/>
            <p:nvPr/>
          </p:nvSpPr>
          <p:spPr>
            <a:xfrm>
              <a:off x="1719567" y="0"/>
              <a:ext cx="90446" cy="103523"/>
            </a:xfrm>
            <a:custGeom>
              <a:avLst/>
              <a:gdLst>
                <a:gd name="txL" fmla="*/ 0 w 132333"/>
                <a:gd name="txT" fmla="*/ 0 h 150367"/>
                <a:gd name="txR" fmla="*/ 132333 w 132333"/>
                <a:gd name="txB" fmla="*/ 150367 h 150367"/>
              </a:gdLst>
              <a:ahLst/>
              <a:cxnLst>
                <a:cxn ang="0">
                  <a:pos x="132333" y="70739"/>
                </a:cxn>
                <a:cxn ang="0">
                  <a:pos x="67690" y="0"/>
                </a:cxn>
                <a:cxn ang="0">
                  <a:pos x="64642" y="0"/>
                </a:cxn>
                <a:cxn ang="0">
                  <a:pos x="0" y="70739"/>
                </a:cxn>
                <a:cxn ang="0">
                  <a:pos x="64642" y="150367"/>
                </a:cxn>
                <a:cxn ang="0">
                  <a:pos x="67690" y="150367"/>
                </a:cxn>
                <a:cxn ang="0">
                  <a:pos x="132333" y="70739"/>
                </a:cxn>
              </a:cxnLst>
              <a:rect l="txL" t="txT" r="txR" b="txB"/>
              <a:pathLst>
                <a:path w="132333" h="150367">
                  <a:moveTo>
                    <a:pt x="132333" y="70739"/>
                  </a:moveTo>
                  <a:cubicBezTo>
                    <a:pt x="133858" y="9016"/>
                    <a:pt x="67690" y="0"/>
                    <a:pt x="67690" y="0"/>
                  </a:cubicBezTo>
                  <a:lnTo>
                    <a:pt x="64642" y="0"/>
                  </a:lnTo>
                  <a:cubicBezTo>
                    <a:pt x="64642" y="0"/>
                    <a:pt x="-1651" y="9016"/>
                    <a:pt x="0" y="70739"/>
                  </a:cubicBezTo>
                  <a:cubicBezTo>
                    <a:pt x="2920" y="102108"/>
                    <a:pt x="40639" y="150367"/>
                    <a:pt x="64642" y="150367"/>
                  </a:cubicBezTo>
                  <a:lnTo>
                    <a:pt x="67690" y="150367"/>
                  </a:lnTo>
                  <a:cubicBezTo>
                    <a:pt x="91694" y="150367"/>
                    <a:pt x="129413" y="102108"/>
                    <a:pt x="132333" y="70739"/>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9" name="Freeform 3"/>
            <p:cNvSpPr/>
            <p:nvPr/>
          </p:nvSpPr>
          <p:spPr>
            <a:xfrm>
              <a:off x="783503" y="118779"/>
              <a:ext cx="271339" cy="533959"/>
            </a:xfrm>
            <a:custGeom>
              <a:avLst/>
              <a:gdLst>
                <a:gd name="txL" fmla="*/ 0 w 394382"/>
                <a:gd name="txT" fmla="*/ 0 h 778814"/>
                <a:gd name="txR" fmla="*/ 394382 w 394382"/>
                <a:gd name="txB" fmla="*/ 778814 h 778814"/>
              </a:gdLst>
              <a:ahLst/>
              <a:cxnLst>
                <a:cxn ang="0">
                  <a:pos x="392715" y="318262"/>
                </a:cxn>
                <a:cxn ang="0">
                  <a:pos x="313594" y="29337"/>
                </a:cxn>
                <a:cxn ang="0">
                  <a:pos x="273081" y="0"/>
                </a:cxn>
                <a:cxn ang="0">
                  <a:pos x="198786" y="0"/>
                </a:cxn>
                <a:cxn ang="0">
                  <a:pos x="195738" y="0"/>
                </a:cxn>
                <a:cxn ang="0">
                  <a:pos x="121316" y="0"/>
                </a:cxn>
                <a:cxn ang="0">
                  <a:pos x="80676" y="29337"/>
                </a:cxn>
                <a:cxn ang="0">
                  <a:pos x="1682" y="318262"/>
                </a:cxn>
                <a:cxn ang="0">
                  <a:pos x="8413" y="347510"/>
                </a:cxn>
                <a:cxn ang="0">
                  <a:pos x="46894" y="322707"/>
                </a:cxn>
                <a:cxn ang="0">
                  <a:pos x="109886" y="135509"/>
                </a:cxn>
                <a:cxn ang="0">
                  <a:pos x="100996" y="361175"/>
                </a:cxn>
                <a:cxn ang="0">
                  <a:pos x="67214" y="753897"/>
                </a:cxn>
                <a:cxn ang="0">
                  <a:pos x="100996" y="778814"/>
                </a:cxn>
                <a:cxn ang="0">
                  <a:pos x="134651" y="753897"/>
                </a:cxn>
                <a:cxn ang="0">
                  <a:pos x="197262" y="366255"/>
                </a:cxn>
                <a:cxn ang="0">
                  <a:pos x="196373" y="361175"/>
                </a:cxn>
                <a:cxn ang="0">
                  <a:pos x="198024" y="361175"/>
                </a:cxn>
                <a:cxn ang="0">
                  <a:pos x="197262" y="366255"/>
                </a:cxn>
                <a:cxn ang="0">
                  <a:pos x="259492" y="753897"/>
                </a:cxn>
                <a:cxn ang="0">
                  <a:pos x="293274" y="778814"/>
                </a:cxn>
                <a:cxn ang="0">
                  <a:pos x="327310" y="753897"/>
                </a:cxn>
                <a:cxn ang="0">
                  <a:pos x="293274" y="361175"/>
                </a:cxn>
                <a:cxn ang="0">
                  <a:pos x="284257" y="135509"/>
                </a:cxn>
                <a:cxn ang="0">
                  <a:pos x="347630" y="322707"/>
                </a:cxn>
                <a:cxn ang="0">
                  <a:pos x="385857" y="347510"/>
                </a:cxn>
                <a:cxn ang="0">
                  <a:pos x="392715" y="318262"/>
                </a:cxn>
              </a:cxnLst>
              <a:rect l="txL" t="txT" r="txR" b="txB"/>
              <a:pathLst>
                <a:path w="394382" h="778814">
                  <a:moveTo>
                    <a:pt x="392715" y="318262"/>
                  </a:moveTo>
                  <a:cubicBezTo>
                    <a:pt x="392715" y="318262"/>
                    <a:pt x="324897" y="56515"/>
                    <a:pt x="313594" y="29337"/>
                  </a:cubicBezTo>
                  <a:cubicBezTo>
                    <a:pt x="302418" y="2286"/>
                    <a:pt x="273081" y="0"/>
                    <a:pt x="273081" y="0"/>
                  </a:cubicBezTo>
                  <a:lnTo>
                    <a:pt x="198786" y="0"/>
                  </a:lnTo>
                  <a:lnTo>
                    <a:pt x="195738" y="0"/>
                  </a:lnTo>
                  <a:lnTo>
                    <a:pt x="121316" y="0"/>
                  </a:lnTo>
                  <a:cubicBezTo>
                    <a:pt x="121316" y="0"/>
                    <a:pt x="91852" y="2286"/>
                    <a:pt x="80676" y="29337"/>
                  </a:cubicBezTo>
                  <a:cubicBezTo>
                    <a:pt x="69246" y="56515"/>
                    <a:pt x="1682" y="318262"/>
                    <a:pt x="1682" y="318262"/>
                  </a:cubicBezTo>
                  <a:cubicBezTo>
                    <a:pt x="1682" y="318262"/>
                    <a:pt x="-5048" y="340741"/>
                    <a:pt x="8413" y="347510"/>
                  </a:cubicBezTo>
                  <a:cubicBezTo>
                    <a:pt x="22002" y="354406"/>
                    <a:pt x="37750" y="340741"/>
                    <a:pt x="46894" y="322707"/>
                  </a:cubicBezTo>
                  <a:cubicBezTo>
                    <a:pt x="55784" y="304673"/>
                    <a:pt x="109886" y="135509"/>
                    <a:pt x="109886" y="135509"/>
                  </a:cubicBezTo>
                  <a:lnTo>
                    <a:pt x="100996" y="361175"/>
                  </a:lnTo>
                  <a:lnTo>
                    <a:pt x="67214" y="753897"/>
                  </a:lnTo>
                  <a:cubicBezTo>
                    <a:pt x="67214" y="753897"/>
                    <a:pt x="82962" y="780897"/>
                    <a:pt x="100996" y="778814"/>
                  </a:cubicBezTo>
                  <a:cubicBezTo>
                    <a:pt x="119030" y="776528"/>
                    <a:pt x="130333" y="774293"/>
                    <a:pt x="134651" y="753897"/>
                  </a:cubicBezTo>
                  <a:cubicBezTo>
                    <a:pt x="138969" y="734923"/>
                    <a:pt x="190277" y="410337"/>
                    <a:pt x="197262" y="366255"/>
                  </a:cubicBezTo>
                  <a:cubicBezTo>
                    <a:pt x="196754" y="363029"/>
                    <a:pt x="196373" y="361175"/>
                    <a:pt x="196373" y="361175"/>
                  </a:cubicBezTo>
                  <a:lnTo>
                    <a:pt x="198024" y="361175"/>
                  </a:lnTo>
                  <a:cubicBezTo>
                    <a:pt x="198024" y="361175"/>
                    <a:pt x="197770" y="363029"/>
                    <a:pt x="197262" y="366255"/>
                  </a:cubicBezTo>
                  <a:cubicBezTo>
                    <a:pt x="204120" y="410337"/>
                    <a:pt x="255301" y="734923"/>
                    <a:pt x="259492" y="753897"/>
                  </a:cubicBezTo>
                  <a:cubicBezTo>
                    <a:pt x="264064" y="774293"/>
                    <a:pt x="275367" y="776528"/>
                    <a:pt x="293274" y="778814"/>
                  </a:cubicBezTo>
                  <a:cubicBezTo>
                    <a:pt x="311308" y="780897"/>
                    <a:pt x="327310" y="753897"/>
                    <a:pt x="327310" y="753897"/>
                  </a:cubicBezTo>
                  <a:lnTo>
                    <a:pt x="293274" y="361175"/>
                  </a:lnTo>
                  <a:lnTo>
                    <a:pt x="284257" y="135509"/>
                  </a:lnTo>
                  <a:cubicBezTo>
                    <a:pt x="284257" y="135509"/>
                    <a:pt x="338486" y="304673"/>
                    <a:pt x="347630" y="322707"/>
                  </a:cubicBezTo>
                  <a:cubicBezTo>
                    <a:pt x="356647" y="340741"/>
                    <a:pt x="372395" y="354406"/>
                    <a:pt x="385857" y="347510"/>
                  </a:cubicBezTo>
                  <a:cubicBezTo>
                    <a:pt x="399446" y="340741"/>
                    <a:pt x="392715" y="318262"/>
                    <a:pt x="392715" y="318262"/>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0" name="Freeform 3"/>
            <p:cNvSpPr/>
            <p:nvPr/>
          </p:nvSpPr>
          <p:spPr>
            <a:xfrm>
              <a:off x="871771" y="5449"/>
              <a:ext cx="91536" cy="103522"/>
            </a:xfrm>
            <a:custGeom>
              <a:avLst/>
              <a:gdLst>
                <a:gd name="txL" fmla="*/ 0 w 132461"/>
                <a:gd name="txT" fmla="*/ 0 h 150367"/>
                <a:gd name="txR" fmla="*/ 132461 w 132461"/>
                <a:gd name="txB" fmla="*/ 150367 h 150367"/>
              </a:gdLst>
              <a:ahLst/>
              <a:cxnLst>
                <a:cxn ang="0">
                  <a:pos x="132460" y="70738"/>
                </a:cxn>
                <a:cxn ang="0">
                  <a:pos x="67691" y="0"/>
                </a:cxn>
                <a:cxn ang="0">
                  <a:pos x="64769" y="0"/>
                </a:cxn>
                <a:cxn ang="0">
                  <a:pos x="0" y="70738"/>
                </a:cxn>
                <a:cxn ang="0">
                  <a:pos x="64769" y="150367"/>
                </a:cxn>
                <a:cxn ang="0">
                  <a:pos x="67691" y="150367"/>
                </a:cxn>
                <a:cxn ang="0">
                  <a:pos x="132460" y="70738"/>
                </a:cxn>
              </a:cxnLst>
              <a:rect l="txL" t="txT" r="txR" b="txB"/>
              <a:pathLst>
                <a:path w="132461" h="150367">
                  <a:moveTo>
                    <a:pt x="132460" y="70738"/>
                  </a:moveTo>
                  <a:cubicBezTo>
                    <a:pt x="133984" y="9016"/>
                    <a:pt x="67691" y="0"/>
                    <a:pt x="67691" y="0"/>
                  </a:cubicBezTo>
                  <a:lnTo>
                    <a:pt x="64769" y="0"/>
                  </a:lnTo>
                  <a:cubicBezTo>
                    <a:pt x="64769" y="0"/>
                    <a:pt x="-1524" y="9016"/>
                    <a:pt x="0" y="70738"/>
                  </a:cubicBezTo>
                  <a:cubicBezTo>
                    <a:pt x="3047" y="102234"/>
                    <a:pt x="40766" y="150367"/>
                    <a:pt x="64769" y="150367"/>
                  </a:cubicBezTo>
                  <a:lnTo>
                    <a:pt x="67691" y="150367"/>
                  </a:lnTo>
                  <a:cubicBezTo>
                    <a:pt x="91820" y="150367"/>
                    <a:pt x="129413" y="102234"/>
                    <a:pt x="132460" y="70738"/>
                  </a:cubicBezTo>
                </a:path>
              </a:pathLst>
            </a:custGeom>
            <a:solidFill>
              <a:srgbClr val="262626"/>
            </a:soli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1" name="Freeform 3"/>
            <p:cNvSpPr/>
            <p:nvPr/>
          </p:nvSpPr>
          <p:spPr>
            <a:xfrm>
              <a:off x="119868" y="621136"/>
              <a:ext cx="2628388" cy="149291"/>
            </a:xfrm>
            <a:custGeom>
              <a:avLst/>
              <a:gdLst>
                <a:gd name="txL" fmla="*/ 0 w 3828859"/>
                <a:gd name="txT" fmla="*/ 0 h 217608"/>
                <a:gd name="txR" fmla="*/ 3828859 w 3828859"/>
                <a:gd name="txB" fmla="*/ 217608 h 217608"/>
              </a:gdLst>
              <a:ahLst/>
              <a:cxnLst>
                <a:cxn ang="0">
                  <a:pos x="6350" y="111741"/>
                </a:cxn>
                <a:cxn ang="0">
                  <a:pos x="3822509" y="211258"/>
                </a:cxn>
              </a:cxnLst>
              <a:rect l="txL" t="txT" r="txR" b="txB"/>
              <a:pathLst>
                <a:path w="3828859" h="217608">
                  <a:moveTo>
                    <a:pt x="6350" y="111741"/>
                  </a:moveTo>
                  <a:cubicBezTo>
                    <a:pt x="492061" y="61169"/>
                    <a:pt x="2727896" y="-145357"/>
                    <a:pt x="3822509" y="211258"/>
                  </a:cubicBezTo>
                </a:path>
              </a:pathLst>
            </a:custGeom>
            <a:noFill/>
            <a:ln w="12700" cap="flat" cmpd="sng">
              <a:solidFill>
                <a:srgbClr val="262626"/>
              </a:solidFill>
              <a:prstDash val="dash"/>
              <a:miter/>
              <a:headEnd type="none" w="med" len="med"/>
              <a:tailEnd type="none" w="med" len="med"/>
            </a:ln>
          </p:spPr>
          <p:txBody>
            <a:bodyPr anchor="ctr"/>
            <a:lstStyle/>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0262" name="Freeform 3"/>
            <p:cNvSpPr/>
            <p:nvPr/>
          </p:nvSpPr>
          <p:spPr>
            <a:xfrm>
              <a:off x="2819866" y="796581"/>
              <a:ext cx="1673799" cy="416270"/>
            </a:xfrm>
            <a:custGeom>
              <a:avLst/>
              <a:gdLst>
                <a:gd name="txL" fmla="*/ 0 w 2439289"/>
                <a:gd name="txT" fmla="*/ 0 h 606281"/>
                <a:gd name="txR" fmla="*/ 2439289 w 2439289"/>
                <a:gd name="txB" fmla="*/ 606281 h 606281"/>
              </a:gdLst>
              <a:ahLst/>
              <a:cxnLst>
                <a:cxn ang="0">
                  <a:pos x="6350" y="6350"/>
                </a:cxn>
                <a:cxn ang="0">
                  <a:pos x="2432938" y="595007"/>
                </a:cxn>
              </a:cxnLst>
              <a:rect l="txL" t="txT" r="txR" b="txB"/>
              <a:pathLst>
                <a:path w="2439289" h="606281">
                  <a:moveTo>
                    <a:pt x="6350" y="6350"/>
                  </a:moveTo>
                  <a:cubicBezTo>
                    <a:pt x="1107313" y="392760"/>
                    <a:pt x="2087879" y="639242"/>
                    <a:pt x="2432938" y="595007"/>
                  </a:cubicBezTo>
                </a:path>
              </a:pathLst>
            </a:custGeom>
            <a:noFill/>
            <a:ln w="12700" cap="flat" cmpd="sng">
              <a:solidFill>
                <a:srgbClr val="262626"/>
              </a:solidFill>
              <a:prstDash val="dash"/>
              <a:miter/>
              <a:headEnd type="none" w="med" len="med"/>
              <a:tailEnd type="none" w="med" len="med"/>
            </a:ln>
          </p:spPr>
          <p:txBody>
            <a:bodyPr anchor="ctr"/>
            <a:lstStyle/>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0263" name="Freeform 3"/>
            <p:cNvSpPr/>
            <p:nvPr/>
          </p:nvSpPr>
          <p:spPr>
            <a:xfrm>
              <a:off x="54486" y="699596"/>
              <a:ext cx="21794" cy="9808"/>
            </a:xfrm>
            <a:custGeom>
              <a:avLst/>
              <a:gdLst>
                <a:gd name="txL" fmla="*/ 0 w 31559"/>
                <a:gd name="txT" fmla="*/ 0 h 14833"/>
                <a:gd name="txR" fmla="*/ 31559 w 31559"/>
                <a:gd name="txB" fmla="*/ 14833 h 14833"/>
              </a:gdLst>
              <a:ahLst/>
              <a:cxnLst>
                <a:cxn ang="0">
                  <a:pos x="6350" y="8483"/>
                </a:cxn>
                <a:cxn ang="0">
                  <a:pos x="25209" y="6350"/>
                </a:cxn>
              </a:cxnLst>
              <a:rect l="txL" t="txT" r="txR" b="txB"/>
              <a:pathLst>
                <a:path w="31559" h="14833">
                  <a:moveTo>
                    <a:pt x="6350" y="8483"/>
                  </a:moveTo>
                  <a:cubicBezTo>
                    <a:pt x="6350" y="8483"/>
                    <a:pt x="12801" y="7721"/>
                    <a:pt x="25209" y="6350"/>
                  </a:cubicBezTo>
                </a:path>
              </a:pathLst>
            </a:custGeom>
            <a:solidFill>
              <a:schemeClr val="tx1"/>
            </a:solidFill>
            <a:ln w="12700" cap="flat" cmpd="sng">
              <a:solidFill>
                <a:srgbClr val="262626"/>
              </a:solidFill>
              <a:prstDash val="solid"/>
              <a:miter/>
              <a:headEnd type="none" w="med" len="med"/>
              <a:tailEnd type="none" w="med" len="med"/>
            </a:ln>
          </p:spPr>
          <p:txBody>
            <a:bodyPr anchor="ctr"/>
            <a:lstStyle/>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0264" name="Freeform 3"/>
            <p:cNvSpPr/>
            <p:nvPr/>
          </p:nvSpPr>
          <p:spPr>
            <a:xfrm>
              <a:off x="2763513" y="770427"/>
              <a:ext cx="33781" cy="17435"/>
            </a:xfrm>
            <a:custGeom>
              <a:avLst/>
              <a:gdLst>
                <a:gd name="txL" fmla="*/ 0 w 48895"/>
                <a:gd name="txT" fmla="*/ 0 h 25476"/>
                <a:gd name="txR" fmla="*/ 48895 w 48895"/>
                <a:gd name="txB" fmla="*/ 25476 h 25476"/>
              </a:gdLst>
              <a:ahLst/>
              <a:cxnLst>
                <a:cxn ang="0">
                  <a:pos x="6350" y="6350"/>
                </a:cxn>
                <a:cxn ang="0">
                  <a:pos x="24257" y="12636"/>
                </a:cxn>
                <a:cxn ang="0">
                  <a:pos x="42545" y="19126"/>
                </a:cxn>
              </a:cxnLst>
              <a:rect l="txL" t="txT" r="txR" b="txB"/>
              <a:pathLst>
                <a:path w="48895" h="25476">
                  <a:moveTo>
                    <a:pt x="6350" y="6350"/>
                  </a:moveTo>
                  <a:cubicBezTo>
                    <a:pt x="12446" y="8432"/>
                    <a:pt x="18414" y="10528"/>
                    <a:pt x="24257" y="12636"/>
                  </a:cubicBezTo>
                  <a:cubicBezTo>
                    <a:pt x="30352" y="14808"/>
                    <a:pt x="36448" y="16967"/>
                    <a:pt x="42545" y="19126"/>
                  </a:cubicBezTo>
                </a:path>
              </a:pathLst>
            </a:custGeom>
            <a:solidFill>
              <a:srgbClr val="DE4A21"/>
            </a:solidFill>
            <a:ln w="12700" cap="flat" cmpd="sng">
              <a:solidFill>
                <a:srgbClr val="262626"/>
              </a:solidFill>
              <a:prstDash val="solid"/>
              <a:miter/>
              <a:headEnd type="none" w="med" len="med"/>
              <a:tailEnd type="none" w="med" len="med"/>
            </a:ln>
          </p:spPr>
          <p:txBody>
            <a:bodyPr anchor="ctr"/>
            <a:lstStyle/>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0265" name="Freeform 3"/>
            <p:cNvSpPr/>
            <p:nvPr/>
          </p:nvSpPr>
          <p:spPr>
            <a:xfrm>
              <a:off x="4511101" y="1192146"/>
              <a:ext cx="21794" cy="13077"/>
            </a:xfrm>
            <a:custGeom>
              <a:avLst/>
              <a:gdLst>
                <a:gd name="txL" fmla="*/ 0 w 31496"/>
                <a:gd name="txT" fmla="*/ 0 h 17691"/>
                <a:gd name="txR" fmla="*/ 31496 w 31496"/>
                <a:gd name="txB" fmla="*/ 17691 h 17691"/>
              </a:gdLst>
              <a:ahLst/>
              <a:cxnLst>
                <a:cxn ang="0">
                  <a:pos x="6350" y="11341"/>
                </a:cxn>
                <a:cxn ang="0">
                  <a:pos x="25145" y="6350"/>
                </a:cxn>
              </a:cxnLst>
              <a:rect l="txL" t="txT" r="txR" b="txB"/>
              <a:pathLst>
                <a:path w="31496" h="17691">
                  <a:moveTo>
                    <a:pt x="6350" y="11341"/>
                  </a:moveTo>
                  <a:cubicBezTo>
                    <a:pt x="12953" y="9828"/>
                    <a:pt x="19177" y="8166"/>
                    <a:pt x="25145" y="6350"/>
                  </a:cubicBezTo>
                </a:path>
              </a:pathLst>
            </a:custGeom>
            <a:solidFill>
              <a:srgbClr val="DE4A21"/>
            </a:solidFill>
            <a:ln w="12700" cap="flat" cmpd="sng">
              <a:solidFill>
                <a:srgbClr val="262626"/>
              </a:solidFill>
              <a:prstDash val="solid"/>
              <a:miter/>
              <a:headEnd type="none" w="med" len="med"/>
              <a:tailEnd type="none" w="med" len="med"/>
            </a:ln>
          </p:spPr>
          <p:txBody>
            <a:bodyPr anchor="ctr"/>
            <a:lstStyle/>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0266" name="组合 10265"/>
          <p:cNvGrpSpPr/>
          <p:nvPr/>
        </p:nvGrpSpPr>
        <p:grpSpPr>
          <a:xfrm>
            <a:off x="5795963" y="825500"/>
            <a:ext cx="2757487" cy="4832350"/>
            <a:chOff x="0" y="0"/>
            <a:chExt cx="2757979" cy="4832378"/>
          </a:xfrm>
        </p:grpSpPr>
        <p:grpSp>
          <p:nvGrpSpPr>
            <p:cNvPr id="10267" name="组合 10266"/>
            <p:cNvGrpSpPr/>
            <p:nvPr/>
          </p:nvGrpSpPr>
          <p:grpSpPr>
            <a:xfrm>
              <a:off x="0" y="0"/>
              <a:ext cx="2757979" cy="4832378"/>
              <a:chOff x="0" y="0"/>
              <a:chExt cx="2757979" cy="4832378"/>
            </a:xfrm>
          </p:grpSpPr>
          <p:grpSp>
            <p:nvGrpSpPr>
              <p:cNvPr id="10268" name="组合 10267"/>
              <p:cNvGrpSpPr/>
              <p:nvPr/>
            </p:nvGrpSpPr>
            <p:grpSpPr>
              <a:xfrm>
                <a:off x="0" y="0"/>
                <a:ext cx="2757979" cy="4832378"/>
                <a:chOff x="0" y="0"/>
                <a:chExt cx="2110942" cy="3698676"/>
              </a:xfrm>
            </p:grpSpPr>
            <p:sp>
              <p:nvSpPr>
                <p:cNvPr id="10269" name="圆角矩形 109"/>
                <p:cNvSpPr/>
                <p:nvPr/>
              </p:nvSpPr>
              <p:spPr>
                <a:xfrm>
                  <a:off x="22710" y="21602"/>
                  <a:ext cx="2088232" cy="3677074"/>
                </a:xfrm>
                <a:prstGeom prst="roundRect">
                  <a:avLst>
                    <a:gd name="adj" fmla="val 16667"/>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0" name="矩形 110"/>
                <p:cNvSpPr/>
                <p:nvPr/>
              </p:nvSpPr>
              <p:spPr>
                <a:xfrm>
                  <a:off x="1534878" y="0"/>
                  <a:ext cx="288032" cy="72008"/>
                </a:xfrm>
                <a:prstGeom prst="rect">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1" name="矩形 111"/>
                <p:cNvSpPr/>
                <p:nvPr/>
              </p:nvSpPr>
              <p:spPr>
                <a:xfrm>
                  <a:off x="0" y="618204"/>
                  <a:ext cx="72008" cy="126016"/>
                </a:xfrm>
                <a:prstGeom prst="rect">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2" name="矩形 112"/>
                <p:cNvSpPr/>
                <p:nvPr/>
              </p:nvSpPr>
              <p:spPr>
                <a:xfrm>
                  <a:off x="0" y="896620"/>
                  <a:ext cx="72008" cy="126016"/>
                </a:xfrm>
                <a:prstGeom prst="rect">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3" name="矩形 113"/>
                <p:cNvSpPr/>
                <p:nvPr/>
              </p:nvSpPr>
              <p:spPr>
                <a:xfrm>
                  <a:off x="0" y="1173730"/>
                  <a:ext cx="72008" cy="126016"/>
                </a:xfrm>
                <a:prstGeom prst="rect">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0274" name="矩形 10"/>
              <p:cNvSpPr/>
              <p:nvPr/>
            </p:nvSpPr>
            <p:spPr>
              <a:xfrm>
                <a:off x="217830" y="807693"/>
                <a:ext cx="2351990" cy="3642270"/>
              </a:xfrm>
              <a:prstGeom prst="rect">
                <a:avLst/>
              </a:prstGeom>
              <a:solidFill>
                <a:schemeClr val="bg1"/>
              </a:solidFill>
              <a:ln w="25400" cap="flat" cmpd="sng">
                <a:solidFill>
                  <a:schemeClr val="tx1"/>
                </a:solidFill>
                <a:prstDash val="solid"/>
                <a:bevel/>
                <a:headEnd type="none" w="med" len="med"/>
                <a:tailEnd type="none" w="med" len="med"/>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5" name="椭圆 11"/>
              <p:cNvSpPr/>
              <p:nvPr/>
            </p:nvSpPr>
            <p:spPr>
              <a:xfrm>
                <a:off x="1429106" y="310462"/>
                <a:ext cx="23517" cy="23517"/>
              </a:xfrm>
              <a:prstGeom prst="ellipse">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6" name="圆角矩形 12"/>
              <p:cNvSpPr/>
              <p:nvPr/>
            </p:nvSpPr>
            <p:spPr>
              <a:xfrm>
                <a:off x="1158626" y="498621"/>
                <a:ext cx="564478" cy="23517"/>
              </a:xfrm>
              <a:prstGeom prst="roundRect">
                <a:avLst>
                  <a:gd name="adj" fmla="val 16667"/>
                </a:avLst>
              </a:prstGeom>
              <a:solidFill>
                <a:schemeClr val="bg1"/>
              </a:solidFill>
              <a:ln w="25400" cap="flat" cmpd="sng">
                <a:solidFill>
                  <a:schemeClr val="bg1"/>
                </a:solidFill>
                <a:prstDash val="solid"/>
                <a:bevel/>
                <a:headEnd type="none" w="med" len="med"/>
                <a:tailEnd type="none" w="med" len="med"/>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10277" name="Picture 3"/>
            <p:cNvPicPr>
              <a:picLocks noChangeAspect="1"/>
            </p:cNvPicPr>
            <p:nvPr/>
          </p:nvPicPr>
          <p:blipFill>
            <a:blip r:embed="rId2" cstate="email"/>
            <a:srcRect b="7079"/>
            <a:stretch>
              <a:fillRect/>
            </a:stretch>
          </p:blipFill>
          <p:spPr>
            <a:xfrm>
              <a:off x="288032" y="1282536"/>
              <a:ext cx="2184341" cy="3076575"/>
            </a:xfrm>
            <a:prstGeom prst="rect">
              <a:avLst/>
            </a:prstGeom>
            <a:noFill/>
            <a:ln w="9525">
              <a:noFill/>
            </a:ln>
          </p:spPr>
        </p:pic>
      </p:grpSp>
      <p:grpSp>
        <p:nvGrpSpPr>
          <p:cNvPr id="10278" name="组合 10277"/>
          <p:cNvGrpSpPr/>
          <p:nvPr/>
        </p:nvGrpSpPr>
        <p:grpSpPr>
          <a:xfrm>
            <a:off x="-85725" y="144463"/>
            <a:ext cx="3387725" cy="506412"/>
            <a:chOff x="0" y="0"/>
            <a:chExt cx="3390042" cy="506308"/>
          </a:xfrm>
        </p:grpSpPr>
        <p:sp>
          <p:nvSpPr>
            <p:cNvPr id="10279" name="TextBox 44"/>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0280" name="平行四边形 45"/>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grpSp>
      <p:sp>
        <p:nvSpPr>
          <p:cNvPr id="2" name="灯片编号占位符 1"/>
          <p:cNvSpPr>
            <a:spLocks noGrp="1"/>
          </p:cNvSpPr>
          <p:nvPr>
            <p:ph type="sldNum" sz="quarter" idx="12"/>
          </p:nvPr>
        </p:nvSpPr>
        <p:spPr/>
        <p:txBody>
          <a:bodyPr/>
          <a:lstStyle/>
          <a:p>
            <a:pPr lvl="0"/>
            <a:fld id="{9A0DB2DC-4C9A-4742-B13C-FB6460FD3503}" type="slidenum">
              <a:rPr lang="zh-CN" altLang="en-US" dirty="0"/>
              <a:t>7</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6"/>
                                        </p:tgtEl>
                                        <p:attrNameLst>
                                          <p:attrName>style.visibility</p:attrName>
                                        </p:attrNameLst>
                                      </p:cBhvr>
                                      <p:to>
                                        <p:strVal val="visible"/>
                                      </p:to>
                                    </p:set>
                                    <p:anim calcmode="lin" valueType="num">
                                      <p:cBhvr>
                                        <p:cTn id="7" dur="500" fill="hold"/>
                                        <p:tgtEl>
                                          <p:spTgt spid="10266"/>
                                        </p:tgtEl>
                                        <p:attrNameLst>
                                          <p:attrName>ppt_x</p:attrName>
                                        </p:attrNameLst>
                                      </p:cBhvr>
                                      <p:tavLst>
                                        <p:tav tm="0">
                                          <p:val>
                                            <p:strVal val="#ppt_x"/>
                                          </p:val>
                                        </p:tav>
                                        <p:tav tm="100000">
                                          <p:val>
                                            <p:strVal val="#ppt_x"/>
                                          </p:val>
                                        </p:tav>
                                      </p:tavLst>
                                    </p:anim>
                                    <p:anim calcmode="lin" valueType="num">
                                      <p:cBhvr>
                                        <p:cTn id="8" dur="500" fill="hold"/>
                                        <p:tgtEl>
                                          <p:spTgt spid="102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245"/>
                                        </p:tgtEl>
                                        <p:attrNameLst>
                                          <p:attrName>style.visibility</p:attrName>
                                        </p:attrNameLst>
                                      </p:cBhvr>
                                      <p:to>
                                        <p:strVal val="visible"/>
                                      </p:to>
                                    </p:set>
                                    <p:anim calcmode="lin" valueType="num">
                                      <p:cBhvr>
                                        <p:cTn id="12" dur="500" fill="hold"/>
                                        <p:tgtEl>
                                          <p:spTgt spid="1024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245"/>
                                        </p:tgtEl>
                                        <p:attrNameLst>
                                          <p:attrName>ppt_y</p:attrName>
                                        </p:attrNameLst>
                                      </p:cBhvr>
                                      <p:tavLst>
                                        <p:tav tm="0">
                                          <p:val>
                                            <p:strVal val="#ppt_y"/>
                                          </p:val>
                                        </p:tav>
                                        <p:tav tm="100000">
                                          <p:val>
                                            <p:strVal val="#ppt_y"/>
                                          </p:val>
                                        </p:tav>
                                      </p:tavLst>
                                    </p:anim>
                                    <p:anim calcmode="lin" valueType="num">
                                      <p:cBhvr>
                                        <p:cTn id="14" dur="500" fill="hold"/>
                                        <p:tgtEl>
                                          <p:spTgt spid="1024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245"/>
                                        </p:tgtEl>
                                        <p:attrNameLst>
                                          <p:attrName>ppt_w</p:attrName>
                                        </p:attrNameLst>
                                      </p:cBhvr>
                                      <p:tavLst>
                                        <p:tav tm="0">
                                          <p:val>
                                            <p:strVal val="#ppt_w/10"/>
                                          </p:val>
                                        </p:tav>
                                        <p:tav tm="50000">
                                          <p:val>
                                            <p:strVal val="#ppt_w+.01"/>
                                          </p:val>
                                        </p:tav>
                                        <p:tav tm="100000">
                                          <p:val>
                                            <p:strVal val="#ppt_w"/>
                                          </p:val>
                                        </p:tav>
                                      </p:tavLst>
                                    </p:anim>
                                    <p:animEffect filter="fade">
                                      <p:cBhvr>
                                        <p:cTn id="16" dur="500" tmFilter="0,0; .5, 1; 1, 1"/>
                                        <p:tgtEl>
                                          <p:spTgt spid="10245"/>
                                        </p:tgtEl>
                                      </p:cBhvr>
                                    </p:animEffect>
                                  </p:childTnLst>
                                </p:cTn>
                              </p:par>
                            </p:childTnLst>
                          </p:cTn>
                        </p:par>
                        <p:par>
                          <p:cTn id="17" fill="hold">
                            <p:stCondLst>
                              <p:cond delay="1149"/>
                            </p:stCondLst>
                            <p:childTnLst>
                              <p:par>
                                <p:cTn id="18" presetID="41" presetClass="entr" presetSubtype="0" fill="hold" grpId="0" nodeType="afterEffect">
                                  <p:stCondLst>
                                    <p:cond delay="0"/>
                                  </p:stCondLst>
                                  <p:iterate type="lt">
                                    <p:tmPct val="1818"/>
                                  </p:iterate>
                                  <p:childTnLst>
                                    <p:set>
                                      <p:cBhvr>
                                        <p:cTn id="19" dur="1" fill="hold">
                                          <p:stCondLst>
                                            <p:cond delay="0"/>
                                          </p:stCondLst>
                                        </p:cTn>
                                        <p:tgtEl>
                                          <p:spTgt spid="10244"/>
                                        </p:tgtEl>
                                        <p:attrNameLst>
                                          <p:attrName>style.visibility</p:attrName>
                                        </p:attrNameLst>
                                      </p:cBhvr>
                                      <p:to>
                                        <p:strVal val="visible"/>
                                      </p:to>
                                    </p:set>
                                    <p:anim calcmode="lin" valueType="num">
                                      <p:cBhvr>
                                        <p:cTn id="20" dur="5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244"/>
                                        </p:tgtEl>
                                        <p:attrNameLst>
                                          <p:attrName>ppt_y</p:attrName>
                                        </p:attrNameLst>
                                      </p:cBhvr>
                                      <p:tavLst>
                                        <p:tav tm="0">
                                          <p:val>
                                            <p:strVal val="#ppt_y"/>
                                          </p:val>
                                        </p:tav>
                                        <p:tav tm="100000">
                                          <p:val>
                                            <p:strVal val="#ppt_y"/>
                                          </p:val>
                                        </p:tav>
                                      </p:tavLst>
                                    </p:anim>
                                    <p:anim calcmode="lin" valueType="num">
                                      <p:cBhvr>
                                        <p:cTn id="22" dur="5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244"/>
                                        </p:tgtEl>
                                        <p:attrNameLst>
                                          <p:attrName>ppt_w</p:attrName>
                                        </p:attrNameLst>
                                      </p:cBhvr>
                                      <p:tavLst>
                                        <p:tav tm="0">
                                          <p:val>
                                            <p:strVal val="#ppt_w/10"/>
                                          </p:val>
                                        </p:tav>
                                        <p:tav tm="50000">
                                          <p:val>
                                            <p:strVal val="#ppt_w+.01"/>
                                          </p:val>
                                        </p:tav>
                                        <p:tav tm="100000">
                                          <p:val>
                                            <p:strVal val="#ppt_w"/>
                                          </p:val>
                                        </p:tav>
                                      </p:tavLst>
                                    </p:anim>
                                    <p:animEffect filter="fade">
                                      <p:cBhvr>
                                        <p:cTn id="24" dur="500" tmFilter="0,0; .5, 1; 1, 1"/>
                                        <p:tgtEl>
                                          <p:spTgt spid="10244"/>
                                        </p:tgtEl>
                                      </p:cBhvr>
                                    </p:animEffect>
                                  </p:childTnLst>
                                </p:cTn>
                              </p:par>
                            </p:childTnLst>
                          </p:cTn>
                        </p:par>
                        <p:par>
                          <p:cTn id="25" fill="hold">
                            <p:stCondLst>
                              <p:cond delay="2349"/>
                            </p:stCondLst>
                            <p:childTnLst>
                              <p:par>
                                <p:cTn id="26" presetID="2" presetClass="entr" presetSubtype="4" fill="hold" nodeType="afterEffect">
                                  <p:stCondLst>
                                    <p:cond delay="0"/>
                                  </p:stCondLst>
                                  <p:childTnLst>
                                    <p:set>
                                      <p:cBhvr>
                                        <p:cTn id="27" dur="1" fill="hold">
                                          <p:stCondLst>
                                            <p:cond delay="0"/>
                                          </p:stCondLst>
                                        </p:cTn>
                                        <p:tgtEl>
                                          <p:spTgt spid="10246"/>
                                        </p:tgtEl>
                                        <p:attrNameLst>
                                          <p:attrName>style.visibility</p:attrName>
                                        </p:attrNameLst>
                                      </p:cBhvr>
                                      <p:to>
                                        <p:strVal val="visible"/>
                                      </p:to>
                                    </p:set>
                                    <p:anim calcmode="lin" valueType="num">
                                      <p:cBhvr>
                                        <p:cTn id="28" dur="500" fill="hold"/>
                                        <p:tgtEl>
                                          <p:spTgt spid="10246"/>
                                        </p:tgtEl>
                                        <p:attrNameLst>
                                          <p:attrName>ppt_x</p:attrName>
                                        </p:attrNameLst>
                                      </p:cBhvr>
                                      <p:tavLst>
                                        <p:tav tm="0">
                                          <p:val>
                                            <p:strVal val="#ppt_x"/>
                                          </p:val>
                                        </p:tav>
                                        <p:tav tm="100000">
                                          <p:val>
                                            <p:strVal val="#ppt_x"/>
                                          </p:val>
                                        </p:tav>
                                      </p:tavLst>
                                    </p:anim>
                                    <p:anim calcmode="lin" valueType="num">
                                      <p:cBhvr>
                                        <p:cTn id="29"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p:bldP spid="1024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1267"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1268" name="组合 11267"/>
          <p:cNvGrpSpPr/>
          <p:nvPr/>
        </p:nvGrpSpPr>
        <p:grpSpPr>
          <a:xfrm>
            <a:off x="-85725" y="144463"/>
            <a:ext cx="3387725" cy="506412"/>
            <a:chOff x="0" y="0"/>
            <a:chExt cx="3390042" cy="506308"/>
          </a:xfrm>
        </p:grpSpPr>
        <p:sp>
          <p:nvSpPr>
            <p:cNvPr id="11269"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1270"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1271" name="等腰三角形 6"/>
          <p:cNvSpPr/>
          <p:nvPr/>
        </p:nvSpPr>
        <p:spPr>
          <a:xfrm rot="-7983765" flipH="1">
            <a:off x="3663950" y="20638"/>
            <a:ext cx="5197475" cy="9434512"/>
          </a:xfrm>
          <a:custGeom>
            <a:avLst/>
            <a:gdLst>
              <a:gd name="txL" fmla="*/ 0 w 4894545"/>
              <a:gd name="txT" fmla="*/ 0 h 8914220"/>
              <a:gd name="txR" fmla="*/ 4894545 w 4894545"/>
              <a:gd name="txB" fmla="*/ 8914220 h 8914220"/>
            </a:gdLst>
            <a:ahLst/>
            <a:cxnLst>
              <a:cxn ang="0">
                <a:pos x="0" y="0"/>
              </a:cxn>
            </a:cxnLst>
            <a:rect l="txL" t="txT" r="txR" b="txB"/>
            <a:pathLst>
              <a:path w="4894545" h="8914220">
                <a:moveTo>
                  <a:pt x="1919251" y="8914220"/>
                </a:moveTo>
                <a:lnTo>
                  <a:pt x="2120336" y="5972334"/>
                </a:lnTo>
                <a:lnTo>
                  <a:pt x="716087" y="5586487"/>
                </a:lnTo>
                <a:lnTo>
                  <a:pt x="1200939" y="3960440"/>
                </a:lnTo>
                <a:lnTo>
                  <a:pt x="0" y="3960440"/>
                </a:lnTo>
                <a:lnTo>
                  <a:pt x="119759" y="0"/>
                </a:lnTo>
                <a:lnTo>
                  <a:pt x="3816424" y="3960440"/>
                </a:lnTo>
                <a:lnTo>
                  <a:pt x="2710380" y="3960440"/>
                </a:lnTo>
                <a:lnTo>
                  <a:pt x="4894545" y="6297533"/>
                </a:lnTo>
                <a:close/>
              </a:path>
            </a:pathLst>
          </a:custGeom>
          <a:solidFill>
            <a:srgbClr val="262626"/>
          </a:solidFill>
          <a:ln w="9525">
            <a:noFill/>
          </a:ln>
        </p:spPr>
        <p:txBody>
          <a:bodyPr vert="horz" wrap="square" anchor="t"/>
          <a:lstStyle/>
          <a:p>
            <a:endParaRPr sz="2400">
              <a:latin typeface="时尚中黑简体" pitchFamily="2" charset="-122"/>
              <a:ea typeface="时尚中黑简体" pitchFamily="2" charset="-122"/>
              <a:sym typeface="时尚中黑简体" pitchFamily="2" charset="-122"/>
            </a:endParaRPr>
          </a:p>
        </p:txBody>
      </p:sp>
      <p:sp>
        <p:nvSpPr>
          <p:cNvPr id="11272" name="TextBox 7"/>
          <p:cNvSpPr/>
          <p:nvPr/>
        </p:nvSpPr>
        <p:spPr>
          <a:xfrm>
            <a:off x="6819900" y="3508375"/>
            <a:ext cx="1800225" cy="830263"/>
          </a:xfrm>
          <a:prstGeom prst="rect">
            <a:avLst/>
          </a:prstGeom>
          <a:noFill/>
          <a:ln w="9525">
            <a:noFill/>
          </a:ln>
        </p:spPr>
        <p:txBody>
          <a:bodyPr wrap="square">
            <a:spAutoFit/>
          </a:bodyPr>
          <a:lstStyle/>
          <a:p>
            <a:r>
              <a:rPr lang="en-US" altLang="zh-CN" sz="4800" dirty="0">
                <a:solidFill>
                  <a:schemeClr val="bg1"/>
                </a:solidFill>
                <a:latin typeface="时尚中黑简体" pitchFamily="2" charset="-122"/>
                <a:ea typeface="时尚中黑简体" pitchFamily="2" charset="-122"/>
              </a:rPr>
              <a:t>Time</a:t>
            </a:r>
            <a:endParaRPr lang="zh-CN" altLang="en-US" sz="4800" dirty="0">
              <a:solidFill>
                <a:schemeClr val="bg1"/>
              </a:solidFill>
              <a:latin typeface="时尚中黑简体" pitchFamily="2" charset="-122"/>
              <a:ea typeface="时尚中黑简体" pitchFamily="2" charset="-122"/>
            </a:endParaRPr>
          </a:p>
        </p:txBody>
      </p:sp>
      <p:sp>
        <p:nvSpPr>
          <p:cNvPr id="11273" name="TextBox 8"/>
          <p:cNvSpPr/>
          <p:nvPr/>
        </p:nvSpPr>
        <p:spPr>
          <a:xfrm>
            <a:off x="495300" y="1711325"/>
            <a:ext cx="4797425" cy="1076325"/>
          </a:xfrm>
          <a:prstGeom prst="rect">
            <a:avLst/>
          </a:prstGeom>
          <a:noFill/>
          <a:ln w="9525">
            <a:noFill/>
          </a:ln>
        </p:spPr>
        <p:txBody>
          <a:bodyPr wrap="square">
            <a:spAutoFit/>
          </a:bodyPr>
          <a:lstStyle/>
          <a:p>
            <a:r>
              <a:rPr lang="zh-CN" altLang="en-US" sz="1600" dirty="0">
                <a:solidFill>
                  <a:schemeClr val="bg1"/>
                </a:solidFill>
                <a:latin typeface="时尚中黑简体" pitchFamily="2" charset="-122"/>
                <a:ea typeface="时尚中黑简体" pitchFamily="2" charset="-122"/>
              </a:rPr>
              <a:t>              既可以是用来放置各种实物的实际的文件夹或者篮子，也需要有用来记录各种事项的纸张或</a:t>
            </a:r>
            <a:r>
              <a:rPr lang="en-US" altLang="zh-CN" sz="1600" dirty="0">
                <a:solidFill>
                  <a:schemeClr val="bg1"/>
                </a:solidFill>
                <a:latin typeface="时尚中黑简体" pitchFamily="2" charset="-122"/>
                <a:ea typeface="时尚中黑简体" pitchFamily="2" charset="-122"/>
              </a:rPr>
              <a:t>PDA</a:t>
            </a:r>
            <a:r>
              <a:rPr lang="zh-CN" altLang="en-US" sz="1600" dirty="0">
                <a:solidFill>
                  <a:schemeClr val="bg1"/>
                </a:solidFill>
                <a:latin typeface="时尚中黑简体" pitchFamily="2" charset="-122"/>
                <a:ea typeface="时尚中黑简体" pitchFamily="2" charset="-122"/>
              </a:rPr>
              <a:t>。收集的关键在于把一切赶出你的大脑，记录下所有的工作。</a:t>
            </a:r>
            <a:endParaRPr lang="zh-CN" altLang="en-US" dirty="0">
              <a:ea typeface="宋体" panose="02010600030101010101" pitchFamily="2" charset="-122"/>
            </a:endParaRPr>
          </a:p>
        </p:txBody>
      </p:sp>
      <p:sp>
        <p:nvSpPr>
          <p:cNvPr id="11274" name="TextBox 9"/>
          <p:cNvSpPr/>
          <p:nvPr/>
        </p:nvSpPr>
        <p:spPr>
          <a:xfrm>
            <a:off x="6264275" y="4310063"/>
            <a:ext cx="3060700" cy="831850"/>
          </a:xfrm>
          <a:prstGeom prst="rect">
            <a:avLst/>
          </a:prstGeom>
          <a:noFill/>
          <a:ln w="9525">
            <a:noFill/>
          </a:ln>
        </p:spPr>
        <p:txBody>
          <a:bodyPr wrap="square">
            <a:spAutoFit/>
          </a:bodyPr>
          <a:lstStyle/>
          <a:p>
            <a:r>
              <a:rPr lang="en-US" altLang="zh-CN" sz="4800" dirty="0">
                <a:solidFill>
                  <a:schemeClr val="bg1"/>
                </a:solidFill>
                <a:latin typeface="时尚中黑简体" pitchFamily="2" charset="-122"/>
                <a:ea typeface="时尚中黑简体" pitchFamily="2" charset="-122"/>
              </a:rPr>
              <a:t>65286,12</a:t>
            </a:r>
            <a:endParaRPr lang="zh-CN" altLang="en-US" sz="4800" dirty="0">
              <a:solidFill>
                <a:schemeClr val="bg1"/>
              </a:solidFill>
              <a:latin typeface="时尚中黑简体" pitchFamily="2" charset="-122"/>
              <a:ea typeface="时尚中黑简体" pitchFamily="2" charset="-122"/>
            </a:endParaRPr>
          </a:p>
        </p:txBody>
      </p:sp>
      <p:sp>
        <p:nvSpPr>
          <p:cNvPr id="11275" name="矩形 10"/>
          <p:cNvSpPr/>
          <p:nvPr/>
        </p:nvSpPr>
        <p:spPr>
          <a:xfrm>
            <a:off x="501650" y="1276350"/>
            <a:ext cx="1584325" cy="830263"/>
          </a:xfrm>
          <a:prstGeom prst="rect">
            <a:avLst/>
          </a:prstGeom>
          <a:noFill/>
          <a:ln w="9525">
            <a:noFill/>
          </a:ln>
        </p:spPr>
        <p:txBody>
          <a:bodyPr wrap="square">
            <a:spAutoFit/>
          </a:bodyPr>
          <a:lstStyle/>
          <a:p>
            <a:r>
              <a:rPr lang="en-US" altLang="zh-CN" sz="4800" b="1" dirty="0">
                <a:solidFill>
                  <a:schemeClr val="bg1"/>
                </a:solidFill>
                <a:latin typeface="时尚中黑简体" pitchFamily="2" charset="-122"/>
                <a:ea typeface="时尚中黑简体" pitchFamily="2" charset="-122"/>
                <a:sym typeface="时尚中黑简体" pitchFamily="2" charset="-122"/>
              </a:rPr>
              <a:t>Inbox </a:t>
            </a:r>
            <a:endParaRPr lang="zh-CN" altLang="en-US" sz="4800" b="1" dirty="0">
              <a:solidFill>
                <a:schemeClr val="bg1"/>
              </a:solidFill>
              <a:latin typeface="时尚中黑简体" pitchFamily="2" charset="-122"/>
              <a:ea typeface="时尚中黑简体" pitchFamily="2" charset="-122"/>
              <a:sym typeface="时尚中黑简体" pitchFamily="2" charset="-122"/>
            </a:endParaRPr>
          </a:p>
        </p:txBody>
      </p:sp>
      <p:grpSp>
        <p:nvGrpSpPr>
          <p:cNvPr id="11276" name="组合 11275"/>
          <p:cNvGrpSpPr/>
          <p:nvPr/>
        </p:nvGrpSpPr>
        <p:grpSpPr>
          <a:xfrm>
            <a:off x="5919788" y="1836738"/>
            <a:ext cx="1344612" cy="538162"/>
            <a:chOff x="0" y="0"/>
            <a:chExt cx="1344724" cy="538609"/>
          </a:xfrm>
        </p:grpSpPr>
        <p:sp>
          <p:nvSpPr>
            <p:cNvPr id="11277" name="直接连接符 12"/>
            <p:cNvSpPr/>
            <p:nvPr/>
          </p:nvSpPr>
          <p:spPr>
            <a:xfrm flipV="1">
              <a:off x="0" y="0"/>
              <a:ext cx="457200" cy="538609"/>
            </a:xfrm>
            <a:prstGeom prst="line">
              <a:avLst/>
            </a:prstGeom>
            <a:ln w="38100" cap="flat" cmpd="sng">
              <a:solidFill>
                <a:srgbClr val="262626"/>
              </a:solidFill>
              <a:prstDash val="solid"/>
              <a:bevel/>
              <a:headEnd type="none" w="med" len="med"/>
              <a:tailEnd type="none" w="med" len="med"/>
            </a:ln>
          </p:spPr>
          <p:txBody>
            <a:bodyPr/>
            <a:lstStyle/>
            <a:p>
              <a:endParaRPr lang="zh-CN" altLang="en-US"/>
            </a:p>
          </p:txBody>
        </p:sp>
        <p:sp>
          <p:nvSpPr>
            <p:cNvPr id="11278" name="直接连接符 13"/>
            <p:cNvSpPr/>
            <p:nvPr/>
          </p:nvSpPr>
          <p:spPr>
            <a:xfrm>
              <a:off x="457200" y="0"/>
              <a:ext cx="887524" cy="1"/>
            </a:xfrm>
            <a:prstGeom prst="line">
              <a:avLst/>
            </a:prstGeom>
            <a:ln w="38100" cap="flat" cmpd="sng">
              <a:solidFill>
                <a:srgbClr val="262626"/>
              </a:solidFill>
              <a:prstDash val="solid"/>
              <a:bevel/>
              <a:headEnd type="none" w="med" len="med"/>
              <a:tailEnd type="none" w="med" len="med"/>
            </a:ln>
          </p:spPr>
          <p:txBody>
            <a:bodyPr/>
            <a:lstStyle/>
            <a:p>
              <a:endParaRPr lang="zh-CN" altLang="en-US"/>
            </a:p>
          </p:txBody>
        </p:sp>
      </p:grpSp>
      <p:sp>
        <p:nvSpPr>
          <p:cNvPr id="11279" name="矩形 14"/>
          <p:cNvSpPr/>
          <p:nvPr/>
        </p:nvSpPr>
        <p:spPr>
          <a:xfrm>
            <a:off x="6419850" y="1238250"/>
            <a:ext cx="920750" cy="584200"/>
          </a:xfrm>
          <a:prstGeom prst="rect">
            <a:avLst/>
          </a:prstGeom>
          <a:noFill/>
          <a:ln w="9525">
            <a:noFill/>
          </a:ln>
        </p:spPr>
        <p:txBody>
          <a:bodyPr wrap="none">
            <a:spAutoFit/>
          </a:bodyPr>
          <a:lstStyle/>
          <a:p>
            <a:r>
              <a:rPr lang="en-US" altLang="zh-CN" sz="3200" dirty="0">
                <a:solidFill>
                  <a:schemeClr val="bg1"/>
                </a:solidFill>
                <a:latin typeface="时尚中黑简体" pitchFamily="2" charset="-122"/>
                <a:ea typeface="时尚中黑简体" pitchFamily="2" charset="-122"/>
                <a:sym typeface="时尚中黑简体" pitchFamily="2" charset="-122"/>
              </a:rPr>
              <a:t>50%</a:t>
            </a:r>
            <a:endParaRPr lang="zh-CN" altLang="en-US" sz="4800" dirty="0">
              <a:solidFill>
                <a:schemeClr val="bg1"/>
              </a:solidFill>
              <a:latin typeface="时尚中黑简体" pitchFamily="2" charset="-122"/>
              <a:ea typeface="时尚中黑简体" pitchFamily="2" charset="-122"/>
              <a:sym typeface="时尚中黑简体"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8</a:t>
            </a:fld>
            <a:endParaRPr lang="zh-CN" altLang="en-US" dirty="0">
              <a:ea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p:cTn id="7" dur="500" fill="hold"/>
                                        <p:tgtEl>
                                          <p:spTgt spid="11275"/>
                                        </p:tgtEl>
                                        <p:attrNameLst>
                                          <p:attrName>ppt_x</p:attrName>
                                        </p:attrNameLst>
                                      </p:cBhvr>
                                      <p:tavLst>
                                        <p:tav tm="0">
                                          <p:val>
                                            <p:strVal val="0-#ppt_w/2"/>
                                          </p:val>
                                        </p:tav>
                                        <p:tav tm="100000">
                                          <p:val>
                                            <p:strVal val="#ppt_x"/>
                                          </p:val>
                                        </p:tav>
                                      </p:tavLst>
                                    </p:anim>
                                    <p:anim calcmode="lin" valueType="num">
                                      <p:cBhvr>
                                        <p:cTn id="8" dur="500" fill="hold"/>
                                        <p:tgtEl>
                                          <p:spTgt spid="112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wd">
                                    <p:tmPct val="5000"/>
                                  </p:iterate>
                                  <p:childTnLst>
                                    <p:set>
                                      <p:cBhvr>
                                        <p:cTn id="11" dur="1" fill="hold">
                                          <p:stCondLst>
                                            <p:cond delay="0"/>
                                          </p:stCondLst>
                                        </p:cTn>
                                        <p:tgtEl>
                                          <p:spTgt spid="11273"/>
                                        </p:tgtEl>
                                        <p:attrNameLst>
                                          <p:attrName>style.visibility</p:attrName>
                                        </p:attrNameLst>
                                      </p:cBhvr>
                                      <p:to>
                                        <p:strVal val="visible"/>
                                      </p:to>
                                    </p:set>
                                    <p:anim calcmode="lin" valueType="num">
                                      <p:cBhvr>
                                        <p:cTn id="12" dur="500" fill="hold"/>
                                        <p:tgtEl>
                                          <p:spTgt spid="1127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273"/>
                                        </p:tgtEl>
                                        <p:attrNameLst>
                                          <p:attrName>ppt_y</p:attrName>
                                        </p:attrNameLst>
                                      </p:cBhvr>
                                      <p:tavLst>
                                        <p:tav tm="0">
                                          <p:val>
                                            <p:strVal val="#ppt_y"/>
                                          </p:val>
                                        </p:tav>
                                        <p:tav tm="100000">
                                          <p:val>
                                            <p:strVal val="#ppt_y"/>
                                          </p:val>
                                        </p:tav>
                                      </p:tavLst>
                                    </p:anim>
                                    <p:anim calcmode="lin" valueType="num">
                                      <p:cBhvr>
                                        <p:cTn id="14" dur="500" fill="hold"/>
                                        <p:tgtEl>
                                          <p:spTgt spid="1127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273"/>
                                        </p:tgtEl>
                                        <p:attrNameLst>
                                          <p:attrName>ppt_w</p:attrName>
                                        </p:attrNameLst>
                                      </p:cBhvr>
                                      <p:tavLst>
                                        <p:tav tm="0">
                                          <p:val>
                                            <p:strVal val="#ppt_w/10"/>
                                          </p:val>
                                        </p:tav>
                                        <p:tav tm="50000">
                                          <p:val>
                                            <p:strVal val="#ppt_w+.01"/>
                                          </p:val>
                                        </p:tav>
                                        <p:tav tm="100000">
                                          <p:val>
                                            <p:strVal val="#ppt_w"/>
                                          </p:val>
                                        </p:tav>
                                      </p:tavLst>
                                    </p:anim>
                                    <p:animEffect filter="fade">
                                      <p:cBhvr>
                                        <p:cTn id="16" dur="500" tmFilter="0,0; .5, 1; 1, 1"/>
                                        <p:tgtEl>
                                          <p:spTgt spid="11273"/>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11271"/>
                                        </p:tgtEl>
                                        <p:attrNameLst>
                                          <p:attrName>style.visibility</p:attrName>
                                        </p:attrNameLst>
                                      </p:cBhvr>
                                      <p:to>
                                        <p:strVal val="visible"/>
                                      </p:to>
                                    </p:set>
                                    <p:animEffect filter="fade">
                                      <p:cBhvr>
                                        <p:cTn id="19" dur="1000"/>
                                        <p:tgtEl>
                                          <p:spTgt spid="11271"/>
                                        </p:tgtEl>
                                      </p:cBhvr>
                                    </p:animEffect>
                                    <p:anim calcmode="lin" valueType="num">
                                      <p:cBhvr>
                                        <p:cTn id="20" dur="1000" fill="hold"/>
                                        <p:tgtEl>
                                          <p:spTgt spid="11271"/>
                                        </p:tgtEl>
                                        <p:attrNameLst>
                                          <p:attrName>ppt_x</p:attrName>
                                        </p:attrNameLst>
                                      </p:cBhvr>
                                      <p:tavLst>
                                        <p:tav tm="0">
                                          <p:val>
                                            <p:strVal val="#ppt_x"/>
                                          </p:val>
                                        </p:tav>
                                        <p:tav tm="100000">
                                          <p:val>
                                            <p:strVal val="#ppt_x"/>
                                          </p:val>
                                        </p:tav>
                                      </p:tavLst>
                                    </p:anim>
                                    <p:anim calcmode="lin" valueType="num">
                                      <p:cBhvr>
                                        <p:cTn id="21" dur="900" decel="100000" fill="hold"/>
                                        <p:tgtEl>
                                          <p:spTgt spid="1127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71"/>
                                        </p:tgtEl>
                                        <p:attrNameLst>
                                          <p:attrName>ppt_y</p:attrName>
                                        </p:attrNameLst>
                                      </p:cBhvr>
                                      <p:tavLst>
                                        <p:tav tm="0">
                                          <p:val>
                                            <p:strVal val="#ppt_y-.03"/>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1276"/>
                                        </p:tgtEl>
                                        <p:attrNameLst>
                                          <p:attrName>style.visibility</p:attrName>
                                        </p:attrNameLst>
                                      </p:cBhvr>
                                      <p:to>
                                        <p:strVal val="visible"/>
                                      </p:to>
                                    </p:set>
                                    <p:animEffect filter="fade">
                                      <p:cBhvr>
                                        <p:cTn id="25" dur="1000"/>
                                        <p:tgtEl>
                                          <p:spTgt spid="11276"/>
                                        </p:tgtEl>
                                      </p:cBhvr>
                                    </p:animEffect>
                                    <p:anim calcmode="lin" valueType="num">
                                      <p:cBhvr>
                                        <p:cTn id="26" dur="1000" fill="hold"/>
                                        <p:tgtEl>
                                          <p:spTgt spid="11276"/>
                                        </p:tgtEl>
                                        <p:attrNameLst>
                                          <p:attrName>ppt_x</p:attrName>
                                        </p:attrNameLst>
                                      </p:cBhvr>
                                      <p:tavLst>
                                        <p:tav tm="0">
                                          <p:val>
                                            <p:strVal val="#ppt_x"/>
                                          </p:val>
                                        </p:tav>
                                        <p:tav tm="100000">
                                          <p:val>
                                            <p:strVal val="#ppt_x"/>
                                          </p:val>
                                        </p:tav>
                                      </p:tavLst>
                                    </p:anim>
                                    <p:anim calcmode="lin" valueType="num">
                                      <p:cBhvr>
                                        <p:cTn id="27" dur="1000" fill="hold"/>
                                        <p:tgtEl>
                                          <p:spTgt spid="11276"/>
                                        </p:tgtEl>
                                        <p:attrNameLst>
                                          <p:attrName>ppt_y</p:attrName>
                                        </p:attrNameLst>
                                      </p:cBhvr>
                                      <p:tavLst>
                                        <p:tav tm="0">
                                          <p:val>
                                            <p:strVal val="#ppt_y-.1"/>
                                          </p:val>
                                        </p:tav>
                                        <p:tav tm="100000">
                                          <p:val>
                                            <p:strVal val="#ppt_y"/>
                                          </p:val>
                                        </p:tav>
                                      </p:tavLst>
                                    </p:anim>
                                  </p:childTnLst>
                                </p:cTn>
                              </p:par>
                            </p:childTnLst>
                          </p:cTn>
                        </p:par>
                        <p:par>
                          <p:cTn id="28" fill="hold">
                            <p:stCondLst>
                              <p:cond delay="3075"/>
                            </p:stCondLst>
                            <p:childTnLst>
                              <p:par>
                                <p:cTn id="29" presetID="26" presetClass="entr" presetSubtype="0" fill="hold" grpId="0" nodeType="afterEffect">
                                  <p:stCondLst>
                                    <p:cond delay="0"/>
                                  </p:stCondLst>
                                  <p:childTnLst>
                                    <p:set>
                                      <p:cBhvr>
                                        <p:cTn id="30" dur="1" fill="hold">
                                          <p:stCondLst>
                                            <p:cond delay="0"/>
                                          </p:stCondLst>
                                        </p:cTn>
                                        <p:tgtEl>
                                          <p:spTgt spid="11279"/>
                                        </p:tgtEl>
                                        <p:attrNameLst>
                                          <p:attrName>style.visibility</p:attrName>
                                        </p:attrNameLst>
                                      </p:cBhvr>
                                      <p:to>
                                        <p:strVal val="visible"/>
                                      </p:to>
                                    </p:set>
                                    <p:animEffect filter="wipe(down)">
                                      <p:cBhvr>
                                        <p:cTn id="31" dur="145">
                                          <p:stCondLst>
                                            <p:cond delay="0"/>
                                          </p:stCondLst>
                                        </p:cTn>
                                        <p:tgtEl>
                                          <p:spTgt spid="11279"/>
                                        </p:tgtEl>
                                      </p:cBhvr>
                                    </p:animEffect>
                                    <p:anim calcmode="lin" valueType="num">
                                      <p:cBhvr>
                                        <p:cTn id="32" dur="456" tmFilter="0,0; 0.14,0.36; 0.43,0.73; 0.71,0.91; 1.0,1.0">
                                          <p:stCondLst>
                                            <p:cond delay="0"/>
                                          </p:stCondLst>
                                        </p:cTn>
                                        <p:tgtEl>
                                          <p:spTgt spid="11279"/>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11279"/>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11279"/>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11279"/>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11279"/>
                                        </p:tgtEl>
                                        <p:attrNameLst>
                                          <p:attrName>ppt_y</p:attrName>
                                        </p:attrNameLst>
                                      </p:cBhvr>
                                      <p:tavLst>
                                        <p:tav tm="0" fmla="#ppt_y-sin(pi*$)/81">
                                          <p:val>
                                            <p:fltVal val="0"/>
                                          </p:val>
                                        </p:tav>
                                        <p:tav tm="100000">
                                          <p:val>
                                            <p:fltVal val="1"/>
                                          </p:val>
                                        </p:tav>
                                      </p:tavLst>
                                    </p:anim>
                                    <p:animScale>
                                      <p:cBhvr>
                                        <p:cTn id="37" dur="7">
                                          <p:stCondLst>
                                            <p:cond delay="162"/>
                                          </p:stCondLst>
                                        </p:cTn>
                                        <p:tgtEl>
                                          <p:spTgt spid="11279"/>
                                        </p:tgtEl>
                                      </p:cBhvr>
                                      <p:to x="100000" y="60000"/>
                                    </p:animScale>
                                    <p:animScale>
                                      <p:cBhvr>
                                        <p:cTn id="38" dur="41" decel="50000">
                                          <p:stCondLst>
                                            <p:cond delay="169"/>
                                          </p:stCondLst>
                                        </p:cTn>
                                        <p:tgtEl>
                                          <p:spTgt spid="11279"/>
                                        </p:tgtEl>
                                      </p:cBhvr>
                                      <p:to x="100000" y="100000"/>
                                    </p:animScale>
                                    <p:animScale>
                                      <p:cBhvr>
                                        <p:cTn id="39" dur="7">
                                          <p:stCondLst>
                                            <p:cond delay="328"/>
                                          </p:stCondLst>
                                        </p:cTn>
                                        <p:tgtEl>
                                          <p:spTgt spid="11279"/>
                                        </p:tgtEl>
                                      </p:cBhvr>
                                      <p:to x="100000" y="80000"/>
                                    </p:animScale>
                                    <p:animScale>
                                      <p:cBhvr>
                                        <p:cTn id="40" dur="41" decel="50000">
                                          <p:stCondLst>
                                            <p:cond delay="335"/>
                                          </p:stCondLst>
                                        </p:cTn>
                                        <p:tgtEl>
                                          <p:spTgt spid="11279"/>
                                        </p:tgtEl>
                                      </p:cBhvr>
                                      <p:to x="100000" y="100000"/>
                                    </p:animScale>
                                    <p:animScale>
                                      <p:cBhvr>
                                        <p:cTn id="41" dur="7">
                                          <p:stCondLst>
                                            <p:cond delay="410"/>
                                          </p:stCondLst>
                                        </p:cTn>
                                        <p:tgtEl>
                                          <p:spTgt spid="11279"/>
                                        </p:tgtEl>
                                      </p:cBhvr>
                                      <p:to x="100000" y="90000"/>
                                    </p:animScale>
                                    <p:animScale>
                                      <p:cBhvr>
                                        <p:cTn id="42" dur="41" decel="50000">
                                          <p:stCondLst>
                                            <p:cond delay="417"/>
                                          </p:stCondLst>
                                        </p:cTn>
                                        <p:tgtEl>
                                          <p:spTgt spid="11279"/>
                                        </p:tgtEl>
                                      </p:cBhvr>
                                      <p:to x="100000" y="100000"/>
                                    </p:animScale>
                                    <p:animScale>
                                      <p:cBhvr>
                                        <p:cTn id="43" dur="7">
                                          <p:stCondLst>
                                            <p:cond delay="452"/>
                                          </p:stCondLst>
                                        </p:cTn>
                                        <p:tgtEl>
                                          <p:spTgt spid="11279"/>
                                        </p:tgtEl>
                                      </p:cBhvr>
                                      <p:to x="100000" y="95000"/>
                                    </p:animScale>
                                    <p:animScale>
                                      <p:cBhvr>
                                        <p:cTn id="44" dur="41" decel="50000">
                                          <p:stCondLst>
                                            <p:cond delay="459"/>
                                          </p:stCondLst>
                                        </p:cTn>
                                        <p:tgtEl>
                                          <p:spTgt spid="11279"/>
                                        </p:tgtEl>
                                      </p:cBhvr>
                                      <p:to x="100000" y="100000"/>
                                    </p:animScale>
                                  </p:childTnLst>
                                </p:cTn>
                              </p:par>
                            </p:childTnLst>
                          </p:cTn>
                        </p:par>
                        <p:par>
                          <p:cTn id="45" fill="hold">
                            <p:stCondLst>
                              <p:cond delay="3575"/>
                            </p:stCondLst>
                            <p:childTnLst>
                              <p:par>
                                <p:cTn id="46" presetID="42" presetClass="entr" presetSubtype="0" fill="hold" grpId="0" nodeType="afterEffect">
                                  <p:stCondLst>
                                    <p:cond delay="0"/>
                                  </p:stCondLst>
                                  <p:childTnLst>
                                    <p:set>
                                      <p:cBhvr>
                                        <p:cTn id="47" dur="1" fill="hold">
                                          <p:stCondLst>
                                            <p:cond delay="0"/>
                                          </p:stCondLst>
                                        </p:cTn>
                                        <p:tgtEl>
                                          <p:spTgt spid="11272"/>
                                        </p:tgtEl>
                                        <p:attrNameLst>
                                          <p:attrName>style.visibility</p:attrName>
                                        </p:attrNameLst>
                                      </p:cBhvr>
                                      <p:to>
                                        <p:strVal val="visible"/>
                                      </p:to>
                                    </p:set>
                                    <p:animEffect filter="fade">
                                      <p:cBhvr>
                                        <p:cTn id="48" dur="1000"/>
                                        <p:tgtEl>
                                          <p:spTgt spid="11272"/>
                                        </p:tgtEl>
                                      </p:cBhvr>
                                    </p:animEffect>
                                    <p:anim calcmode="lin" valueType="num">
                                      <p:cBhvr>
                                        <p:cTn id="49" dur="1000" fill="hold"/>
                                        <p:tgtEl>
                                          <p:spTgt spid="11272"/>
                                        </p:tgtEl>
                                        <p:attrNameLst>
                                          <p:attrName>ppt_x</p:attrName>
                                        </p:attrNameLst>
                                      </p:cBhvr>
                                      <p:tavLst>
                                        <p:tav tm="0">
                                          <p:val>
                                            <p:strVal val="#ppt_x"/>
                                          </p:val>
                                        </p:tav>
                                        <p:tav tm="100000">
                                          <p:val>
                                            <p:strVal val="#ppt_x"/>
                                          </p:val>
                                        </p:tav>
                                      </p:tavLst>
                                    </p:anim>
                                    <p:anim calcmode="lin" valueType="num">
                                      <p:cBhvr>
                                        <p:cTn id="50" dur="1000" fill="hold"/>
                                        <p:tgtEl>
                                          <p:spTgt spid="1127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274"/>
                                        </p:tgtEl>
                                        <p:attrNameLst>
                                          <p:attrName>style.visibility</p:attrName>
                                        </p:attrNameLst>
                                      </p:cBhvr>
                                      <p:to>
                                        <p:strVal val="visible"/>
                                      </p:to>
                                    </p:set>
                                    <p:animEffect filter="fade">
                                      <p:cBhvr>
                                        <p:cTn id="53" dur="1000"/>
                                        <p:tgtEl>
                                          <p:spTgt spid="11274"/>
                                        </p:tgtEl>
                                      </p:cBhvr>
                                    </p:animEffect>
                                    <p:anim calcmode="lin" valueType="num">
                                      <p:cBhvr>
                                        <p:cTn id="54" dur="1000" fill="hold"/>
                                        <p:tgtEl>
                                          <p:spTgt spid="11274"/>
                                        </p:tgtEl>
                                        <p:attrNameLst>
                                          <p:attrName>ppt_x</p:attrName>
                                        </p:attrNameLst>
                                      </p:cBhvr>
                                      <p:tavLst>
                                        <p:tav tm="0">
                                          <p:val>
                                            <p:strVal val="#ppt_x"/>
                                          </p:val>
                                        </p:tav>
                                        <p:tav tm="100000">
                                          <p:val>
                                            <p:strVal val="#ppt_x"/>
                                          </p:val>
                                        </p:tav>
                                      </p:tavLst>
                                    </p:anim>
                                    <p:anim calcmode="lin" valueType="num">
                                      <p:cBhvr>
                                        <p:cTn id="55" dur="1000" fill="hold"/>
                                        <p:tgtEl>
                                          <p:spTgt spid="11274"/>
                                        </p:tgtEl>
                                        <p:attrNameLst>
                                          <p:attrName>ppt_y</p:attrName>
                                        </p:attrNameLst>
                                      </p:cBhvr>
                                      <p:tavLst>
                                        <p:tav tm="0">
                                          <p:val>
                                            <p:strVal val="#ppt_y-.1"/>
                                          </p:val>
                                        </p:tav>
                                        <p:tav tm="100000">
                                          <p:val>
                                            <p:strVal val="#ppt_y"/>
                                          </p:val>
                                        </p:tav>
                                      </p:tavLst>
                                    </p:anim>
                                  </p:childTnLst>
                                </p:cTn>
                              </p:par>
                            </p:childTnLst>
                          </p:cTn>
                        </p:par>
                        <p:par>
                          <p:cTn id="56" fill="hold">
                            <p:stCondLst>
                              <p:cond delay="4575"/>
                            </p:stCondLst>
                            <p:childTnLst>
                              <p:par>
                                <p:cTn id="57" presetID="37" presetClass="exit" presetSubtype="0" fill="hold" grpId="1" nodeType="afterEffect">
                                  <p:stCondLst>
                                    <p:cond delay="1000"/>
                                  </p:stCondLst>
                                  <p:childTnLst>
                                    <p:animEffect filter="fade">
                                      <p:cBhvr>
                                        <p:cTn id="58" dur="1000"/>
                                        <p:tgtEl>
                                          <p:spTgt spid="11275"/>
                                        </p:tgtEl>
                                      </p:cBhvr>
                                    </p:animEffect>
                                    <p:anim calcmode="lin" valueType="num">
                                      <p:cBhvr>
                                        <p:cTn id="59" dur="1000"/>
                                        <p:tgtEl>
                                          <p:spTgt spid="11275"/>
                                        </p:tgtEl>
                                        <p:attrNameLst>
                                          <p:attrName>ppt_x</p:attrName>
                                        </p:attrNameLst>
                                      </p:cBhvr>
                                      <p:tavLst>
                                        <p:tav tm="0">
                                          <p:val>
                                            <p:strVal val="ppt_x"/>
                                          </p:val>
                                        </p:tav>
                                        <p:tav tm="100000">
                                          <p:val>
                                            <p:strVal val="ppt_x"/>
                                          </p:val>
                                        </p:tav>
                                      </p:tavLst>
                                    </p:anim>
                                    <p:anim calcmode="lin" valueType="num">
                                      <p:cBhvr>
                                        <p:cTn id="60" dur="100" decel="100000"/>
                                        <p:tgtEl>
                                          <p:spTgt spid="11275"/>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1275"/>
                                        </p:tgtEl>
                                        <p:attrNameLst>
                                          <p:attrName>ppt_y</p:attrName>
                                        </p:attrNameLst>
                                      </p:cBhvr>
                                      <p:tavLst>
                                        <p:tav tm="0">
                                          <p:val>
                                            <p:strVal val="ppt_y"/>
                                          </p:val>
                                        </p:tav>
                                        <p:tav tm="100000">
                                          <p:val>
                                            <p:strVal val="ppt_y+1"/>
                                          </p:val>
                                        </p:tav>
                                      </p:tavLst>
                                    </p:anim>
                                    <p:set>
                                      <p:cBhvr>
                                        <p:cTn id="62" dur="1" fill="hold">
                                          <p:stCondLst>
                                            <p:cond delay="999"/>
                                          </p:stCondLst>
                                        </p:cTn>
                                        <p:tgtEl>
                                          <p:spTgt spid="11275"/>
                                        </p:tgtEl>
                                        <p:attrNameLst>
                                          <p:attrName>style.visibility</p:attrName>
                                        </p:attrNameLst>
                                      </p:cBhvr>
                                      <p:to>
                                        <p:strVal val="hidden"/>
                                      </p:to>
                                    </p:set>
                                  </p:childTnLst>
                                </p:cTn>
                              </p:par>
                              <p:par>
                                <p:cTn id="63" presetID="37" presetClass="exit" presetSubtype="0" fill="hold" grpId="1" nodeType="withEffect">
                                  <p:stCondLst>
                                    <p:cond delay="1000"/>
                                  </p:stCondLst>
                                  <p:iterate type="wd">
                                    <p:tmAbs val="0"/>
                                  </p:iterate>
                                  <p:childTnLst>
                                    <p:animEffect filter="fade">
                                      <p:cBhvr>
                                        <p:cTn id="64" dur="1000"/>
                                        <p:tgtEl>
                                          <p:spTgt spid="11273"/>
                                        </p:tgtEl>
                                      </p:cBhvr>
                                    </p:animEffect>
                                    <p:anim calcmode="lin" valueType="num">
                                      <p:cBhvr>
                                        <p:cTn id="65" dur="1000"/>
                                        <p:tgtEl>
                                          <p:spTgt spid="11273"/>
                                        </p:tgtEl>
                                        <p:attrNameLst>
                                          <p:attrName>ppt_x</p:attrName>
                                        </p:attrNameLst>
                                      </p:cBhvr>
                                      <p:tavLst>
                                        <p:tav tm="0">
                                          <p:val>
                                            <p:strVal val="ppt_x"/>
                                          </p:val>
                                        </p:tav>
                                        <p:tav tm="100000">
                                          <p:val>
                                            <p:strVal val="ppt_x"/>
                                          </p:val>
                                        </p:tav>
                                      </p:tavLst>
                                    </p:anim>
                                    <p:anim calcmode="lin" valueType="num">
                                      <p:cBhvr>
                                        <p:cTn id="66" dur="100" decel="100000"/>
                                        <p:tgtEl>
                                          <p:spTgt spid="11273"/>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11273"/>
                                        </p:tgtEl>
                                        <p:attrNameLst>
                                          <p:attrName>ppt_y</p:attrName>
                                        </p:attrNameLst>
                                      </p:cBhvr>
                                      <p:tavLst>
                                        <p:tav tm="0">
                                          <p:val>
                                            <p:strVal val="ppt_y"/>
                                          </p:val>
                                        </p:tav>
                                        <p:tav tm="100000">
                                          <p:val>
                                            <p:strVal val="ppt_y+1"/>
                                          </p:val>
                                        </p:tav>
                                      </p:tavLst>
                                    </p:anim>
                                    <p:set>
                                      <p:cBhvr>
                                        <p:cTn id="68" dur="1" fill="hold">
                                          <p:stCondLst>
                                            <p:cond delay="999"/>
                                          </p:stCondLst>
                                        </p:cTn>
                                        <p:tgtEl>
                                          <p:spTgt spid="11273"/>
                                        </p:tgtEl>
                                        <p:attrNameLst>
                                          <p:attrName>style.visibility</p:attrName>
                                        </p:attrNameLst>
                                      </p:cBhvr>
                                      <p:to>
                                        <p:strVal val="hidden"/>
                                      </p:to>
                                    </p:set>
                                  </p:childTnLst>
                                </p:cTn>
                              </p:par>
                              <p:par>
                                <p:cTn id="69" presetID="37" presetClass="exit" presetSubtype="0" fill="hold" grpId="1" nodeType="withEffect">
                                  <p:stCondLst>
                                    <p:cond delay="1000"/>
                                  </p:stCondLst>
                                  <p:childTnLst>
                                    <p:animEffect filter="fade">
                                      <p:cBhvr>
                                        <p:cTn id="70" dur="1000"/>
                                        <p:tgtEl>
                                          <p:spTgt spid="11271"/>
                                        </p:tgtEl>
                                      </p:cBhvr>
                                    </p:animEffect>
                                    <p:anim calcmode="lin" valueType="num">
                                      <p:cBhvr>
                                        <p:cTn id="71" dur="1000"/>
                                        <p:tgtEl>
                                          <p:spTgt spid="11271"/>
                                        </p:tgtEl>
                                        <p:attrNameLst>
                                          <p:attrName>ppt_x</p:attrName>
                                        </p:attrNameLst>
                                      </p:cBhvr>
                                      <p:tavLst>
                                        <p:tav tm="0">
                                          <p:val>
                                            <p:strVal val="ppt_x"/>
                                          </p:val>
                                        </p:tav>
                                        <p:tav tm="100000">
                                          <p:val>
                                            <p:strVal val="ppt_x"/>
                                          </p:val>
                                        </p:tav>
                                      </p:tavLst>
                                    </p:anim>
                                    <p:anim calcmode="lin" valueType="num">
                                      <p:cBhvr>
                                        <p:cTn id="72" dur="100" decel="100000"/>
                                        <p:tgtEl>
                                          <p:spTgt spid="11271"/>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11271"/>
                                        </p:tgtEl>
                                        <p:attrNameLst>
                                          <p:attrName>ppt_y</p:attrName>
                                        </p:attrNameLst>
                                      </p:cBhvr>
                                      <p:tavLst>
                                        <p:tav tm="0">
                                          <p:val>
                                            <p:strVal val="ppt_y"/>
                                          </p:val>
                                        </p:tav>
                                        <p:tav tm="100000">
                                          <p:val>
                                            <p:strVal val="ppt_y+1"/>
                                          </p:val>
                                        </p:tav>
                                      </p:tavLst>
                                    </p:anim>
                                    <p:set>
                                      <p:cBhvr>
                                        <p:cTn id="74" dur="1" fill="hold">
                                          <p:stCondLst>
                                            <p:cond delay="999"/>
                                          </p:stCondLst>
                                        </p:cTn>
                                        <p:tgtEl>
                                          <p:spTgt spid="11271"/>
                                        </p:tgtEl>
                                        <p:attrNameLst>
                                          <p:attrName>style.visibility</p:attrName>
                                        </p:attrNameLst>
                                      </p:cBhvr>
                                      <p:to>
                                        <p:strVal val="hidden"/>
                                      </p:to>
                                    </p:set>
                                  </p:childTnLst>
                                </p:cTn>
                              </p:par>
                              <p:par>
                                <p:cTn id="75" presetID="37" presetClass="exit" presetSubtype="0" fill="hold" nodeType="withEffect">
                                  <p:stCondLst>
                                    <p:cond delay="1000"/>
                                  </p:stCondLst>
                                  <p:childTnLst>
                                    <p:animEffect filter="fade">
                                      <p:cBhvr>
                                        <p:cTn id="76" dur="1000"/>
                                        <p:tgtEl>
                                          <p:spTgt spid="11276"/>
                                        </p:tgtEl>
                                      </p:cBhvr>
                                    </p:animEffect>
                                    <p:anim calcmode="lin" valueType="num">
                                      <p:cBhvr>
                                        <p:cTn id="77" dur="1000"/>
                                        <p:tgtEl>
                                          <p:spTgt spid="11276"/>
                                        </p:tgtEl>
                                        <p:attrNameLst>
                                          <p:attrName>ppt_x</p:attrName>
                                        </p:attrNameLst>
                                      </p:cBhvr>
                                      <p:tavLst>
                                        <p:tav tm="0">
                                          <p:val>
                                            <p:strVal val="ppt_x"/>
                                          </p:val>
                                        </p:tav>
                                        <p:tav tm="100000">
                                          <p:val>
                                            <p:strVal val="ppt_x"/>
                                          </p:val>
                                        </p:tav>
                                      </p:tavLst>
                                    </p:anim>
                                    <p:anim calcmode="lin" valueType="num">
                                      <p:cBhvr>
                                        <p:cTn id="78" dur="100" decel="100000"/>
                                        <p:tgtEl>
                                          <p:spTgt spid="11276"/>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1276"/>
                                        </p:tgtEl>
                                        <p:attrNameLst>
                                          <p:attrName>ppt_y</p:attrName>
                                        </p:attrNameLst>
                                      </p:cBhvr>
                                      <p:tavLst>
                                        <p:tav tm="0">
                                          <p:val>
                                            <p:strVal val="ppt_y"/>
                                          </p:val>
                                        </p:tav>
                                        <p:tav tm="100000">
                                          <p:val>
                                            <p:strVal val="ppt_y+1"/>
                                          </p:val>
                                        </p:tav>
                                      </p:tavLst>
                                    </p:anim>
                                    <p:set>
                                      <p:cBhvr>
                                        <p:cTn id="80" dur="1" fill="hold">
                                          <p:stCondLst>
                                            <p:cond delay="999"/>
                                          </p:stCondLst>
                                        </p:cTn>
                                        <p:tgtEl>
                                          <p:spTgt spid="11276"/>
                                        </p:tgtEl>
                                        <p:attrNameLst>
                                          <p:attrName>style.visibility</p:attrName>
                                        </p:attrNameLst>
                                      </p:cBhvr>
                                      <p:to>
                                        <p:strVal val="hidden"/>
                                      </p:to>
                                    </p:set>
                                  </p:childTnLst>
                                </p:cTn>
                              </p:par>
                              <p:par>
                                <p:cTn id="81" presetID="37" presetClass="exit" presetSubtype="0" fill="hold" grpId="1" nodeType="withEffect">
                                  <p:stCondLst>
                                    <p:cond delay="1000"/>
                                  </p:stCondLst>
                                  <p:childTnLst>
                                    <p:animEffect filter="fade">
                                      <p:cBhvr>
                                        <p:cTn id="82" dur="1000"/>
                                        <p:tgtEl>
                                          <p:spTgt spid="11279"/>
                                        </p:tgtEl>
                                      </p:cBhvr>
                                    </p:animEffect>
                                    <p:anim calcmode="lin" valueType="num">
                                      <p:cBhvr>
                                        <p:cTn id="83" dur="1000"/>
                                        <p:tgtEl>
                                          <p:spTgt spid="11279"/>
                                        </p:tgtEl>
                                        <p:attrNameLst>
                                          <p:attrName>ppt_x</p:attrName>
                                        </p:attrNameLst>
                                      </p:cBhvr>
                                      <p:tavLst>
                                        <p:tav tm="0">
                                          <p:val>
                                            <p:strVal val="ppt_x"/>
                                          </p:val>
                                        </p:tav>
                                        <p:tav tm="100000">
                                          <p:val>
                                            <p:strVal val="ppt_x"/>
                                          </p:val>
                                        </p:tav>
                                      </p:tavLst>
                                    </p:anim>
                                    <p:anim calcmode="lin" valueType="num">
                                      <p:cBhvr>
                                        <p:cTn id="84" dur="100" decel="100000"/>
                                        <p:tgtEl>
                                          <p:spTgt spid="11279"/>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11279"/>
                                        </p:tgtEl>
                                        <p:attrNameLst>
                                          <p:attrName>ppt_y</p:attrName>
                                        </p:attrNameLst>
                                      </p:cBhvr>
                                      <p:tavLst>
                                        <p:tav tm="0">
                                          <p:val>
                                            <p:strVal val="ppt_y"/>
                                          </p:val>
                                        </p:tav>
                                        <p:tav tm="100000">
                                          <p:val>
                                            <p:strVal val="ppt_y+1"/>
                                          </p:val>
                                        </p:tav>
                                      </p:tavLst>
                                    </p:anim>
                                    <p:set>
                                      <p:cBhvr>
                                        <p:cTn id="86" dur="1" fill="hold">
                                          <p:stCondLst>
                                            <p:cond delay="999"/>
                                          </p:stCondLst>
                                        </p:cTn>
                                        <p:tgtEl>
                                          <p:spTgt spid="11279"/>
                                        </p:tgtEl>
                                        <p:attrNameLst>
                                          <p:attrName>style.visibility</p:attrName>
                                        </p:attrNameLst>
                                      </p:cBhvr>
                                      <p:to>
                                        <p:strVal val="hidden"/>
                                      </p:to>
                                    </p:set>
                                  </p:childTnLst>
                                </p:cTn>
                              </p:par>
                              <p:par>
                                <p:cTn id="87" presetID="37" presetClass="exit" presetSubtype="0" fill="hold" grpId="1" nodeType="withEffect">
                                  <p:stCondLst>
                                    <p:cond delay="1000"/>
                                  </p:stCondLst>
                                  <p:childTnLst>
                                    <p:animEffect filter="fade">
                                      <p:cBhvr>
                                        <p:cTn id="88" dur="1000"/>
                                        <p:tgtEl>
                                          <p:spTgt spid="11272"/>
                                        </p:tgtEl>
                                      </p:cBhvr>
                                    </p:animEffect>
                                    <p:anim calcmode="lin" valueType="num">
                                      <p:cBhvr>
                                        <p:cTn id="89" dur="1000"/>
                                        <p:tgtEl>
                                          <p:spTgt spid="11272"/>
                                        </p:tgtEl>
                                        <p:attrNameLst>
                                          <p:attrName>ppt_x</p:attrName>
                                        </p:attrNameLst>
                                      </p:cBhvr>
                                      <p:tavLst>
                                        <p:tav tm="0">
                                          <p:val>
                                            <p:strVal val="ppt_x"/>
                                          </p:val>
                                        </p:tav>
                                        <p:tav tm="100000">
                                          <p:val>
                                            <p:strVal val="ppt_x"/>
                                          </p:val>
                                        </p:tav>
                                      </p:tavLst>
                                    </p:anim>
                                    <p:anim calcmode="lin" valueType="num">
                                      <p:cBhvr>
                                        <p:cTn id="90" dur="100" decel="100000"/>
                                        <p:tgtEl>
                                          <p:spTgt spid="11272"/>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1272"/>
                                        </p:tgtEl>
                                        <p:attrNameLst>
                                          <p:attrName>ppt_y</p:attrName>
                                        </p:attrNameLst>
                                      </p:cBhvr>
                                      <p:tavLst>
                                        <p:tav tm="0">
                                          <p:val>
                                            <p:strVal val="ppt_y"/>
                                          </p:val>
                                        </p:tav>
                                        <p:tav tm="100000">
                                          <p:val>
                                            <p:strVal val="ppt_y+1"/>
                                          </p:val>
                                        </p:tav>
                                      </p:tavLst>
                                    </p:anim>
                                    <p:set>
                                      <p:cBhvr>
                                        <p:cTn id="92" dur="1" fill="hold">
                                          <p:stCondLst>
                                            <p:cond delay="999"/>
                                          </p:stCondLst>
                                        </p:cTn>
                                        <p:tgtEl>
                                          <p:spTgt spid="11272"/>
                                        </p:tgtEl>
                                        <p:attrNameLst>
                                          <p:attrName>style.visibility</p:attrName>
                                        </p:attrNameLst>
                                      </p:cBhvr>
                                      <p:to>
                                        <p:strVal val="hidden"/>
                                      </p:to>
                                    </p:set>
                                  </p:childTnLst>
                                </p:cTn>
                              </p:par>
                              <p:par>
                                <p:cTn id="93" presetID="37" presetClass="exit" presetSubtype="0" fill="hold" grpId="1" nodeType="withEffect">
                                  <p:stCondLst>
                                    <p:cond delay="1000"/>
                                  </p:stCondLst>
                                  <p:childTnLst>
                                    <p:animEffect filter="fade">
                                      <p:cBhvr>
                                        <p:cTn id="94" dur="1000"/>
                                        <p:tgtEl>
                                          <p:spTgt spid="11274"/>
                                        </p:tgtEl>
                                      </p:cBhvr>
                                    </p:animEffect>
                                    <p:anim calcmode="lin" valueType="num">
                                      <p:cBhvr>
                                        <p:cTn id="95" dur="1000"/>
                                        <p:tgtEl>
                                          <p:spTgt spid="11274"/>
                                        </p:tgtEl>
                                        <p:attrNameLst>
                                          <p:attrName>ppt_x</p:attrName>
                                        </p:attrNameLst>
                                      </p:cBhvr>
                                      <p:tavLst>
                                        <p:tav tm="0">
                                          <p:val>
                                            <p:strVal val="ppt_x"/>
                                          </p:val>
                                        </p:tav>
                                        <p:tav tm="100000">
                                          <p:val>
                                            <p:strVal val="ppt_x"/>
                                          </p:val>
                                        </p:tav>
                                      </p:tavLst>
                                    </p:anim>
                                    <p:anim calcmode="lin" valueType="num">
                                      <p:cBhvr>
                                        <p:cTn id="96" dur="100" decel="100000"/>
                                        <p:tgtEl>
                                          <p:spTgt spid="11274"/>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11274"/>
                                        </p:tgtEl>
                                        <p:attrNameLst>
                                          <p:attrName>ppt_y</p:attrName>
                                        </p:attrNameLst>
                                      </p:cBhvr>
                                      <p:tavLst>
                                        <p:tav tm="0">
                                          <p:val>
                                            <p:strVal val="ppt_y"/>
                                          </p:val>
                                        </p:tav>
                                        <p:tav tm="100000">
                                          <p:val>
                                            <p:strVal val="ppt_y+1"/>
                                          </p:val>
                                        </p:tav>
                                      </p:tavLst>
                                    </p:anim>
                                    <p:set>
                                      <p:cBhvr>
                                        <p:cTn id="98" dur="1" fill="hold">
                                          <p:stCondLst>
                                            <p:cond delay="999"/>
                                          </p:stCondLst>
                                        </p:cTn>
                                        <p:tgtEl>
                                          <p:spTgt spid="11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ldLvl="0" animBg="1"/>
      <p:bldP spid="11271" grpId="1" bldLvl="0" animBg="1"/>
      <p:bldP spid="11272" grpId="0" bldLvl="0"/>
      <p:bldP spid="11272" grpId="1" bldLvl="0"/>
      <p:bldP spid="11273" grpId="0" bldLvl="0"/>
      <p:bldP spid="11273" grpId="1" bldLvl="0"/>
      <p:bldP spid="11274" grpId="0" bldLvl="0"/>
      <p:bldP spid="11274" grpId="1" bldLvl="0"/>
      <p:bldP spid="11275" grpId="0" bldLvl="0"/>
      <p:bldP spid="11275" grpId="1" bldLvl="0"/>
      <p:bldP spid="11279" grpId="0" bldLvl="0"/>
      <p:bldP spid="11279" grpId="1"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7"/>
          <p:cNvSpPr/>
          <p:nvPr/>
        </p:nvSpPr>
        <p:spPr>
          <a:xfrm>
            <a:off x="8134350" y="123825"/>
            <a:ext cx="819150" cy="400050"/>
          </a:xfrm>
          <a:prstGeom prst="rect">
            <a:avLst/>
          </a:prstGeom>
          <a:noFill/>
          <a:ln w="9525">
            <a:noFill/>
          </a:ln>
        </p:spPr>
        <p:txBody>
          <a:bodyPr wrap="square">
            <a:spAutoFit/>
          </a:bodyPr>
          <a:lstStyle/>
          <a:p>
            <a:r>
              <a:rPr lang="en-US" altLang="zh-CN" sz="2000" dirty="0">
                <a:solidFill>
                  <a:schemeClr val="bg1"/>
                </a:solidFill>
                <a:latin typeface="时尚中黑简体" pitchFamily="2" charset="-122"/>
                <a:ea typeface="时尚中黑简体" pitchFamily="2" charset="-122"/>
                <a:sym typeface="时尚中黑简体" pitchFamily="2" charset="-122"/>
              </a:rPr>
              <a:t>Logo </a:t>
            </a:r>
            <a:endParaRPr lang="zh-CN" altLang="en-US" sz="2000" dirty="0">
              <a:solidFill>
                <a:schemeClr val="bg1"/>
              </a:solidFill>
              <a:latin typeface="时尚中黑简体" pitchFamily="2" charset="-122"/>
              <a:ea typeface="时尚中黑简体" pitchFamily="2" charset="-122"/>
              <a:sym typeface="时尚中黑简体" pitchFamily="2" charset="-122"/>
            </a:endParaRPr>
          </a:p>
        </p:txBody>
      </p:sp>
      <p:sp>
        <p:nvSpPr>
          <p:cNvPr id="12291" name="Freeform 19"/>
          <p:cNvSpPr>
            <a:spLocks noEditPoints="1"/>
          </p:cNvSpPr>
          <p:nvPr/>
        </p:nvSpPr>
        <p:spPr>
          <a:xfrm>
            <a:off x="7810500" y="184150"/>
            <a:ext cx="352425" cy="279400"/>
          </a:xfrm>
          <a:custGeom>
            <a:avLst/>
            <a:gdLst>
              <a:gd name="txL" fmla="*/ 0 w 222"/>
              <a:gd name="txT" fmla="*/ 0 h 234"/>
              <a:gd name="txR" fmla="*/ 222 w 222"/>
              <a:gd name="txB" fmla="*/ 234 h 234"/>
            </a:gdLst>
            <a:ahLst/>
            <a:cxnLst>
              <a:cxn ang="0">
                <a:pos x="170" y="30"/>
              </a:cxn>
              <a:cxn ang="0">
                <a:pos x="180" y="9"/>
              </a:cxn>
              <a:cxn ang="0">
                <a:pos x="149" y="19"/>
              </a:cxn>
              <a:cxn ang="0">
                <a:pos x="7" y="158"/>
              </a:cxn>
              <a:cxn ang="0">
                <a:pos x="31" y="222"/>
              </a:cxn>
              <a:cxn ang="0">
                <a:pos x="31" y="170"/>
              </a:cxn>
              <a:cxn ang="0">
                <a:pos x="106" y="115"/>
              </a:cxn>
              <a:cxn ang="0">
                <a:pos x="116" y="92"/>
              </a:cxn>
              <a:cxn ang="0">
                <a:pos x="85" y="104"/>
              </a:cxn>
              <a:cxn ang="0">
                <a:pos x="76" y="99"/>
              </a:cxn>
              <a:cxn ang="0">
                <a:pos x="116" y="82"/>
              </a:cxn>
              <a:cxn ang="0">
                <a:pos x="132" y="92"/>
              </a:cxn>
              <a:cxn ang="0">
                <a:pos x="132" y="19"/>
              </a:cxn>
              <a:cxn ang="0">
                <a:pos x="180" y="0"/>
              </a:cxn>
              <a:cxn ang="0">
                <a:pos x="182" y="0"/>
              </a:cxn>
              <a:cxn ang="0">
                <a:pos x="222" y="19"/>
              </a:cxn>
              <a:cxn ang="0">
                <a:pos x="170" y="186"/>
              </a:cxn>
              <a:cxn ang="0">
                <a:pos x="156" y="179"/>
              </a:cxn>
              <a:cxn ang="0">
                <a:pos x="106" y="210"/>
              </a:cxn>
              <a:cxn ang="0">
                <a:pos x="87" y="200"/>
              </a:cxn>
              <a:cxn ang="0">
                <a:pos x="38" y="234"/>
              </a:cxn>
              <a:cxn ang="0">
                <a:pos x="2" y="217"/>
              </a:cxn>
              <a:cxn ang="0">
                <a:pos x="0" y="215"/>
              </a:cxn>
              <a:cxn ang="0">
                <a:pos x="0" y="148"/>
              </a:cxn>
              <a:cxn ang="0">
                <a:pos x="45" y="130"/>
              </a:cxn>
              <a:cxn ang="0">
                <a:pos x="47" y="130"/>
              </a:cxn>
              <a:cxn ang="0">
                <a:pos x="87" y="148"/>
              </a:cxn>
              <a:cxn ang="0">
                <a:pos x="99" y="198"/>
              </a:cxn>
              <a:cxn ang="0">
                <a:pos x="76" y="115"/>
              </a:cxn>
              <a:cxn ang="0">
                <a:pos x="69" y="139"/>
              </a:cxn>
              <a:cxn ang="0">
                <a:pos x="69" y="104"/>
              </a:cxn>
              <a:cxn ang="0">
                <a:pos x="139" y="94"/>
              </a:cxn>
              <a:cxn ang="0">
                <a:pos x="156" y="104"/>
              </a:cxn>
              <a:cxn ang="0">
                <a:pos x="163" y="174"/>
              </a:cxn>
              <a:cxn ang="0">
                <a:pos x="139" y="30"/>
              </a:cxn>
              <a:cxn ang="0">
                <a:pos x="139" y="94"/>
              </a:cxn>
              <a:cxn ang="0">
                <a:pos x="38" y="158"/>
              </a:cxn>
              <a:cxn ang="0">
                <a:pos x="47" y="137"/>
              </a:cxn>
              <a:cxn ang="0">
                <a:pos x="17" y="148"/>
              </a:cxn>
              <a:cxn ang="0">
                <a:pos x="173" y="37"/>
              </a:cxn>
              <a:cxn ang="0">
                <a:pos x="170" y="37"/>
              </a:cxn>
            </a:cxnLst>
            <a:rect l="txL" t="txT" r="txR" b="txB"/>
            <a:pathLst>
              <a:path w="222"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2292" name="组合 12291"/>
          <p:cNvGrpSpPr/>
          <p:nvPr/>
        </p:nvGrpSpPr>
        <p:grpSpPr>
          <a:xfrm>
            <a:off x="-85725" y="144463"/>
            <a:ext cx="3387725" cy="506412"/>
            <a:chOff x="0" y="0"/>
            <a:chExt cx="3390042" cy="506308"/>
          </a:xfrm>
        </p:grpSpPr>
        <p:sp>
          <p:nvSpPr>
            <p:cNvPr id="12293" name="TextBox 49"/>
            <p:cNvSpPr/>
            <p:nvPr/>
          </p:nvSpPr>
          <p:spPr>
            <a:xfrm>
              <a:off x="485215" y="0"/>
              <a:ext cx="2904827" cy="461665"/>
            </a:xfrm>
            <a:prstGeom prst="rect">
              <a:avLst/>
            </a:prstGeom>
            <a:solidFill>
              <a:srgbClr val="262626"/>
            </a:solidFill>
            <a:ln w="9525">
              <a:noFill/>
            </a:ln>
          </p:spPr>
          <p:txBody>
            <a:bodyPr wrap="square">
              <a:spAutoFit/>
            </a:bodyPr>
            <a:lstStyle/>
            <a:p>
              <a:pPr algn="ctr"/>
              <a:r>
                <a:rPr lang="zh-CN" altLang="en-US" sz="2400" dirty="0">
                  <a:solidFill>
                    <a:schemeClr val="bg1"/>
                  </a:solidFill>
                  <a:latin typeface="时尚中黑简体" pitchFamily="2" charset="-122"/>
                  <a:ea typeface="时尚中黑简体" pitchFamily="2" charset="-122"/>
                  <a:sym typeface="时尚中黑简体" pitchFamily="2" charset="-122"/>
                </a:rPr>
                <a:t>单击添加文本文字</a:t>
              </a:r>
              <a:endParaRPr lang="en-US" altLang="zh-CN" sz="2400" dirty="0">
                <a:solidFill>
                  <a:schemeClr val="bg1"/>
                </a:solidFill>
                <a:latin typeface="时尚中黑简体" pitchFamily="2" charset="-122"/>
                <a:ea typeface="时尚中黑简体" pitchFamily="2" charset="-122"/>
                <a:sym typeface="时尚中黑简体" pitchFamily="2" charset="-122"/>
              </a:endParaRPr>
            </a:p>
          </p:txBody>
        </p:sp>
        <p:sp>
          <p:nvSpPr>
            <p:cNvPr id="12294" name="平行四边形 50"/>
            <p:cNvSpPr/>
            <p:nvPr/>
          </p:nvSpPr>
          <p:spPr>
            <a:xfrm rot="20755853">
              <a:off x="0" y="58237"/>
              <a:ext cx="551557" cy="448071"/>
            </a:xfrm>
            <a:prstGeom prst="parallelogram">
              <a:avLst>
                <a:gd name="adj" fmla="val 24995"/>
              </a:avLst>
            </a:prstGeom>
            <a:solidFill>
              <a:srgbClr val="3F3F3F"/>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2295" name="组合 12294"/>
          <p:cNvGrpSpPr/>
          <p:nvPr/>
        </p:nvGrpSpPr>
        <p:grpSpPr>
          <a:xfrm>
            <a:off x="1835150" y="2392363"/>
            <a:ext cx="1536700" cy="1355725"/>
            <a:chOff x="0" y="0"/>
            <a:chExt cx="1535628" cy="1354854"/>
          </a:xfrm>
        </p:grpSpPr>
        <p:sp>
          <p:nvSpPr>
            <p:cNvPr id="12296" name="矩形 7"/>
            <p:cNvSpPr/>
            <p:nvPr/>
          </p:nvSpPr>
          <p:spPr>
            <a:xfrm>
              <a:off x="93581" y="743246"/>
              <a:ext cx="1286630" cy="611608"/>
            </a:xfrm>
            <a:prstGeom prst="rect">
              <a:avLst/>
            </a:prstGeom>
            <a:solidFill>
              <a:srgbClr val="262626"/>
            </a:solidFill>
            <a:ln w="9525">
              <a:noFill/>
            </a:ln>
          </p:spPr>
          <p:txBody>
            <a:bodyPr vert="horz" wrap="square" anchor="t"/>
            <a:lstStyle/>
            <a:p>
              <a:endParaRPr sz="2000">
                <a:solidFill>
                  <a:srgbClr val="000000"/>
                </a:solidFill>
                <a:latin typeface="Calibri" panose="020F0502020204030204" charset="0"/>
                <a:ea typeface="Calibri" panose="020F0502020204030204" charset="0"/>
                <a:sym typeface="Calibri" panose="020F0502020204030204" charset="0"/>
              </a:endParaRPr>
            </a:p>
          </p:txBody>
        </p:sp>
        <p:sp>
          <p:nvSpPr>
            <p:cNvPr id="12297" name="等腰三角形 11"/>
            <p:cNvSpPr/>
            <p:nvPr/>
          </p:nvSpPr>
          <p:spPr>
            <a:xfrm>
              <a:off x="93581" y="0"/>
              <a:ext cx="1286630" cy="743247"/>
            </a:xfrm>
            <a:custGeom>
              <a:avLst/>
              <a:gdLst>
                <a:gd name="txL" fmla="*/ 0 w 1400997"/>
                <a:gd name="txT" fmla="*/ 0 h 809313"/>
                <a:gd name="txR" fmla="*/ 1400997 w 1400997"/>
                <a:gd name="txB" fmla="*/ 809313 h 809313"/>
              </a:gdLst>
              <a:ahLst/>
              <a:cxnLst>
                <a:cxn ang="0">
                  <a:pos x="0" y="0"/>
                </a:cxn>
              </a:cxnLst>
              <a:rect l="txL" t="txT" r="txR" b="txB"/>
              <a:pathLst>
                <a:path w="1400997" h="809313">
                  <a:moveTo>
                    <a:pt x="700498" y="0"/>
                  </a:moveTo>
                  <a:lnTo>
                    <a:pt x="783001" y="143340"/>
                  </a:lnTo>
                  <a:lnTo>
                    <a:pt x="1400997" y="143340"/>
                  </a:lnTo>
                  <a:lnTo>
                    <a:pt x="1400997" y="809313"/>
                  </a:lnTo>
                  <a:lnTo>
                    <a:pt x="0" y="809313"/>
                  </a:lnTo>
                  <a:lnTo>
                    <a:pt x="0" y="143340"/>
                  </a:lnTo>
                  <a:lnTo>
                    <a:pt x="617995" y="143340"/>
                  </a:lnTo>
                  <a:close/>
                </a:path>
              </a:pathLst>
            </a:custGeom>
            <a:solidFill>
              <a:schemeClr val="bg1"/>
            </a:solidFill>
            <a:ln w="6350">
              <a:noFill/>
            </a:ln>
          </p:spPr>
          <p:txBody>
            <a:bodyPr anchor="ctr"/>
            <a:lstStyle/>
            <a:p>
              <a:pPr algn="ctr"/>
              <a:endParaRPr>
                <a:solidFill>
                  <a:srgbClr val="262626"/>
                </a:solidFill>
                <a:latin typeface="时尚中黑简体" pitchFamily="2" charset="-122"/>
                <a:ea typeface="时尚中黑简体" pitchFamily="2" charset="-122"/>
                <a:sym typeface="时尚中黑简体" pitchFamily="2" charset="-122"/>
              </a:endParaRPr>
            </a:p>
          </p:txBody>
        </p:sp>
        <p:sp>
          <p:nvSpPr>
            <p:cNvPr id="12298" name="TextBox 9"/>
            <p:cNvSpPr/>
            <p:nvPr/>
          </p:nvSpPr>
          <p:spPr>
            <a:xfrm>
              <a:off x="461335" y="825816"/>
              <a:ext cx="777550" cy="423978"/>
            </a:xfrm>
            <a:prstGeom prst="rect">
              <a:avLst/>
            </a:prstGeom>
            <a:noFill/>
            <a:ln w="9525">
              <a:noFill/>
            </a:ln>
          </p:spPr>
          <p:txBody>
            <a:bodyPr wrap="square">
              <a:spAutoFit/>
            </a:bodyPr>
            <a:lstStyle/>
            <a:p>
              <a:r>
                <a:rPr lang="en-US" altLang="zh-CN" sz="2400" dirty="0">
                  <a:solidFill>
                    <a:schemeClr val="bg1"/>
                  </a:solidFill>
                  <a:latin typeface="时尚中黑简体" pitchFamily="2" charset="-122"/>
                  <a:ea typeface="时尚中黑简体" pitchFamily="2" charset="-122"/>
                  <a:sym typeface="时尚中黑简体" pitchFamily="2" charset="-122"/>
                </a:rPr>
                <a:t>80%</a:t>
              </a:r>
              <a:endParaRPr lang="zh-CN" altLang="en-US" sz="2400" dirty="0">
                <a:solidFill>
                  <a:schemeClr val="bg1"/>
                </a:solidFill>
                <a:latin typeface="时尚中黑简体" pitchFamily="2" charset="-122"/>
                <a:ea typeface="时尚中黑简体" pitchFamily="2" charset="-122"/>
                <a:sym typeface="时尚中黑简体" pitchFamily="2" charset="-122"/>
              </a:endParaRPr>
            </a:p>
          </p:txBody>
        </p:sp>
        <p:sp>
          <p:nvSpPr>
            <p:cNvPr id="12299" name="Rectangle 20"/>
            <p:cNvSpPr/>
            <p:nvPr/>
          </p:nvSpPr>
          <p:spPr>
            <a:xfrm>
              <a:off x="0" y="289618"/>
              <a:ext cx="1535628" cy="400110"/>
            </a:xfrm>
            <a:prstGeom prst="rect">
              <a:avLst/>
            </a:prstGeom>
            <a:noFill/>
            <a:ln w="9525">
              <a:noFill/>
            </a:ln>
          </p:spPr>
          <p:txBody>
            <a:bodyPr wrap="square">
              <a:spAutoFit/>
            </a:bodyPr>
            <a:lstStyle/>
            <a:p>
              <a:r>
                <a:rPr lang="en-US" altLang="zh-CN" sz="2000" dirty="0">
                  <a:solidFill>
                    <a:srgbClr val="000000"/>
                  </a:solidFill>
                  <a:latin typeface="时尚中黑简体" pitchFamily="2" charset="-122"/>
                  <a:ea typeface="时尚中黑简体" pitchFamily="2" charset="-122"/>
                  <a:sym typeface="时尚中黑简体" pitchFamily="2" charset="-122"/>
                </a:rPr>
                <a:t>PowerPoint</a:t>
              </a:r>
              <a:endParaRPr lang="zh-CN" altLang="en-US" sz="2000" dirty="0">
                <a:solidFill>
                  <a:srgbClr val="000000"/>
                </a:solidFill>
                <a:latin typeface="时尚中黑简体" pitchFamily="2" charset="-122"/>
                <a:ea typeface="时尚中黑简体" pitchFamily="2" charset="-122"/>
                <a:sym typeface="时尚中黑简体" pitchFamily="2" charset="-122"/>
              </a:endParaRPr>
            </a:p>
          </p:txBody>
        </p:sp>
      </p:grpSp>
      <p:grpSp>
        <p:nvGrpSpPr>
          <p:cNvPr id="12300" name="组合 12299"/>
          <p:cNvGrpSpPr/>
          <p:nvPr/>
        </p:nvGrpSpPr>
        <p:grpSpPr>
          <a:xfrm>
            <a:off x="3903663" y="2392363"/>
            <a:ext cx="1287462" cy="1355725"/>
            <a:chOff x="0" y="0"/>
            <a:chExt cx="1286630" cy="1354854"/>
          </a:xfrm>
        </p:grpSpPr>
        <p:sp>
          <p:nvSpPr>
            <p:cNvPr id="12301" name="矩形 12"/>
            <p:cNvSpPr/>
            <p:nvPr/>
          </p:nvSpPr>
          <p:spPr>
            <a:xfrm>
              <a:off x="0" y="743246"/>
              <a:ext cx="1286630" cy="611608"/>
            </a:xfrm>
            <a:prstGeom prst="rect">
              <a:avLst/>
            </a:prstGeom>
            <a:solidFill>
              <a:srgbClr val="262626"/>
            </a:solidFill>
            <a:ln w="6350">
              <a:noFill/>
            </a:ln>
          </p:spPr>
          <p:txBody>
            <a:bodyPr anchor="ctr"/>
            <a:lstStyle/>
            <a:p>
              <a:pPr algn="ctr"/>
              <a:endParaRPr>
                <a:solidFill>
                  <a:srgbClr val="FFFFFF"/>
                </a:solidFill>
                <a:latin typeface="时尚中黑简体" pitchFamily="2" charset="-122"/>
                <a:ea typeface="时尚中黑简体" pitchFamily="2" charset="-122"/>
                <a:sym typeface="时尚中黑简体" pitchFamily="2" charset="-122"/>
              </a:endParaRPr>
            </a:p>
          </p:txBody>
        </p:sp>
        <p:sp>
          <p:nvSpPr>
            <p:cNvPr id="12302" name="等腰三角形 12"/>
            <p:cNvSpPr/>
            <p:nvPr/>
          </p:nvSpPr>
          <p:spPr>
            <a:xfrm>
              <a:off x="0" y="0"/>
              <a:ext cx="1286630" cy="743247"/>
            </a:xfrm>
            <a:custGeom>
              <a:avLst/>
              <a:gdLst>
                <a:gd name="txL" fmla="*/ 0 w 1400997"/>
                <a:gd name="txT" fmla="*/ 0 h 809313"/>
                <a:gd name="txR" fmla="*/ 1400997 w 1400997"/>
                <a:gd name="txB" fmla="*/ 809313 h 809313"/>
              </a:gdLst>
              <a:ahLst/>
              <a:cxnLst>
                <a:cxn ang="0">
                  <a:pos x="0" y="0"/>
                </a:cxn>
              </a:cxnLst>
              <a:rect l="txL" t="txT" r="txR" b="txB"/>
              <a:pathLst>
                <a:path w="1400997" h="809313">
                  <a:moveTo>
                    <a:pt x="710408" y="0"/>
                  </a:moveTo>
                  <a:lnTo>
                    <a:pt x="792911" y="143340"/>
                  </a:lnTo>
                  <a:lnTo>
                    <a:pt x="1400997" y="143340"/>
                  </a:lnTo>
                  <a:lnTo>
                    <a:pt x="1400997" y="809313"/>
                  </a:lnTo>
                  <a:lnTo>
                    <a:pt x="0" y="809313"/>
                  </a:lnTo>
                  <a:lnTo>
                    <a:pt x="0" y="143340"/>
                  </a:lnTo>
                  <a:lnTo>
                    <a:pt x="627905" y="143340"/>
                  </a:lnTo>
                  <a:close/>
                </a:path>
              </a:pathLst>
            </a:custGeom>
            <a:solidFill>
              <a:schemeClr val="bg1"/>
            </a:solidFill>
            <a:ln w="25400">
              <a:noFill/>
            </a:ln>
          </p:spPr>
          <p:txBody>
            <a:bodyPr anchor="ctr"/>
            <a:lstStyle/>
            <a:p>
              <a:pPr algn="ctr"/>
              <a:endParaRPr>
                <a:solidFill>
                  <a:srgbClr val="262626"/>
                </a:solidFill>
                <a:latin typeface="宋体" panose="02010600030101010101" pitchFamily="2" charset="-122"/>
                <a:ea typeface="宋体" panose="02010600030101010101" pitchFamily="2" charset="-122"/>
                <a:sym typeface="宋体" panose="02010600030101010101" pitchFamily="2" charset="-122"/>
              </a:endParaRPr>
            </a:p>
          </p:txBody>
        </p:sp>
        <p:sp>
          <p:nvSpPr>
            <p:cNvPr id="12303" name="TextBox 14"/>
            <p:cNvSpPr/>
            <p:nvPr/>
          </p:nvSpPr>
          <p:spPr>
            <a:xfrm>
              <a:off x="368956" y="825816"/>
              <a:ext cx="785792" cy="423978"/>
            </a:xfrm>
            <a:prstGeom prst="rect">
              <a:avLst/>
            </a:prstGeom>
            <a:noFill/>
            <a:ln w="9525">
              <a:noFill/>
            </a:ln>
          </p:spPr>
          <p:txBody>
            <a:bodyPr wrap="square">
              <a:spAutoFit/>
            </a:bodyPr>
            <a:lstStyle/>
            <a:p>
              <a:r>
                <a:rPr lang="en-US" altLang="zh-CN" sz="2400" dirty="0">
                  <a:solidFill>
                    <a:schemeClr val="bg1"/>
                  </a:solidFill>
                  <a:latin typeface="时尚中黑简体" pitchFamily="2" charset="-122"/>
                  <a:ea typeface="时尚中黑简体" pitchFamily="2" charset="-122"/>
                  <a:sym typeface="时尚中黑简体" pitchFamily="2" charset="-122"/>
                </a:rPr>
                <a:t>60%</a:t>
              </a:r>
              <a:endParaRPr lang="zh-CN" altLang="en-US" sz="2400" dirty="0">
                <a:solidFill>
                  <a:schemeClr val="bg1"/>
                </a:solidFill>
                <a:latin typeface="时尚中黑简体" pitchFamily="2" charset="-122"/>
                <a:ea typeface="时尚中黑简体" pitchFamily="2" charset="-122"/>
                <a:sym typeface="时尚中黑简体" pitchFamily="2" charset="-122"/>
              </a:endParaRPr>
            </a:p>
          </p:txBody>
        </p:sp>
        <p:sp>
          <p:nvSpPr>
            <p:cNvPr id="12304" name="Rectangle 33"/>
            <p:cNvSpPr/>
            <p:nvPr/>
          </p:nvSpPr>
          <p:spPr>
            <a:xfrm>
              <a:off x="295061" y="252819"/>
              <a:ext cx="859687" cy="367448"/>
            </a:xfrm>
            <a:prstGeom prst="rect">
              <a:avLst/>
            </a:prstGeom>
            <a:noFill/>
            <a:ln w="9525">
              <a:noFill/>
            </a:ln>
          </p:spPr>
          <p:txBody>
            <a:bodyPr wrap="square">
              <a:spAutoFit/>
            </a:bodyPr>
            <a:lstStyle/>
            <a:p>
              <a:r>
                <a:rPr lang="en-US" altLang="zh-CN" sz="2000" dirty="0">
                  <a:solidFill>
                    <a:srgbClr val="000000"/>
                  </a:solidFill>
                  <a:latin typeface="时尚中黑简体" pitchFamily="2" charset="-122"/>
                  <a:ea typeface="时尚中黑简体" pitchFamily="2" charset="-122"/>
                  <a:sym typeface="时尚中黑简体" pitchFamily="2" charset="-122"/>
                </a:rPr>
                <a:t>Excel</a:t>
              </a:r>
              <a:endParaRPr lang="zh-CN" altLang="en-US" sz="2000" dirty="0">
                <a:solidFill>
                  <a:srgbClr val="000000"/>
                </a:solidFill>
                <a:latin typeface="时尚中黑简体" pitchFamily="2" charset="-122"/>
                <a:ea typeface="时尚中黑简体" pitchFamily="2" charset="-122"/>
                <a:sym typeface="时尚中黑简体" pitchFamily="2" charset="-122"/>
              </a:endParaRPr>
            </a:p>
          </p:txBody>
        </p:sp>
      </p:grpSp>
      <p:grpSp>
        <p:nvGrpSpPr>
          <p:cNvPr id="12305" name="组合 12304"/>
          <p:cNvGrpSpPr/>
          <p:nvPr/>
        </p:nvGrpSpPr>
        <p:grpSpPr>
          <a:xfrm>
            <a:off x="5868988" y="2392363"/>
            <a:ext cx="1449387" cy="1355725"/>
            <a:chOff x="0" y="0"/>
            <a:chExt cx="1449025" cy="1354854"/>
          </a:xfrm>
        </p:grpSpPr>
        <p:sp>
          <p:nvSpPr>
            <p:cNvPr id="12306" name="矩形 17"/>
            <p:cNvSpPr/>
            <p:nvPr/>
          </p:nvSpPr>
          <p:spPr>
            <a:xfrm>
              <a:off x="0" y="743246"/>
              <a:ext cx="1286630" cy="611608"/>
            </a:xfrm>
            <a:prstGeom prst="rect">
              <a:avLst/>
            </a:prstGeom>
            <a:solidFill>
              <a:srgbClr val="262626"/>
            </a:solidFill>
            <a:ln w="25400">
              <a:noFill/>
            </a:ln>
          </p:spPr>
          <p:txBody>
            <a:bodyPr anchor="ctr"/>
            <a:lstStyle/>
            <a:p>
              <a:pPr algn="ctr"/>
              <a:endParaRPr>
                <a:solidFill>
                  <a:srgbClr val="FFFFFF"/>
                </a:solidFill>
                <a:latin typeface="Calibri" panose="020F0502020204030204" charset="0"/>
                <a:ea typeface="Calibri" panose="020F0502020204030204" charset="0"/>
                <a:sym typeface="Calibri" panose="020F0502020204030204" charset="0"/>
              </a:endParaRPr>
            </a:p>
          </p:txBody>
        </p:sp>
        <p:sp>
          <p:nvSpPr>
            <p:cNvPr id="12307" name="等腰三角形 13"/>
            <p:cNvSpPr/>
            <p:nvPr/>
          </p:nvSpPr>
          <p:spPr>
            <a:xfrm>
              <a:off x="0" y="0"/>
              <a:ext cx="1286630" cy="743247"/>
            </a:xfrm>
            <a:custGeom>
              <a:avLst/>
              <a:gdLst>
                <a:gd name="txL" fmla="*/ 0 w 1400997"/>
                <a:gd name="txT" fmla="*/ 0 h 809313"/>
                <a:gd name="txR" fmla="*/ 1400997 w 1400997"/>
                <a:gd name="txB" fmla="*/ 809313 h 809313"/>
              </a:gdLst>
              <a:ahLst/>
              <a:cxnLst>
                <a:cxn ang="0">
                  <a:pos x="0" y="0"/>
                </a:cxn>
              </a:cxnLst>
              <a:rect l="txL" t="txT" r="txR" b="txB"/>
              <a:pathLst>
                <a:path w="1400997" h="809313">
                  <a:moveTo>
                    <a:pt x="700498" y="0"/>
                  </a:moveTo>
                  <a:lnTo>
                    <a:pt x="783001" y="143340"/>
                  </a:lnTo>
                  <a:lnTo>
                    <a:pt x="1400997" y="143340"/>
                  </a:lnTo>
                  <a:lnTo>
                    <a:pt x="1400997" y="809313"/>
                  </a:lnTo>
                  <a:lnTo>
                    <a:pt x="0" y="809313"/>
                  </a:lnTo>
                  <a:lnTo>
                    <a:pt x="0" y="143340"/>
                  </a:lnTo>
                  <a:lnTo>
                    <a:pt x="617995" y="143340"/>
                  </a:lnTo>
                  <a:close/>
                </a:path>
              </a:pathLst>
            </a:custGeom>
            <a:solidFill>
              <a:schemeClr val="bg1"/>
            </a:solidFill>
            <a:ln w="25400">
              <a:noFill/>
            </a:ln>
          </p:spPr>
          <p:txBody>
            <a:bodyPr anchor="ctr"/>
            <a:lstStyle/>
            <a:p>
              <a:pPr algn="ctr"/>
              <a:endParaRPr>
                <a:solidFill>
                  <a:srgbClr val="262626"/>
                </a:solidFill>
                <a:latin typeface="宋体" panose="02010600030101010101" pitchFamily="2" charset="-122"/>
                <a:ea typeface="宋体" panose="02010600030101010101" pitchFamily="2" charset="-122"/>
                <a:sym typeface="宋体" panose="02010600030101010101" pitchFamily="2" charset="-122"/>
              </a:endParaRPr>
            </a:p>
          </p:txBody>
        </p:sp>
        <p:sp>
          <p:nvSpPr>
            <p:cNvPr id="12308" name="TextBox 19"/>
            <p:cNvSpPr/>
            <p:nvPr/>
          </p:nvSpPr>
          <p:spPr>
            <a:xfrm>
              <a:off x="313680" y="825816"/>
              <a:ext cx="1058076" cy="423978"/>
            </a:xfrm>
            <a:prstGeom prst="rect">
              <a:avLst/>
            </a:prstGeom>
            <a:noFill/>
            <a:ln w="9525">
              <a:noFill/>
            </a:ln>
          </p:spPr>
          <p:txBody>
            <a:bodyPr wrap="square">
              <a:spAutoFit/>
            </a:bodyPr>
            <a:lstStyle/>
            <a:p>
              <a:r>
                <a:rPr lang="en-US" altLang="zh-CN" sz="2400" dirty="0">
                  <a:solidFill>
                    <a:schemeClr val="bg1"/>
                  </a:solidFill>
                  <a:latin typeface="时尚中黑简体" pitchFamily="2" charset="-122"/>
                  <a:ea typeface="时尚中黑简体" pitchFamily="2" charset="-122"/>
                  <a:sym typeface="时尚中黑简体" pitchFamily="2" charset="-122"/>
                </a:rPr>
                <a:t>75%</a:t>
              </a:r>
              <a:endParaRPr lang="zh-CN" altLang="en-US" sz="2400" dirty="0">
                <a:solidFill>
                  <a:schemeClr val="bg1"/>
                </a:solidFill>
                <a:latin typeface="时尚中黑简体" pitchFamily="2" charset="-122"/>
                <a:ea typeface="时尚中黑简体" pitchFamily="2" charset="-122"/>
                <a:sym typeface="时尚中黑简体" pitchFamily="2" charset="-122"/>
              </a:endParaRPr>
            </a:p>
          </p:txBody>
        </p:sp>
        <p:sp>
          <p:nvSpPr>
            <p:cNvPr id="12309" name="Rectangle 46"/>
            <p:cNvSpPr/>
            <p:nvPr/>
          </p:nvSpPr>
          <p:spPr>
            <a:xfrm>
              <a:off x="247550" y="252819"/>
              <a:ext cx="1201475" cy="367448"/>
            </a:xfrm>
            <a:prstGeom prst="rect">
              <a:avLst/>
            </a:prstGeom>
            <a:noFill/>
            <a:ln w="9525">
              <a:noFill/>
            </a:ln>
          </p:spPr>
          <p:txBody>
            <a:bodyPr wrap="square">
              <a:spAutoFit/>
            </a:bodyPr>
            <a:lstStyle/>
            <a:p>
              <a:r>
                <a:rPr lang="en-US" altLang="zh-CN" sz="2000" dirty="0">
                  <a:solidFill>
                    <a:srgbClr val="000000"/>
                  </a:solidFill>
                  <a:latin typeface="时尚中黑简体" pitchFamily="2" charset="-122"/>
                  <a:ea typeface="时尚中黑简体" pitchFamily="2" charset="-122"/>
                  <a:sym typeface="时尚中黑简体" pitchFamily="2" charset="-122"/>
                </a:rPr>
                <a:t>Word</a:t>
              </a:r>
              <a:endParaRPr lang="zh-CN" altLang="en-US" sz="2000" dirty="0">
                <a:solidFill>
                  <a:srgbClr val="000000"/>
                </a:solidFill>
                <a:latin typeface="时尚中黑简体" pitchFamily="2" charset="-122"/>
                <a:ea typeface="时尚中黑简体" pitchFamily="2" charset="-122"/>
                <a:sym typeface="时尚中黑简体" pitchFamily="2" charset="-122"/>
              </a:endParaRPr>
            </a:p>
          </p:txBody>
        </p:sp>
      </p:grpSp>
      <p:grpSp>
        <p:nvGrpSpPr>
          <p:cNvPr id="12310" name="组合 12309"/>
          <p:cNvGrpSpPr/>
          <p:nvPr/>
        </p:nvGrpSpPr>
        <p:grpSpPr>
          <a:xfrm>
            <a:off x="5827713" y="896938"/>
            <a:ext cx="1368425" cy="1377950"/>
            <a:chOff x="0" y="0"/>
            <a:chExt cx="1368330" cy="1378845"/>
          </a:xfrm>
        </p:grpSpPr>
        <p:sp>
          <p:nvSpPr>
            <p:cNvPr id="12311" name="椭圆 22"/>
            <p:cNvSpPr/>
            <p:nvPr/>
          </p:nvSpPr>
          <p:spPr>
            <a:xfrm>
              <a:off x="0" y="0"/>
              <a:ext cx="1368330" cy="1378845"/>
            </a:xfrm>
            <a:prstGeom prst="ellipse">
              <a:avLst/>
            </a:prstGeom>
            <a:solidFill>
              <a:srgbClr val="262626"/>
            </a:solidFill>
            <a:ln w="76200" cap="flat" cmpd="sng">
              <a:solidFill>
                <a:schemeClr val="bg1"/>
              </a:solidFill>
              <a:prstDash val="solid"/>
              <a:bevel/>
              <a:headEnd type="none" w="med" len="med"/>
              <a:tailEnd type="none" w="med" len="med"/>
            </a:ln>
          </p:spPr>
          <p:txBody>
            <a:bodyPr vert="horz" wrap="square" anchor="t"/>
            <a:lstStyle/>
            <a:p>
              <a:endParaRPr sz="2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2" name="Freeform 18"/>
            <p:cNvSpPr>
              <a:spLocks noEditPoints="1"/>
            </p:cNvSpPr>
            <p:nvPr/>
          </p:nvSpPr>
          <p:spPr>
            <a:xfrm>
              <a:off x="361185" y="294575"/>
              <a:ext cx="645958" cy="689023"/>
            </a:xfrm>
            <a:custGeom>
              <a:avLst/>
              <a:gdLst>
                <a:gd name="txL" fmla="*/ 0 w 89"/>
                <a:gd name="txT" fmla="*/ 0 h 95"/>
                <a:gd name="txR" fmla="*/ 89 w 89"/>
                <a:gd name="txB" fmla="*/ 95 h 95"/>
              </a:gdLst>
              <a:ahLst/>
              <a:cxnLst>
                <a:cxn ang="0">
                  <a:pos x="75" y="21"/>
                </a:cxn>
                <a:cxn ang="0">
                  <a:pos x="89" y="53"/>
                </a:cxn>
                <a:cxn ang="0">
                  <a:pos x="78" y="80"/>
                </a:cxn>
                <a:cxn ang="0">
                  <a:pos x="48" y="53"/>
                </a:cxn>
                <a:cxn ang="0">
                  <a:pos x="75" y="21"/>
                </a:cxn>
                <a:cxn ang="0">
                  <a:pos x="76" y="83"/>
                </a:cxn>
                <a:cxn ang="0">
                  <a:pos x="70" y="88"/>
                </a:cxn>
                <a:cxn ang="0">
                  <a:pos x="74" y="81"/>
                </a:cxn>
                <a:cxn ang="0">
                  <a:pos x="76" y="83"/>
                </a:cxn>
                <a:cxn ang="0">
                  <a:pos x="65" y="92"/>
                </a:cxn>
                <a:cxn ang="0">
                  <a:pos x="72" y="79"/>
                </a:cxn>
                <a:cxn ang="0">
                  <a:pos x="70" y="77"/>
                </a:cxn>
                <a:cxn ang="0">
                  <a:pos x="60" y="93"/>
                </a:cxn>
                <a:cxn ang="0">
                  <a:pos x="65" y="92"/>
                </a:cxn>
                <a:cxn ang="0">
                  <a:pos x="59" y="91"/>
                </a:cxn>
                <a:cxn ang="0">
                  <a:pos x="68" y="75"/>
                </a:cxn>
                <a:cxn ang="0">
                  <a:pos x="66" y="73"/>
                </a:cxn>
                <a:cxn ang="0">
                  <a:pos x="57" y="88"/>
                </a:cxn>
                <a:cxn ang="0">
                  <a:pos x="59" y="91"/>
                </a:cxn>
                <a:cxn ang="0">
                  <a:pos x="56" y="84"/>
                </a:cxn>
                <a:cxn ang="0">
                  <a:pos x="64" y="72"/>
                </a:cxn>
                <a:cxn ang="0">
                  <a:pos x="62" y="70"/>
                </a:cxn>
                <a:cxn ang="0">
                  <a:pos x="55" y="81"/>
                </a:cxn>
                <a:cxn ang="0">
                  <a:pos x="56" y="84"/>
                </a:cxn>
                <a:cxn ang="0">
                  <a:pos x="54" y="78"/>
                </a:cxn>
                <a:cxn ang="0">
                  <a:pos x="60" y="68"/>
                </a:cxn>
                <a:cxn ang="0">
                  <a:pos x="58" y="66"/>
                </a:cxn>
                <a:cxn ang="0">
                  <a:pos x="53" y="74"/>
                </a:cxn>
                <a:cxn ang="0">
                  <a:pos x="54" y="78"/>
                </a:cxn>
                <a:cxn ang="0">
                  <a:pos x="51" y="71"/>
                </a:cxn>
                <a:cxn ang="0">
                  <a:pos x="55" y="64"/>
                </a:cxn>
                <a:cxn ang="0">
                  <a:pos x="53" y="62"/>
                </a:cxn>
                <a:cxn ang="0">
                  <a:pos x="50" y="68"/>
                </a:cxn>
                <a:cxn ang="0">
                  <a:pos x="51" y="71"/>
                </a:cxn>
                <a:cxn ang="0">
                  <a:pos x="49" y="65"/>
                </a:cxn>
                <a:cxn ang="0">
                  <a:pos x="51" y="60"/>
                </a:cxn>
                <a:cxn ang="0">
                  <a:pos x="49" y="59"/>
                </a:cxn>
                <a:cxn ang="0">
                  <a:pos x="48" y="61"/>
                </a:cxn>
                <a:cxn ang="0">
                  <a:pos x="49" y="65"/>
                </a:cxn>
                <a:cxn ang="0">
                  <a:pos x="46" y="58"/>
                </a:cxn>
                <a:cxn ang="0">
                  <a:pos x="45" y="55"/>
                </a:cxn>
                <a:cxn ang="0">
                  <a:pos x="47" y="57"/>
                </a:cxn>
                <a:cxn ang="0">
                  <a:pos x="46" y="58"/>
                </a:cxn>
                <a:cxn ang="0">
                  <a:pos x="60" y="17"/>
                </a:cxn>
                <a:cxn ang="0">
                  <a:pos x="42" y="54"/>
                </a:cxn>
                <a:cxn ang="0">
                  <a:pos x="37" y="13"/>
                </a:cxn>
                <a:cxn ang="0">
                  <a:pos x="0" y="54"/>
                </a:cxn>
                <a:cxn ang="0">
                  <a:pos x="42" y="95"/>
                </a:cxn>
                <a:cxn ang="0">
                  <a:pos x="56" y="92"/>
                </a:cxn>
                <a:cxn ang="0">
                  <a:pos x="42" y="54"/>
                </a:cxn>
                <a:cxn ang="0">
                  <a:pos x="69" y="23"/>
                </a:cxn>
                <a:cxn ang="0">
                  <a:pos x="60" y="17"/>
                </a:cxn>
                <a:cxn ang="0">
                  <a:pos x="43" y="0"/>
                </a:cxn>
                <a:cxn ang="0">
                  <a:pos x="39" y="0"/>
                </a:cxn>
                <a:cxn ang="0">
                  <a:pos x="43" y="41"/>
                </a:cxn>
                <a:cxn ang="0">
                  <a:pos x="62" y="4"/>
                </a:cxn>
                <a:cxn ang="0">
                  <a:pos x="43" y="0"/>
                </a:cxn>
              </a:cxnLst>
              <a:rect l="txL" t="txT" r="txR" b="tx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2313" name="组合 12312"/>
          <p:cNvGrpSpPr/>
          <p:nvPr/>
        </p:nvGrpSpPr>
        <p:grpSpPr>
          <a:xfrm>
            <a:off x="1889125" y="896938"/>
            <a:ext cx="1368425" cy="1377950"/>
            <a:chOff x="0" y="0"/>
            <a:chExt cx="1368330" cy="1378845"/>
          </a:xfrm>
        </p:grpSpPr>
        <p:sp>
          <p:nvSpPr>
            <p:cNvPr id="12314" name="椭圆 25"/>
            <p:cNvSpPr/>
            <p:nvPr/>
          </p:nvSpPr>
          <p:spPr>
            <a:xfrm>
              <a:off x="0" y="0"/>
              <a:ext cx="1368330" cy="1378845"/>
            </a:xfrm>
            <a:prstGeom prst="ellipse">
              <a:avLst/>
            </a:prstGeom>
            <a:solidFill>
              <a:srgbClr val="262626"/>
            </a:solidFill>
            <a:ln w="76200" cap="flat" cmpd="sng">
              <a:solidFill>
                <a:schemeClr val="bg1"/>
              </a:solidFill>
              <a:prstDash val="solid"/>
              <a:bevel/>
              <a:headEnd type="none" w="med" len="med"/>
              <a:tailEnd type="none" w="med" len="med"/>
            </a:ln>
          </p:spPr>
          <p:txBody>
            <a:bodyPr vert="horz" wrap="square" anchor="t"/>
            <a:lstStyle/>
            <a:p>
              <a:endParaRPr>
                <a:latin typeface="Calibri" panose="020F0502020204030204" charset="0"/>
                <a:ea typeface="宋体" panose="02010600030101010101" pitchFamily="2" charset="-122"/>
                <a:sym typeface="宋体" panose="02010600030101010101" pitchFamily="2" charset="-122"/>
              </a:endParaRPr>
            </a:p>
          </p:txBody>
        </p:sp>
        <p:sp>
          <p:nvSpPr>
            <p:cNvPr id="12315" name="Freeform 36"/>
            <p:cNvSpPr>
              <a:spLocks noEditPoints="1"/>
            </p:cNvSpPr>
            <p:nvPr/>
          </p:nvSpPr>
          <p:spPr>
            <a:xfrm>
              <a:off x="329873" y="337220"/>
              <a:ext cx="704401" cy="704404"/>
            </a:xfrm>
            <a:custGeom>
              <a:avLst/>
              <a:gdLst>
                <a:gd name="txL" fmla="*/ 0 w 97"/>
                <a:gd name="txT" fmla="*/ 0 h 97"/>
                <a:gd name="txR" fmla="*/ 97 w 97"/>
                <a:gd name="txB" fmla="*/ 97 h 97"/>
              </a:gdLst>
              <a:ahLst/>
              <a:cxnLst>
                <a:cxn ang="0">
                  <a:pos x="49" y="0"/>
                </a:cxn>
                <a:cxn ang="0">
                  <a:pos x="83" y="14"/>
                </a:cxn>
                <a:cxn ang="0">
                  <a:pos x="97" y="49"/>
                </a:cxn>
                <a:cxn ang="0">
                  <a:pos x="83" y="83"/>
                </a:cxn>
                <a:cxn ang="0">
                  <a:pos x="49" y="97"/>
                </a:cxn>
                <a:cxn ang="0">
                  <a:pos x="14" y="83"/>
                </a:cxn>
                <a:cxn ang="0">
                  <a:pos x="0" y="49"/>
                </a:cxn>
                <a:cxn ang="0">
                  <a:pos x="14" y="14"/>
                </a:cxn>
                <a:cxn ang="0">
                  <a:pos x="49" y="0"/>
                </a:cxn>
                <a:cxn ang="0">
                  <a:pos x="55" y="47"/>
                </a:cxn>
                <a:cxn ang="0">
                  <a:pos x="54" y="45"/>
                </a:cxn>
                <a:cxn ang="0">
                  <a:pos x="68" y="24"/>
                </a:cxn>
                <a:cxn ang="0">
                  <a:pos x="65" y="21"/>
                </a:cxn>
                <a:cxn ang="0">
                  <a:pos x="50" y="43"/>
                </a:cxn>
                <a:cxn ang="0">
                  <a:pos x="45" y="43"/>
                </a:cxn>
                <a:cxn ang="0">
                  <a:pos x="42" y="52"/>
                </a:cxn>
                <a:cxn ang="0">
                  <a:pos x="51" y="56"/>
                </a:cxn>
                <a:cxn ang="0">
                  <a:pos x="52" y="55"/>
                </a:cxn>
                <a:cxn ang="0">
                  <a:pos x="69" y="61"/>
                </a:cxn>
                <a:cxn ang="0">
                  <a:pos x="71" y="56"/>
                </a:cxn>
                <a:cxn ang="0">
                  <a:pos x="55" y="50"/>
                </a:cxn>
                <a:cxn ang="0">
                  <a:pos x="55" y="47"/>
                </a:cxn>
                <a:cxn ang="0">
                  <a:pos x="74" y="24"/>
                </a:cxn>
                <a:cxn ang="0">
                  <a:pos x="49" y="13"/>
                </a:cxn>
                <a:cxn ang="0">
                  <a:pos x="23" y="24"/>
                </a:cxn>
                <a:cxn ang="0">
                  <a:pos x="13" y="49"/>
                </a:cxn>
                <a:cxn ang="0">
                  <a:pos x="23" y="74"/>
                </a:cxn>
                <a:cxn ang="0">
                  <a:pos x="49" y="84"/>
                </a:cxn>
                <a:cxn ang="0">
                  <a:pos x="74" y="74"/>
                </a:cxn>
                <a:cxn ang="0">
                  <a:pos x="84" y="49"/>
                </a:cxn>
                <a:cxn ang="0">
                  <a:pos x="74" y="24"/>
                </a:cxn>
              </a:cxnLst>
              <a:rect l="txL" t="txT" r="txR" b="tx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2316" name="组合 12315"/>
          <p:cNvGrpSpPr/>
          <p:nvPr/>
        </p:nvGrpSpPr>
        <p:grpSpPr>
          <a:xfrm>
            <a:off x="3862388" y="896938"/>
            <a:ext cx="1368425" cy="1377950"/>
            <a:chOff x="0" y="0"/>
            <a:chExt cx="1368330" cy="1378845"/>
          </a:xfrm>
        </p:grpSpPr>
        <p:sp>
          <p:nvSpPr>
            <p:cNvPr id="12317" name="椭圆 28"/>
            <p:cNvSpPr/>
            <p:nvPr/>
          </p:nvSpPr>
          <p:spPr>
            <a:xfrm>
              <a:off x="0" y="0"/>
              <a:ext cx="1368330" cy="1378845"/>
            </a:xfrm>
            <a:prstGeom prst="ellipse">
              <a:avLst/>
            </a:prstGeom>
            <a:solidFill>
              <a:srgbClr val="262626"/>
            </a:solidFill>
            <a:ln w="76200" cap="flat" cmpd="sng">
              <a:solidFill>
                <a:schemeClr val="bg1"/>
              </a:solidFill>
              <a:prstDash val="solid"/>
              <a:bevel/>
              <a:headEnd type="none" w="med" len="med"/>
              <a:tailEnd type="none" w="med" len="med"/>
            </a:ln>
          </p:spPr>
          <p:txBody>
            <a:bodyPr vert="horz" wrap="square" anchor="t"/>
            <a:lstStyle/>
            <a:p>
              <a:endParaRPr sz="20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8" name="Freeform 41"/>
            <p:cNvSpPr>
              <a:spLocks noEditPoints="1"/>
            </p:cNvSpPr>
            <p:nvPr/>
          </p:nvSpPr>
          <p:spPr>
            <a:xfrm>
              <a:off x="312173" y="404893"/>
              <a:ext cx="762846" cy="569059"/>
            </a:xfrm>
            <a:custGeom>
              <a:avLst/>
              <a:gdLst>
                <a:gd name="txL" fmla="*/ 0 w 105"/>
                <a:gd name="txT" fmla="*/ 0 h 78"/>
                <a:gd name="txR" fmla="*/ 105 w 105"/>
                <a:gd name="txB" fmla="*/ 78 h 78"/>
              </a:gdLst>
              <a:ahLst/>
              <a:cxnLst>
                <a:cxn ang="0">
                  <a:pos x="52" y="14"/>
                </a:cxn>
                <a:cxn ang="0">
                  <a:pos x="84" y="46"/>
                </a:cxn>
                <a:cxn ang="0">
                  <a:pos x="84" y="50"/>
                </a:cxn>
                <a:cxn ang="0">
                  <a:pos x="72" y="54"/>
                </a:cxn>
                <a:cxn ang="0">
                  <a:pos x="61" y="55"/>
                </a:cxn>
                <a:cxn ang="0">
                  <a:pos x="56" y="52"/>
                </a:cxn>
                <a:cxn ang="0">
                  <a:pos x="49" y="52"/>
                </a:cxn>
                <a:cxn ang="0">
                  <a:pos x="43" y="58"/>
                </a:cxn>
                <a:cxn ang="0">
                  <a:pos x="43" y="58"/>
                </a:cxn>
                <a:cxn ang="0">
                  <a:pos x="49" y="64"/>
                </a:cxn>
                <a:cxn ang="0">
                  <a:pos x="56" y="64"/>
                </a:cxn>
                <a:cxn ang="0">
                  <a:pos x="61" y="60"/>
                </a:cxn>
                <a:cxn ang="0">
                  <a:pos x="73" y="59"/>
                </a:cxn>
                <a:cxn ang="0">
                  <a:pos x="82" y="56"/>
                </a:cxn>
                <a:cxn ang="0">
                  <a:pos x="52" y="78"/>
                </a:cxn>
                <a:cxn ang="0">
                  <a:pos x="20" y="46"/>
                </a:cxn>
                <a:cxn ang="0">
                  <a:pos x="52" y="14"/>
                </a:cxn>
                <a:cxn ang="0">
                  <a:pos x="52" y="0"/>
                </a:cxn>
                <a:cxn ang="0">
                  <a:pos x="20" y="14"/>
                </a:cxn>
                <a:cxn ang="0">
                  <a:pos x="8" y="33"/>
                </a:cxn>
                <a:cxn ang="0">
                  <a:pos x="6" y="33"/>
                </a:cxn>
                <a:cxn ang="0">
                  <a:pos x="0" y="40"/>
                </a:cxn>
                <a:cxn ang="0">
                  <a:pos x="0" y="51"/>
                </a:cxn>
                <a:cxn ang="0">
                  <a:pos x="6" y="57"/>
                </a:cxn>
                <a:cxn ang="0">
                  <a:pos x="15" y="57"/>
                </a:cxn>
                <a:cxn ang="0">
                  <a:pos x="15" y="34"/>
                </a:cxn>
                <a:cxn ang="0">
                  <a:pos x="25" y="19"/>
                </a:cxn>
                <a:cxn ang="0">
                  <a:pos x="52" y="7"/>
                </a:cxn>
                <a:cxn ang="0">
                  <a:pos x="80" y="19"/>
                </a:cxn>
                <a:cxn ang="0">
                  <a:pos x="89" y="33"/>
                </a:cxn>
                <a:cxn ang="0">
                  <a:pos x="89" y="57"/>
                </a:cxn>
                <a:cxn ang="0">
                  <a:pos x="98" y="57"/>
                </a:cxn>
                <a:cxn ang="0">
                  <a:pos x="105" y="51"/>
                </a:cxn>
                <a:cxn ang="0">
                  <a:pos x="105" y="40"/>
                </a:cxn>
                <a:cxn ang="0">
                  <a:pos x="98" y="33"/>
                </a:cxn>
                <a:cxn ang="0">
                  <a:pos x="96" y="33"/>
                </a:cxn>
                <a:cxn ang="0">
                  <a:pos x="85" y="14"/>
                </a:cxn>
                <a:cxn ang="0">
                  <a:pos x="52" y="0"/>
                </a:cxn>
              </a:cxnLst>
              <a:rect l="txL" t="txT" r="txR" b="txB"/>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chemeClr val="bg1"/>
            </a:solidFill>
            <a:ln w="9525">
              <a:noFill/>
            </a:ln>
          </p:spPr>
          <p:txBody>
            <a:bodyPr vert="horz" wrap="square" anchor="t"/>
            <a:lstStyle/>
            <a:p>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2319" name="TextBox 146"/>
          <p:cNvSpPr/>
          <p:nvPr/>
        </p:nvSpPr>
        <p:spPr>
          <a:xfrm>
            <a:off x="1260475" y="4191000"/>
            <a:ext cx="7056438" cy="738188"/>
          </a:xfrm>
          <a:prstGeom prst="rect">
            <a:avLst/>
          </a:prstGeom>
          <a:noFill/>
          <a:ln w="9525">
            <a:noFill/>
          </a:ln>
        </p:spPr>
        <p:txBody>
          <a:bodyPr wrap="square">
            <a:spAutoFit/>
          </a:bodyPr>
          <a:lstStyle/>
          <a:p>
            <a:r>
              <a:rPr lang="zh-CN" altLang="en-US" sz="1400" dirty="0">
                <a:solidFill>
                  <a:schemeClr val="bg1"/>
                </a:solidFill>
                <a:latin typeface="时尚中黑简体" pitchFamily="2" charset="-122"/>
                <a:ea typeface="时尚中黑简体" pitchFamily="2" charset="-122"/>
                <a:sym typeface="时尚中黑简体" pitchFamily="2"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p>
        </p:txBody>
      </p:sp>
      <p:sp>
        <p:nvSpPr>
          <p:cNvPr id="12320" name="圆角矩形 31"/>
          <p:cNvSpPr/>
          <p:nvPr/>
        </p:nvSpPr>
        <p:spPr>
          <a:xfrm flipV="1">
            <a:off x="1371600" y="4048125"/>
            <a:ext cx="1719263" cy="142875"/>
          </a:xfrm>
          <a:prstGeom prst="roundRect">
            <a:avLst>
              <a:gd name="adj" fmla="val 16667"/>
            </a:avLst>
          </a:prstGeom>
          <a:solidFill>
            <a:srgbClr val="262626"/>
          </a:solidFill>
          <a:ln w="254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321" name="矩形 32"/>
          <p:cNvSpPr/>
          <p:nvPr/>
        </p:nvSpPr>
        <p:spPr>
          <a:xfrm>
            <a:off x="1303338" y="3609975"/>
            <a:ext cx="1539875" cy="508000"/>
          </a:xfrm>
          <a:prstGeom prst="rect">
            <a:avLst/>
          </a:prstGeom>
          <a:noFill/>
          <a:ln w="9525">
            <a:noFill/>
          </a:ln>
        </p:spPr>
        <p:txBody>
          <a:bodyPr wrap="none">
            <a:spAutoFit/>
          </a:bodyPr>
          <a:lstStyle/>
          <a:p>
            <a:pPr>
              <a:lnSpc>
                <a:spcPct val="150000"/>
              </a:lnSpc>
            </a:pPr>
            <a:r>
              <a:rPr lang="zh-CN" altLang="en-US" b="1" dirty="0">
                <a:solidFill>
                  <a:schemeClr val="bg1"/>
                </a:solidFill>
                <a:latin typeface="时尚中黑简体" pitchFamily="2" charset="-122"/>
                <a:ea typeface="时尚中黑简体" pitchFamily="2" charset="-122"/>
                <a:sym typeface="时尚中黑简体" pitchFamily="2" charset="-122"/>
              </a:rPr>
              <a:t>此处添加标题</a:t>
            </a:r>
            <a:endParaRPr lang="en-US" altLang="zh-CN" b="1" dirty="0">
              <a:solidFill>
                <a:schemeClr val="bg1"/>
              </a:solidFill>
              <a:latin typeface="时尚中黑简体" pitchFamily="2" charset="-122"/>
              <a:ea typeface="时尚中黑简体" pitchFamily="2" charset="-122"/>
              <a:sym typeface="时尚中黑简体" pitchFamily="2" charset="-122"/>
            </a:endParaRPr>
          </a:p>
        </p:txBody>
      </p:sp>
      <p:sp>
        <p:nvSpPr>
          <p:cNvPr id="2" name="灯片编号占位符 1"/>
          <p:cNvSpPr>
            <a:spLocks noGrp="1"/>
          </p:cNvSpPr>
          <p:nvPr>
            <p:ph type="sldNum" sz="quarter" idx="12"/>
          </p:nvPr>
        </p:nvSpPr>
        <p:spPr/>
        <p:txBody>
          <a:bodyPr/>
          <a:lstStyle/>
          <a:p>
            <a:pPr lvl="0"/>
            <a:fld id="{9A0DB2DC-4C9A-4742-B13C-FB6460FD3503}" type="slidenum">
              <a:rPr lang="zh-CN" altLang="en-US" dirty="0"/>
              <a:t>9</a:t>
            </a:fld>
            <a:endParaRPr lang="zh-CN" altLang="en-US" dirty="0">
              <a:ea typeface="宋体" panose="02010600030101010101" pitchFamily="2"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fltVal val="0"/>
                                          </p:val>
                                        </p:tav>
                                        <p:tav tm="100000">
                                          <p:val>
                                            <p:strVal val="#ppt_w"/>
                                          </p:val>
                                        </p:tav>
                                      </p:tavLst>
                                    </p:anim>
                                    <p:anim calcmode="lin" valueType="num">
                                      <p:cBhvr>
                                        <p:cTn id="8" dur="500" fill="hold"/>
                                        <p:tgtEl>
                                          <p:spTgt spid="12313"/>
                                        </p:tgtEl>
                                        <p:attrNameLst>
                                          <p:attrName>ppt_h</p:attrName>
                                        </p:attrNameLst>
                                      </p:cBhvr>
                                      <p:tavLst>
                                        <p:tav tm="0">
                                          <p:val>
                                            <p:fltVal val="0"/>
                                          </p:val>
                                        </p:tav>
                                        <p:tav tm="100000">
                                          <p:val>
                                            <p:strVal val="#ppt_h"/>
                                          </p:val>
                                        </p:tav>
                                      </p:tavLst>
                                    </p:anim>
                                    <p:anim calcmode="lin" valueType="num">
                                      <p:cBhvr>
                                        <p:cTn id="9" dur="500" fill="hold"/>
                                        <p:tgtEl>
                                          <p:spTgt spid="12313"/>
                                        </p:tgtEl>
                                        <p:attrNameLst>
                                          <p:attrName>style.rotation</p:attrName>
                                        </p:attrNameLst>
                                      </p:cBhvr>
                                      <p:tavLst>
                                        <p:tav tm="0">
                                          <p:val>
                                            <p:fltVal val="360"/>
                                          </p:val>
                                        </p:tav>
                                        <p:tav tm="100000">
                                          <p:val>
                                            <p:fltVal val="0"/>
                                          </p:val>
                                        </p:tav>
                                      </p:tavLst>
                                    </p:anim>
                                    <p:animEffect filter="fade">
                                      <p:cBhvr>
                                        <p:cTn id="10" dur="500"/>
                                        <p:tgtEl>
                                          <p:spTgt spid="12313"/>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5"/>
                                        </p:tgtEl>
                                        <p:attrNameLst>
                                          <p:attrName>style.visibility</p:attrName>
                                        </p:attrNameLst>
                                      </p:cBhvr>
                                      <p:to>
                                        <p:strVal val="visible"/>
                                      </p:to>
                                    </p:set>
                                    <p:anim calcmode="lin" valueType="num">
                                      <p:cBhvr>
                                        <p:cTn id="14" dur="500"/>
                                        <p:tgtEl>
                                          <p:spTgt spid="12295"/>
                                        </p:tgtEl>
                                        <p:attrNameLst>
                                          <p:attrName>ppt_y</p:attrName>
                                        </p:attrNameLst>
                                      </p:cBhvr>
                                      <p:tavLst>
                                        <p:tav tm="0">
                                          <p:val>
                                            <p:strVal val="#ppt_y+#ppt_h*1.125000"/>
                                          </p:val>
                                        </p:tav>
                                        <p:tav tm="100000">
                                          <p:val>
                                            <p:strVal val="#ppt_y"/>
                                          </p:val>
                                        </p:tav>
                                      </p:tavLst>
                                    </p:anim>
                                    <p:animEffect filter="wipe(up)">
                                      <p:cBhvr>
                                        <p:cTn id="15" dur="500"/>
                                        <p:tgtEl>
                                          <p:spTgt spid="12295"/>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12316"/>
                                        </p:tgtEl>
                                        <p:attrNameLst>
                                          <p:attrName>style.visibility</p:attrName>
                                        </p:attrNameLst>
                                      </p:cBhvr>
                                      <p:to>
                                        <p:strVal val="visible"/>
                                      </p:to>
                                    </p:set>
                                    <p:anim calcmode="lin" valueType="num">
                                      <p:cBhvr>
                                        <p:cTn id="19" dur="500" fill="hold"/>
                                        <p:tgtEl>
                                          <p:spTgt spid="12316"/>
                                        </p:tgtEl>
                                        <p:attrNameLst>
                                          <p:attrName>ppt_w</p:attrName>
                                        </p:attrNameLst>
                                      </p:cBhvr>
                                      <p:tavLst>
                                        <p:tav tm="0">
                                          <p:val>
                                            <p:fltVal val="0"/>
                                          </p:val>
                                        </p:tav>
                                        <p:tav tm="100000">
                                          <p:val>
                                            <p:strVal val="#ppt_w"/>
                                          </p:val>
                                        </p:tav>
                                      </p:tavLst>
                                    </p:anim>
                                    <p:anim calcmode="lin" valueType="num">
                                      <p:cBhvr>
                                        <p:cTn id="20" dur="500" fill="hold"/>
                                        <p:tgtEl>
                                          <p:spTgt spid="12316"/>
                                        </p:tgtEl>
                                        <p:attrNameLst>
                                          <p:attrName>ppt_h</p:attrName>
                                        </p:attrNameLst>
                                      </p:cBhvr>
                                      <p:tavLst>
                                        <p:tav tm="0">
                                          <p:val>
                                            <p:fltVal val="0"/>
                                          </p:val>
                                        </p:tav>
                                        <p:tav tm="100000">
                                          <p:val>
                                            <p:strVal val="#ppt_h"/>
                                          </p:val>
                                        </p:tav>
                                      </p:tavLst>
                                    </p:anim>
                                    <p:anim calcmode="lin" valueType="num">
                                      <p:cBhvr>
                                        <p:cTn id="21" dur="500" fill="hold"/>
                                        <p:tgtEl>
                                          <p:spTgt spid="12316"/>
                                        </p:tgtEl>
                                        <p:attrNameLst>
                                          <p:attrName>style.rotation</p:attrName>
                                        </p:attrNameLst>
                                      </p:cBhvr>
                                      <p:tavLst>
                                        <p:tav tm="0">
                                          <p:val>
                                            <p:fltVal val="360"/>
                                          </p:val>
                                        </p:tav>
                                        <p:tav tm="100000">
                                          <p:val>
                                            <p:fltVal val="0"/>
                                          </p:val>
                                        </p:tav>
                                      </p:tavLst>
                                    </p:anim>
                                    <p:animEffect filter="fade">
                                      <p:cBhvr>
                                        <p:cTn id="22" dur="500"/>
                                        <p:tgtEl>
                                          <p:spTgt spid="12316"/>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2300"/>
                                        </p:tgtEl>
                                        <p:attrNameLst>
                                          <p:attrName>style.visibility</p:attrName>
                                        </p:attrNameLst>
                                      </p:cBhvr>
                                      <p:to>
                                        <p:strVal val="visible"/>
                                      </p:to>
                                    </p:set>
                                    <p:anim calcmode="lin" valueType="num">
                                      <p:cBhvr>
                                        <p:cTn id="26" dur="500"/>
                                        <p:tgtEl>
                                          <p:spTgt spid="12300"/>
                                        </p:tgtEl>
                                        <p:attrNameLst>
                                          <p:attrName>ppt_y</p:attrName>
                                        </p:attrNameLst>
                                      </p:cBhvr>
                                      <p:tavLst>
                                        <p:tav tm="0">
                                          <p:val>
                                            <p:strVal val="#ppt_y+#ppt_h*1.125000"/>
                                          </p:val>
                                        </p:tav>
                                        <p:tav tm="100000">
                                          <p:val>
                                            <p:strVal val="#ppt_y"/>
                                          </p:val>
                                        </p:tav>
                                      </p:tavLst>
                                    </p:anim>
                                    <p:animEffect filter="wipe(up)">
                                      <p:cBhvr>
                                        <p:cTn id="27" dur="500"/>
                                        <p:tgtEl>
                                          <p:spTgt spid="123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2310"/>
                                        </p:tgtEl>
                                        <p:attrNameLst>
                                          <p:attrName>style.visibility</p:attrName>
                                        </p:attrNameLst>
                                      </p:cBhvr>
                                      <p:to>
                                        <p:strVal val="visible"/>
                                      </p:to>
                                    </p:set>
                                    <p:anim calcmode="lin" valueType="num">
                                      <p:cBhvr>
                                        <p:cTn id="31" dur="500" fill="hold"/>
                                        <p:tgtEl>
                                          <p:spTgt spid="12310"/>
                                        </p:tgtEl>
                                        <p:attrNameLst>
                                          <p:attrName>ppt_w</p:attrName>
                                        </p:attrNameLst>
                                      </p:cBhvr>
                                      <p:tavLst>
                                        <p:tav tm="0">
                                          <p:val>
                                            <p:fltVal val="0"/>
                                          </p:val>
                                        </p:tav>
                                        <p:tav tm="100000">
                                          <p:val>
                                            <p:strVal val="#ppt_w"/>
                                          </p:val>
                                        </p:tav>
                                      </p:tavLst>
                                    </p:anim>
                                    <p:anim calcmode="lin" valueType="num">
                                      <p:cBhvr>
                                        <p:cTn id="32" dur="500" fill="hold"/>
                                        <p:tgtEl>
                                          <p:spTgt spid="12310"/>
                                        </p:tgtEl>
                                        <p:attrNameLst>
                                          <p:attrName>ppt_h</p:attrName>
                                        </p:attrNameLst>
                                      </p:cBhvr>
                                      <p:tavLst>
                                        <p:tav tm="0">
                                          <p:val>
                                            <p:fltVal val="0"/>
                                          </p:val>
                                        </p:tav>
                                        <p:tav tm="100000">
                                          <p:val>
                                            <p:strVal val="#ppt_h"/>
                                          </p:val>
                                        </p:tav>
                                      </p:tavLst>
                                    </p:anim>
                                    <p:anim calcmode="lin" valueType="num">
                                      <p:cBhvr>
                                        <p:cTn id="33" dur="500" fill="hold"/>
                                        <p:tgtEl>
                                          <p:spTgt spid="12310"/>
                                        </p:tgtEl>
                                        <p:attrNameLst>
                                          <p:attrName>style.rotation</p:attrName>
                                        </p:attrNameLst>
                                      </p:cBhvr>
                                      <p:tavLst>
                                        <p:tav tm="0">
                                          <p:val>
                                            <p:fltVal val="360"/>
                                          </p:val>
                                        </p:tav>
                                        <p:tav tm="100000">
                                          <p:val>
                                            <p:fltVal val="0"/>
                                          </p:val>
                                        </p:tav>
                                      </p:tavLst>
                                    </p:anim>
                                    <p:animEffect filter="fade">
                                      <p:cBhvr>
                                        <p:cTn id="34" dur="500"/>
                                        <p:tgtEl>
                                          <p:spTgt spid="12310"/>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12305"/>
                                        </p:tgtEl>
                                        <p:attrNameLst>
                                          <p:attrName>style.visibility</p:attrName>
                                        </p:attrNameLst>
                                      </p:cBhvr>
                                      <p:to>
                                        <p:strVal val="visible"/>
                                      </p:to>
                                    </p:set>
                                    <p:anim calcmode="lin" valueType="num">
                                      <p:cBhvr>
                                        <p:cTn id="38" dur="500"/>
                                        <p:tgtEl>
                                          <p:spTgt spid="12305"/>
                                        </p:tgtEl>
                                        <p:attrNameLst>
                                          <p:attrName>ppt_y</p:attrName>
                                        </p:attrNameLst>
                                      </p:cBhvr>
                                      <p:tavLst>
                                        <p:tav tm="0">
                                          <p:val>
                                            <p:strVal val="#ppt_y+#ppt_h*1.125000"/>
                                          </p:val>
                                        </p:tav>
                                        <p:tav tm="100000">
                                          <p:val>
                                            <p:strVal val="#ppt_y"/>
                                          </p:val>
                                        </p:tav>
                                      </p:tavLst>
                                    </p:anim>
                                    <p:animEffect filter="wipe(up)">
                                      <p:cBhvr>
                                        <p:cTn id="39" dur="500"/>
                                        <p:tgtEl>
                                          <p:spTgt spid="12305"/>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2321"/>
                                        </p:tgtEl>
                                        <p:attrNameLst>
                                          <p:attrName>style.visibility</p:attrName>
                                        </p:attrNameLst>
                                      </p:cBhvr>
                                      <p:to>
                                        <p:strVal val="visible"/>
                                      </p:to>
                                    </p:set>
                                    <p:anim calcmode="lin" valueType="num">
                                      <p:cBhvr>
                                        <p:cTn id="43" dur="500" fill="hold"/>
                                        <p:tgtEl>
                                          <p:spTgt spid="123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321"/>
                                        </p:tgtEl>
                                        <p:attrNameLst>
                                          <p:attrName>ppt_y</p:attrName>
                                        </p:attrNameLst>
                                      </p:cBhvr>
                                      <p:tavLst>
                                        <p:tav tm="0">
                                          <p:val>
                                            <p:strVal val="#ppt_y"/>
                                          </p:val>
                                        </p:tav>
                                        <p:tav tm="100000">
                                          <p:val>
                                            <p:strVal val="#ppt_y"/>
                                          </p:val>
                                        </p:tav>
                                      </p:tavLst>
                                    </p:anim>
                                    <p:anim calcmode="lin" valueType="num">
                                      <p:cBhvr>
                                        <p:cTn id="45" dur="500" fill="hold"/>
                                        <p:tgtEl>
                                          <p:spTgt spid="123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321"/>
                                        </p:tgtEl>
                                        <p:attrNameLst>
                                          <p:attrName>ppt_w</p:attrName>
                                        </p:attrNameLst>
                                      </p:cBhvr>
                                      <p:tavLst>
                                        <p:tav tm="0">
                                          <p:val>
                                            <p:strVal val="#ppt_w/10"/>
                                          </p:val>
                                        </p:tav>
                                        <p:tav tm="50000">
                                          <p:val>
                                            <p:strVal val="#ppt_w+.01"/>
                                          </p:val>
                                        </p:tav>
                                        <p:tav tm="100000">
                                          <p:val>
                                            <p:strVal val="#ppt_w"/>
                                          </p:val>
                                        </p:tav>
                                      </p:tavLst>
                                    </p:anim>
                                    <p:animEffect filter="fade">
                                      <p:cBhvr>
                                        <p:cTn id="47" dur="500" tmFilter="0,0; .5, 1; 1, 1"/>
                                        <p:tgtEl>
                                          <p:spTgt spid="123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2320"/>
                                        </p:tgtEl>
                                        <p:attrNameLst>
                                          <p:attrName>style.visibility</p:attrName>
                                        </p:attrNameLst>
                                      </p:cBhvr>
                                      <p:to>
                                        <p:strVal val="visible"/>
                                      </p:to>
                                    </p:set>
                                    <p:animEffect filter="wipe(right)">
                                      <p:cBhvr>
                                        <p:cTn id="50" dur="500"/>
                                        <p:tgtEl>
                                          <p:spTgt spid="12320"/>
                                        </p:tgtEl>
                                      </p:cBhvr>
                                    </p:animEffect>
                                  </p:childTnLst>
                                </p:cTn>
                              </p:par>
                            </p:childTnLst>
                          </p:cTn>
                        </p:par>
                        <p:par>
                          <p:cTn id="51" fill="hold">
                            <p:stCondLst>
                              <p:cond delay="3750"/>
                            </p:stCondLst>
                            <p:childTnLst>
                              <p:par>
                                <p:cTn id="52" presetID="12" presetClass="entr" presetSubtype="1" fill="hold" grpId="0" nodeType="afterEffect">
                                  <p:stCondLst>
                                    <p:cond delay="0"/>
                                  </p:stCondLst>
                                  <p:childTnLst>
                                    <p:set>
                                      <p:cBhvr>
                                        <p:cTn id="53" dur="1" fill="hold">
                                          <p:stCondLst>
                                            <p:cond delay="0"/>
                                          </p:stCondLst>
                                        </p:cTn>
                                        <p:tgtEl>
                                          <p:spTgt spid="12319"/>
                                        </p:tgtEl>
                                        <p:attrNameLst>
                                          <p:attrName>style.visibility</p:attrName>
                                        </p:attrNameLst>
                                      </p:cBhvr>
                                      <p:to>
                                        <p:strVal val="visible"/>
                                      </p:to>
                                    </p:set>
                                    <p:anim calcmode="lin" valueType="num">
                                      <p:cBhvr>
                                        <p:cTn id="54" dur="500"/>
                                        <p:tgtEl>
                                          <p:spTgt spid="12319"/>
                                        </p:tgtEl>
                                        <p:attrNameLst>
                                          <p:attrName>ppt_y</p:attrName>
                                        </p:attrNameLst>
                                      </p:cBhvr>
                                      <p:tavLst>
                                        <p:tav tm="0">
                                          <p:val>
                                            <p:strVal val="#ppt_y-#ppt_h*1.125000"/>
                                          </p:val>
                                        </p:tav>
                                        <p:tav tm="100000">
                                          <p:val>
                                            <p:strVal val="#ppt_y"/>
                                          </p:val>
                                        </p:tav>
                                      </p:tavLst>
                                    </p:anim>
                                    <p:animEffect filter="wipe(down)">
                                      <p:cBhvr>
                                        <p:cTn id="55" dur="500"/>
                                        <p:tgtEl>
                                          <p:spTgt spid="12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9" grpId="0" bldLvl="0"/>
      <p:bldP spid="12320" grpId="0" bldLvl="0" animBg="1"/>
      <p:bldP spid="12321" grpId="0" bldLvl="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全屏显示(16:9)</PresentationFormat>
  <Paragraphs>201</Paragraphs>
  <Slides>19</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时尚中黑简体</vt:lpstr>
      <vt:lpstr>宋体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2013-09-21T18:51:00Z</dcterms:created>
  <dcterms:modified xsi:type="dcterms:W3CDTF">2021-01-05T13:59:30Z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