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6"/>
  </p:notesMasterIdLst>
  <p:sldIdLst>
    <p:sldId id="257" r:id="rId2"/>
    <p:sldId id="258" r:id="rId3"/>
    <p:sldId id="259" r:id="rId4"/>
    <p:sldId id="280" r:id="rId5"/>
    <p:sldId id="285" r:id="rId6"/>
    <p:sldId id="256" r:id="rId7"/>
    <p:sldId id="262" r:id="rId8"/>
    <p:sldId id="264" r:id="rId9"/>
    <p:sldId id="286" r:id="rId10"/>
    <p:sldId id="265" r:id="rId11"/>
    <p:sldId id="266" r:id="rId12"/>
    <p:sldId id="263" r:id="rId13"/>
    <p:sldId id="268" r:id="rId14"/>
    <p:sldId id="287" r:id="rId15"/>
    <p:sldId id="288" r:id="rId16"/>
    <p:sldId id="289" r:id="rId17"/>
    <p:sldId id="290" r:id="rId18"/>
    <p:sldId id="269" r:id="rId19"/>
    <p:sldId id="270" r:id="rId20"/>
    <p:sldId id="291" r:id="rId21"/>
    <p:sldId id="272" r:id="rId22"/>
    <p:sldId id="293" r:id="rId23"/>
    <p:sldId id="294" r:id="rId24"/>
    <p:sldId id="295" r:id="rId25"/>
    <p:sldId id="296" r:id="rId26"/>
    <p:sldId id="292" r:id="rId27"/>
    <p:sldId id="273" r:id="rId28"/>
    <p:sldId id="274" r:id="rId29"/>
    <p:sldId id="271" r:id="rId30"/>
    <p:sldId id="275" r:id="rId31"/>
    <p:sldId id="276" r:id="rId32"/>
    <p:sldId id="278" r:id="rId33"/>
    <p:sldId id="279" r:id="rId34"/>
    <p:sldId id="297" r:id="rId35"/>
  </p:sldIdLst>
  <p:sldSz cx="8959850" cy="5040313"/>
  <p:notesSz cx="6858000" cy="9144000"/>
  <p:custDataLst>
    <p:tags r:id="rId37"/>
  </p:custDataLst>
  <p:defaultText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p15:clr>
            <a:srgbClr val="A4A3A4"/>
          </p15:clr>
        </p15:guide>
        <p15:guide id="2" pos="2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60"/>
  </p:normalViewPr>
  <p:slideViewPr>
    <p:cSldViewPr>
      <p:cViewPr varScale="1">
        <p:scale>
          <a:sx n="145" d="100"/>
          <a:sy n="145" d="100"/>
        </p:scale>
        <p:origin x="1038" y="126"/>
      </p:cViewPr>
      <p:guideLst>
        <p:guide orient="horz" pos="1588"/>
        <p:guide pos="28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5EAB1-25CC-4F72-A2FC-3BABBE5A9D3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8BA23-BD00-4857-B603-DD487FFC396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1989" y="1565764"/>
            <a:ext cx="7615872" cy="1080400"/>
          </a:xfrm>
        </p:spPr>
        <p:txBody>
          <a:bodyPr/>
          <a:lstStyle/>
          <a:p>
            <a:r>
              <a:rPr lang="zh-CN" altLang="en-US"/>
              <a:t>单击此处编辑母版标题样式</a:t>
            </a:r>
          </a:p>
        </p:txBody>
      </p:sp>
      <p:sp>
        <p:nvSpPr>
          <p:cNvPr id="3" name="副标题 2"/>
          <p:cNvSpPr>
            <a:spLocks noGrp="1"/>
          </p:cNvSpPr>
          <p:nvPr>
            <p:ph type="subTitle" idx="1"/>
          </p:nvPr>
        </p:nvSpPr>
        <p:spPr>
          <a:xfrm>
            <a:off x="1343978" y="2856177"/>
            <a:ext cx="6271895" cy="1288080"/>
          </a:xfrm>
        </p:spPr>
        <p:txBody>
          <a:bodyPr/>
          <a:lstStyle>
            <a:lvl1pPr marL="0" indent="0" algn="ctr">
              <a:buNone/>
              <a:defRPr>
                <a:solidFill>
                  <a:schemeClr val="tx1">
                    <a:tint val="75000"/>
                  </a:schemeClr>
                </a:solidFill>
              </a:defRPr>
            </a:lvl1pPr>
            <a:lvl2pPr marL="399415" indent="0" algn="ctr">
              <a:buNone/>
              <a:defRPr>
                <a:solidFill>
                  <a:schemeClr val="tx1">
                    <a:tint val="75000"/>
                  </a:schemeClr>
                </a:solidFill>
              </a:defRPr>
            </a:lvl2pPr>
            <a:lvl3pPr marL="798830" indent="0" algn="ctr">
              <a:buNone/>
              <a:defRPr>
                <a:solidFill>
                  <a:schemeClr val="tx1">
                    <a:tint val="75000"/>
                  </a:schemeClr>
                </a:solidFill>
              </a:defRPr>
            </a:lvl3pPr>
            <a:lvl4pPr marL="1197610" indent="0" algn="ctr">
              <a:buNone/>
              <a:defRPr>
                <a:solidFill>
                  <a:schemeClr val="tx1">
                    <a:tint val="75000"/>
                  </a:schemeClr>
                </a:solidFill>
              </a:defRPr>
            </a:lvl4pPr>
            <a:lvl5pPr marL="1597025" indent="0" algn="ctr">
              <a:buNone/>
              <a:defRPr>
                <a:solidFill>
                  <a:schemeClr val="tx1">
                    <a:tint val="75000"/>
                  </a:schemeClr>
                </a:solidFill>
              </a:defRPr>
            </a:lvl5pPr>
            <a:lvl6pPr marL="1996440" indent="0" algn="ctr">
              <a:buNone/>
              <a:defRPr>
                <a:solidFill>
                  <a:schemeClr val="tx1">
                    <a:tint val="75000"/>
                  </a:schemeClr>
                </a:solidFill>
              </a:defRPr>
            </a:lvl6pPr>
            <a:lvl7pPr marL="2395855" indent="0" algn="ctr">
              <a:buNone/>
              <a:defRPr>
                <a:solidFill>
                  <a:schemeClr val="tx1">
                    <a:tint val="75000"/>
                  </a:schemeClr>
                </a:solidFill>
              </a:defRPr>
            </a:lvl7pPr>
            <a:lvl8pPr marL="2795270" indent="0" algn="ctr">
              <a:buNone/>
              <a:defRPr>
                <a:solidFill>
                  <a:schemeClr val="tx1">
                    <a:tint val="75000"/>
                  </a:schemeClr>
                </a:solidFill>
              </a:defRPr>
            </a:lvl8pPr>
            <a:lvl9pPr marL="3194685" indent="0" algn="ctr">
              <a:buNone/>
              <a:defRPr>
                <a:solidFill>
                  <a:schemeClr val="tx1">
                    <a:tint val="75000"/>
                  </a:schemeClr>
                </a:solidFill>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95892" y="201847"/>
            <a:ext cx="2015966"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47993" y="201847"/>
            <a:ext cx="5898568"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7767" y="3238868"/>
            <a:ext cx="7615872" cy="1001062"/>
          </a:xfrm>
        </p:spPr>
        <p:txBody>
          <a:bodyPr anchor="t"/>
          <a:lstStyle>
            <a:lvl1pPr algn="l">
              <a:defRPr sz="3485" b="1" cap="all"/>
            </a:lvl1pPr>
          </a:lstStyle>
          <a:p>
            <a:r>
              <a:rPr lang="zh-CN" altLang="en-US"/>
              <a:t>单击此处编辑母版标题样式</a:t>
            </a:r>
          </a:p>
        </p:txBody>
      </p:sp>
      <p:sp>
        <p:nvSpPr>
          <p:cNvPr id="3" name="文本占位符 2"/>
          <p:cNvSpPr>
            <a:spLocks noGrp="1"/>
          </p:cNvSpPr>
          <p:nvPr>
            <p:ph type="body" idx="1"/>
          </p:nvPr>
        </p:nvSpPr>
        <p:spPr>
          <a:xfrm>
            <a:off x="707767" y="2136300"/>
            <a:ext cx="7615872" cy="1102568"/>
          </a:xfrm>
        </p:spPr>
        <p:txBody>
          <a:bodyPr anchor="b"/>
          <a:lstStyle>
            <a:lvl1pPr marL="0" indent="0">
              <a:buNone/>
              <a:defRPr sz="1790">
                <a:solidFill>
                  <a:schemeClr val="tx1">
                    <a:tint val="75000"/>
                  </a:schemeClr>
                </a:solidFill>
              </a:defRPr>
            </a:lvl1pPr>
            <a:lvl2pPr marL="399415" indent="0">
              <a:buNone/>
              <a:defRPr sz="1595">
                <a:solidFill>
                  <a:schemeClr val="tx1">
                    <a:tint val="75000"/>
                  </a:schemeClr>
                </a:solidFill>
              </a:defRPr>
            </a:lvl2pPr>
            <a:lvl3pPr marL="798830" indent="0">
              <a:buNone/>
              <a:defRPr sz="1395">
                <a:solidFill>
                  <a:schemeClr val="tx1">
                    <a:tint val="75000"/>
                  </a:schemeClr>
                </a:solidFill>
              </a:defRPr>
            </a:lvl3pPr>
            <a:lvl4pPr marL="1197610" indent="0">
              <a:buNone/>
              <a:defRPr sz="1195">
                <a:solidFill>
                  <a:schemeClr val="tx1">
                    <a:tint val="75000"/>
                  </a:schemeClr>
                </a:solidFill>
              </a:defRPr>
            </a:lvl4pPr>
            <a:lvl5pPr marL="1597025" indent="0">
              <a:buNone/>
              <a:defRPr sz="1195">
                <a:solidFill>
                  <a:schemeClr val="tx1">
                    <a:tint val="75000"/>
                  </a:schemeClr>
                </a:solidFill>
              </a:defRPr>
            </a:lvl5pPr>
            <a:lvl6pPr marL="1996440" indent="0">
              <a:buNone/>
              <a:defRPr sz="1195">
                <a:solidFill>
                  <a:schemeClr val="tx1">
                    <a:tint val="75000"/>
                  </a:schemeClr>
                </a:solidFill>
              </a:defRPr>
            </a:lvl6pPr>
            <a:lvl7pPr marL="2395855" indent="0">
              <a:buNone/>
              <a:defRPr sz="1195">
                <a:solidFill>
                  <a:schemeClr val="tx1">
                    <a:tint val="75000"/>
                  </a:schemeClr>
                </a:solidFill>
              </a:defRPr>
            </a:lvl7pPr>
            <a:lvl8pPr marL="2795270" indent="0">
              <a:buNone/>
              <a:defRPr sz="1195">
                <a:solidFill>
                  <a:schemeClr val="tx1">
                    <a:tint val="75000"/>
                  </a:schemeClr>
                </a:solidFill>
              </a:defRPr>
            </a:lvl8pPr>
            <a:lvl9pPr marL="3194685" indent="0">
              <a:buNone/>
              <a:defRPr sz="119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47993" y="1176073"/>
            <a:ext cx="3957267" cy="3326374"/>
          </a:xfrm>
        </p:spPr>
        <p:txBody>
          <a:bodyPr/>
          <a:lstStyle>
            <a:lvl1pPr>
              <a:defRPr sz="2490"/>
            </a:lvl1pPr>
            <a:lvl2pPr>
              <a:defRPr sz="2090"/>
            </a:lvl2pPr>
            <a:lvl3pPr>
              <a:defRPr sz="1790"/>
            </a:lvl3pPr>
            <a:lvl4pPr>
              <a:defRPr sz="1595"/>
            </a:lvl4pPr>
            <a:lvl5pPr>
              <a:defRPr sz="1595"/>
            </a:lvl5pPr>
            <a:lvl6pPr>
              <a:defRPr sz="1595"/>
            </a:lvl6pPr>
            <a:lvl7pPr>
              <a:defRPr sz="1595"/>
            </a:lvl7pPr>
            <a:lvl8pPr>
              <a:defRPr sz="1595"/>
            </a:lvl8pPr>
            <a:lvl9pPr>
              <a:defRPr sz="15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54591" y="1176073"/>
            <a:ext cx="3957267" cy="3326374"/>
          </a:xfrm>
        </p:spPr>
        <p:txBody>
          <a:bodyPr/>
          <a:lstStyle>
            <a:lvl1pPr>
              <a:defRPr sz="2490"/>
            </a:lvl1pPr>
            <a:lvl2pPr>
              <a:defRPr sz="2090"/>
            </a:lvl2pPr>
            <a:lvl3pPr>
              <a:defRPr sz="1790"/>
            </a:lvl3pPr>
            <a:lvl4pPr>
              <a:defRPr sz="1595"/>
            </a:lvl4pPr>
            <a:lvl5pPr>
              <a:defRPr sz="1595"/>
            </a:lvl5pPr>
            <a:lvl6pPr>
              <a:defRPr sz="1595"/>
            </a:lvl6pPr>
            <a:lvl7pPr>
              <a:defRPr sz="1595"/>
            </a:lvl7pPr>
            <a:lvl8pPr>
              <a:defRPr sz="1595"/>
            </a:lvl8pPr>
            <a:lvl9pPr>
              <a:defRPr sz="15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47992" y="1128238"/>
            <a:ext cx="3958823" cy="470195"/>
          </a:xfrm>
        </p:spPr>
        <p:txBody>
          <a:bodyPr anchor="b"/>
          <a:lstStyle>
            <a:lvl1pPr marL="0" indent="0">
              <a:buNone/>
              <a:defRPr sz="2090" b="1"/>
            </a:lvl1pPr>
            <a:lvl2pPr marL="399415" indent="0">
              <a:buNone/>
              <a:defRPr sz="1790" b="1"/>
            </a:lvl2pPr>
            <a:lvl3pPr marL="798830" indent="0">
              <a:buNone/>
              <a:defRPr sz="1595" b="1"/>
            </a:lvl3pPr>
            <a:lvl4pPr marL="1197610" indent="0">
              <a:buNone/>
              <a:defRPr sz="1395" b="1"/>
            </a:lvl4pPr>
            <a:lvl5pPr marL="1597025" indent="0">
              <a:buNone/>
              <a:defRPr sz="1395" b="1"/>
            </a:lvl5pPr>
            <a:lvl6pPr marL="1996440" indent="0">
              <a:buNone/>
              <a:defRPr sz="1395" b="1"/>
            </a:lvl6pPr>
            <a:lvl7pPr marL="2395855" indent="0">
              <a:buNone/>
              <a:defRPr sz="1395" b="1"/>
            </a:lvl7pPr>
            <a:lvl8pPr marL="2795270" indent="0">
              <a:buNone/>
              <a:defRPr sz="1395" b="1"/>
            </a:lvl8pPr>
            <a:lvl9pPr marL="3194685" indent="0">
              <a:buNone/>
              <a:defRPr sz="1395" b="1"/>
            </a:lvl9pPr>
          </a:lstStyle>
          <a:p>
            <a:pPr lvl="0"/>
            <a:r>
              <a:rPr lang="zh-CN" altLang="en-US"/>
              <a:t>单击此处编辑母版文本样式</a:t>
            </a:r>
          </a:p>
        </p:txBody>
      </p:sp>
      <p:sp>
        <p:nvSpPr>
          <p:cNvPr id="4" name="内容占位符 3"/>
          <p:cNvSpPr>
            <a:spLocks noGrp="1"/>
          </p:cNvSpPr>
          <p:nvPr>
            <p:ph sz="half" idx="2"/>
          </p:nvPr>
        </p:nvSpPr>
        <p:spPr>
          <a:xfrm>
            <a:off x="447992" y="1598433"/>
            <a:ext cx="3958823" cy="2904014"/>
          </a:xfrm>
        </p:spPr>
        <p:txBody>
          <a:bodyPr/>
          <a:lstStyle>
            <a:lvl1pPr>
              <a:defRPr sz="2090"/>
            </a:lvl1pPr>
            <a:lvl2pPr>
              <a:defRPr sz="1790"/>
            </a:lvl2pPr>
            <a:lvl3pPr>
              <a:defRPr sz="1595"/>
            </a:lvl3pPr>
            <a:lvl4pPr>
              <a:defRPr sz="1395"/>
            </a:lvl4pPr>
            <a:lvl5pPr>
              <a:defRPr sz="1395"/>
            </a:lvl5pPr>
            <a:lvl6pPr>
              <a:defRPr sz="1395"/>
            </a:lvl6pPr>
            <a:lvl7pPr>
              <a:defRPr sz="1395"/>
            </a:lvl7pPr>
            <a:lvl8pPr>
              <a:defRPr sz="1395"/>
            </a:lvl8pPr>
            <a:lvl9pPr>
              <a:defRPr sz="13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51480" y="1128238"/>
            <a:ext cx="3960378" cy="470195"/>
          </a:xfrm>
        </p:spPr>
        <p:txBody>
          <a:bodyPr anchor="b"/>
          <a:lstStyle>
            <a:lvl1pPr marL="0" indent="0">
              <a:buNone/>
              <a:defRPr sz="2090" b="1"/>
            </a:lvl1pPr>
            <a:lvl2pPr marL="399415" indent="0">
              <a:buNone/>
              <a:defRPr sz="1790" b="1"/>
            </a:lvl2pPr>
            <a:lvl3pPr marL="798830" indent="0">
              <a:buNone/>
              <a:defRPr sz="1595" b="1"/>
            </a:lvl3pPr>
            <a:lvl4pPr marL="1197610" indent="0">
              <a:buNone/>
              <a:defRPr sz="1395" b="1"/>
            </a:lvl4pPr>
            <a:lvl5pPr marL="1597025" indent="0">
              <a:buNone/>
              <a:defRPr sz="1395" b="1"/>
            </a:lvl5pPr>
            <a:lvl6pPr marL="1996440" indent="0">
              <a:buNone/>
              <a:defRPr sz="1395" b="1"/>
            </a:lvl6pPr>
            <a:lvl7pPr marL="2395855" indent="0">
              <a:buNone/>
              <a:defRPr sz="1395" b="1"/>
            </a:lvl7pPr>
            <a:lvl8pPr marL="2795270" indent="0">
              <a:buNone/>
              <a:defRPr sz="1395" b="1"/>
            </a:lvl8pPr>
            <a:lvl9pPr marL="3194685" indent="0">
              <a:buNone/>
              <a:defRPr sz="1395" b="1"/>
            </a:lvl9pPr>
          </a:lstStyle>
          <a:p>
            <a:pPr lvl="0"/>
            <a:r>
              <a:rPr lang="zh-CN" altLang="en-US"/>
              <a:t>单击此处编辑母版文本样式</a:t>
            </a:r>
          </a:p>
        </p:txBody>
      </p:sp>
      <p:sp>
        <p:nvSpPr>
          <p:cNvPr id="6" name="内容占位符 5"/>
          <p:cNvSpPr>
            <a:spLocks noGrp="1"/>
          </p:cNvSpPr>
          <p:nvPr>
            <p:ph sz="quarter" idx="4"/>
          </p:nvPr>
        </p:nvSpPr>
        <p:spPr>
          <a:xfrm>
            <a:off x="4551480" y="1598433"/>
            <a:ext cx="3960378" cy="2904014"/>
          </a:xfrm>
        </p:spPr>
        <p:txBody>
          <a:bodyPr/>
          <a:lstStyle>
            <a:lvl1pPr>
              <a:defRPr sz="2090"/>
            </a:lvl1pPr>
            <a:lvl2pPr>
              <a:defRPr sz="1790"/>
            </a:lvl2pPr>
            <a:lvl3pPr>
              <a:defRPr sz="1595"/>
            </a:lvl3pPr>
            <a:lvl4pPr>
              <a:defRPr sz="1395"/>
            </a:lvl4pPr>
            <a:lvl5pPr>
              <a:defRPr sz="1395"/>
            </a:lvl5pPr>
            <a:lvl6pPr>
              <a:defRPr sz="1395"/>
            </a:lvl6pPr>
            <a:lvl7pPr>
              <a:defRPr sz="1395"/>
            </a:lvl7pPr>
            <a:lvl8pPr>
              <a:defRPr sz="1395"/>
            </a:lvl8pPr>
            <a:lvl9pPr>
              <a:defRPr sz="13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47993" y="200680"/>
            <a:ext cx="2947729" cy="854053"/>
          </a:xfrm>
        </p:spPr>
        <p:txBody>
          <a:bodyPr anchor="b"/>
          <a:lstStyle>
            <a:lvl1pPr algn="l">
              <a:defRPr sz="1790" b="1"/>
            </a:lvl1pPr>
          </a:lstStyle>
          <a:p>
            <a:r>
              <a:rPr lang="zh-CN" altLang="en-US"/>
              <a:t>单击此处编辑母版标题样式</a:t>
            </a:r>
          </a:p>
        </p:txBody>
      </p:sp>
      <p:sp>
        <p:nvSpPr>
          <p:cNvPr id="3" name="内容占位符 2"/>
          <p:cNvSpPr>
            <a:spLocks noGrp="1"/>
          </p:cNvSpPr>
          <p:nvPr>
            <p:ph idx="1"/>
          </p:nvPr>
        </p:nvSpPr>
        <p:spPr>
          <a:xfrm>
            <a:off x="3503053" y="200679"/>
            <a:ext cx="5008805" cy="4301768"/>
          </a:xfrm>
        </p:spPr>
        <p:txBody>
          <a:bodyPr/>
          <a:lstStyle>
            <a:lvl1pPr>
              <a:defRPr sz="2785"/>
            </a:lvl1pPr>
            <a:lvl2pPr>
              <a:defRPr sz="2490"/>
            </a:lvl2pPr>
            <a:lvl3pPr>
              <a:defRPr sz="2090"/>
            </a:lvl3pPr>
            <a:lvl4pPr>
              <a:defRPr sz="1790"/>
            </a:lvl4pPr>
            <a:lvl5pPr>
              <a:defRPr sz="1790"/>
            </a:lvl5pPr>
            <a:lvl6pPr>
              <a:defRPr sz="1790"/>
            </a:lvl6pPr>
            <a:lvl7pPr>
              <a:defRPr sz="1790"/>
            </a:lvl7pPr>
            <a:lvl8pPr>
              <a:defRPr sz="1790"/>
            </a:lvl8pPr>
            <a:lvl9pPr>
              <a:defRPr sz="17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47993" y="1054733"/>
            <a:ext cx="2947729" cy="3447714"/>
          </a:xfrm>
        </p:spPr>
        <p:txBody>
          <a:bodyPr/>
          <a:lstStyle>
            <a:lvl1pPr marL="0" indent="0">
              <a:buNone/>
              <a:defRPr sz="1195"/>
            </a:lvl1pPr>
            <a:lvl2pPr marL="399415" indent="0">
              <a:buNone/>
              <a:defRPr sz="1095"/>
            </a:lvl2pPr>
            <a:lvl3pPr marL="798830" indent="0">
              <a:buNone/>
              <a:defRPr sz="895"/>
            </a:lvl3pPr>
            <a:lvl4pPr marL="1197610" indent="0">
              <a:buNone/>
              <a:defRPr sz="795"/>
            </a:lvl4pPr>
            <a:lvl5pPr marL="1597025" indent="0">
              <a:buNone/>
              <a:defRPr sz="795"/>
            </a:lvl5pPr>
            <a:lvl6pPr marL="1996440" indent="0">
              <a:buNone/>
              <a:defRPr sz="795"/>
            </a:lvl6pPr>
            <a:lvl7pPr marL="2395855" indent="0">
              <a:buNone/>
              <a:defRPr sz="795"/>
            </a:lvl7pPr>
            <a:lvl8pPr marL="2795270" indent="0">
              <a:buNone/>
              <a:defRPr sz="795"/>
            </a:lvl8pPr>
            <a:lvl9pPr marL="3194685" indent="0">
              <a:buNone/>
              <a:defRPr sz="79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56194" y="3528219"/>
            <a:ext cx="5375910" cy="416526"/>
          </a:xfrm>
        </p:spPr>
        <p:txBody>
          <a:bodyPr anchor="b"/>
          <a:lstStyle>
            <a:lvl1pPr algn="l">
              <a:defRPr sz="1790" b="1"/>
            </a:lvl1pPr>
          </a:lstStyle>
          <a:p>
            <a:r>
              <a:rPr lang="zh-CN" altLang="en-US"/>
              <a:t>单击此处编辑母版标题样式</a:t>
            </a:r>
          </a:p>
        </p:txBody>
      </p:sp>
      <p:sp>
        <p:nvSpPr>
          <p:cNvPr id="3" name="图片占位符 2"/>
          <p:cNvSpPr>
            <a:spLocks noGrp="1"/>
          </p:cNvSpPr>
          <p:nvPr>
            <p:ph type="pic" idx="1"/>
          </p:nvPr>
        </p:nvSpPr>
        <p:spPr>
          <a:xfrm>
            <a:off x="1756194" y="450361"/>
            <a:ext cx="5375910" cy="3024188"/>
          </a:xfrm>
        </p:spPr>
        <p:txBody>
          <a:bodyPr/>
          <a:lstStyle>
            <a:lvl1pPr marL="0" indent="0">
              <a:buNone/>
              <a:defRPr sz="2785"/>
            </a:lvl1pPr>
            <a:lvl2pPr marL="399415" indent="0">
              <a:buNone/>
              <a:defRPr sz="2490"/>
            </a:lvl2pPr>
            <a:lvl3pPr marL="798830" indent="0">
              <a:buNone/>
              <a:defRPr sz="2090"/>
            </a:lvl3pPr>
            <a:lvl4pPr marL="1197610" indent="0">
              <a:buNone/>
              <a:defRPr sz="1790"/>
            </a:lvl4pPr>
            <a:lvl5pPr marL="1597025" indent="0">
              <a:buNone/>
              <a:defRPr sz="1790"/>
            </a:lvl5pPr>
            <a:lvl6pPr marL="1996440" indent="0">
              <a:buNone/>
              <a:defRPr sz="1790"/>
            </a:lvl6pPr>
            <a:lvl7pPr marL="2395855" indent="0">
              <a:buNone/>
              <a:defRPr sz="1790"/>
            </a:lvl7pPr>
            <a:lvl8pPr marL="2795270" indent="0">
              <a:buNone/>
              <a:defRPr sz="1790"/>
            </a:lvl8pPr>
            <a:lvl9pPr marL="3194685" indent="0">
              <a:buNone/>
              <a:defRPr sz="1790"/>
            </a:lvl9pPr>
          </a:lstStyle>
          <a:p>
            <a:endParaRPr lang="zh-CN" altLang="en-US"/>
          </a:p>
        </p:txBody>
      </p:sp>
      <p:sp>
        <p:nvSpPr>
          <p:cNvPr id="4" name="文本占位符 3"/>
          <p:cNvSpPr>
            <a:spLocks noGrp="1"/>
          </p:cNvSpPr>
          <p:nvPr>
            <p:ph type="body" sz="half" idx="2"/>
          </p:nvPr>
        </p:nvSpPr>
        <p:spPr>
          <a:xfrm>
            <a:off x="1756194" y="3944746"/>
            <a:ext cx="5375910" cy="591536"/>
          </a:xfrm>
        </p:spPr>
        <p:txBody>
          <a:bodyPr/>
          <a:lstStyle>
            <a:lvl1pPr marL="0" indent="0">
              <a:buNone/>
              <a:defRPr sz="1195"/>
            </a:lvl1pPr>
            <a:lvl2pPr marL="399415" indent="0">
              <a:buNone/>
              <a:defRPr sz="1095"/>
            </a:lvl2pPr>
            <a:lvl3pPr marL="798830" indent="0">
              <a:buNone/>
              <a:defRPr sz="895"/>
            </a:lvl3pPr>
            <a:lvl4pPr marL="1197610" indent="0">
              <a:buNone/>
              <a:defRPr sz="795"/>
            </a:lvl4pPr>
            <a:lvl5pPr marL="1597025" indent="0">
              <a:buNone/>
              <a:defRPr sz="795"/>
            </a:lvl5pPr>
            <a:lvl6pPr marL="1996440" indent="0">
              <a:buNone/>
              <a:defRPr sz="795"/>
            </a:lvl6pPr>
            <a:lvl7pPr marL="2395855" indent="0">
              <a:buNone/>
              <a:defRPr sz="795"/>
            </a:lvl7pPr>
            <a:lvl8pPr marL="2795270" indent="0">
              <a:buNone/>
              <a:defRPr sz="795"/>
            </a:lvl8pPr>
            <a:lvl9pPr marL="3194685" indent="0">
              <a:buNone/>
              <a:defRPr sz="79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47993" y="201846"/>
            <a:ext cx="8063865"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47993" y="1176073"/>
            <a:ext cx="8063865"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47993" y="4671624"/>
            <a:ext cx="2090632" cy="268350"/>
          </a:xfrm>
          <a:prstGeom prst="rect">
            <a:avLst/>
          </a:prstGeom>
        </p:spPr>
        <p:txBody>
          <a:bodyPr vert="horz" lIns="80229" tIns="40115" rIns="80229" bIns="40115" rtlCol="0" anchor="ctr"/>
          <a:lstStyle>
            <a:lvl1pPr algn="l">
              <a:defRPr sz="1095">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3061282" y="4671624"/>
            <a:ext cx="2837286" cy="268350"/>
          </a:xfrm>
          <a:prstGeom prst="rect">
            <a:avLst/>
          </a:prstGeom>
        </p:spPr>
        <p:txBody>
          <a:bodyPr vert="horz" lIns="80229" tIns="40115" rIns="80229" bIns="40115" rtlCol="0" anchor="ctr"/>
          <a:lstStyle>
            <a:lvl1pPr algn="ctr">
              <a:defRPr sz="109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21226" y="4671624"/>
            <a:ext cx="2090632" cy="268350"/>
          </a:xfrm>
          <a:prstGeom prst="rect">
            <a:avLst/>
          </a:prstGeom>
        </p:spPr>
        <p:txBody>
          <a:bodyPr vert="horz" lIns="80229" tIns="40115" rIns="80229" bIns="40115" rtlCol="0" anchor="ctr"/>
          <a:lstStyle>
            <a:lvl1pPr algn="r">
              <a:defRPr sz="1095">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98830" rtl="0" eaLnBrk="1" latinLnBrk="0" hangingPunct="1">
        <a:spcBef>
          <a:spcPct val="0"/>
        </a:spcBef>
        <a:buNone/>
        <a:defRPr sz="3880" kern="1200">
          <a:solidFill>
            <a:schemeClr val="tx1"/>
          </a:solidFill>
          <a:latin typeface="+mj-lt"/>
          <a:ea typeface="+mj-ea"/>
          <a:cs typeface="+mj-cs"/>
        </a:defRPr>
      </a:lvl1pPr>
    </p:titleStyle>
    <p:bodyStyle>
      <a:lvl1pPr marL="299720" indent="-299720" algn="l" defTabSz="798830" rtl="0" eaLnBrk="1" latinLnBrk="0" hangingPunct="1">
        <a:spcBef>
          <a:spcPct val="20000"/>
        </a:spcBef>
        <a:buFont typeface="Arial" panose="020B0604020202020204" pitchFamily="34" charset="0"/>
        <a:buChar char="•"/>
        <a:defRPr sz="2785" kern="1200">
          <a:solidFill>
            <a:schemeClr val="tx1"/>
          </a:solidFill>
          <a:latin typeface="+mn-lt"/>
          <a:ea typeface="+mn-ea"/>
          <a:cs typeface="+mn-cs"/>
        </a:defRPr>
      </a:lvl1pPr>
      <a:lvl2pPr marL="648970" indent="-249555" algn="l" defTabSz="798830" rtl="0" eaLnBrk="1" latinLnBrk="0" hangingPunct="1">
        <a:spcBef>
          <a:spcPct val="20000"/>
        </a:spcBef>
        <a:buFont typeface="Arial" panose="020B0604020202020204" pitchFamily="34" charset="0"/>
        <a:buChar char="–"/>
        <a:defRPr sz="2490" kern="1200">
          <a:solidFill>
            <a:schemeClr val="tx1"/>
          </a:solidFill>
          <a:latin typeface="+mn-lt"/>
          <a:ea typeface="+mn-ea"/>
          <a:cs typeface="+mn-cs"/>
        </a:defRPr>
      </a:lvl2pPr>
      <a:lvl3pPr marL="998220" indent="-199390" algn="l" defTabSz="798830" rtl="0" eaLnBrk="1" latinLnBrk="0" hangingPunct="1">
        <a:spcBef>
          <a:spcPct val="20000"/>
        </a:spcBef>
        <a:buFont typeface="Arial" panose="020B0604020202020204" pitchFamily="34" charset="0"/>
        <a:buChar char="•"/>
        <a:defRPr sz="2090" kern="1200">
          <a:solidFill>
            <a:schemeClr val="tx1"/>
          </a:solidFill>
          <a:latin typeface="+mn-lt"/>
          <a:ea typeface="+mn-ea"/>
          <a:cs typeface="+mn-cs"/>
        </a:defRPr>
      </a:lvl3pPr>
      <a:lvl4pPr marL="1397635" indent="-199390" algn="l" defTabSz="798830" rtl="0" eaLnBrk="1" latinLnBrk="0" hangingPunct="1">
        <a:spcBef>
          <a:spcPct val="20000"/>
        </a:spcBef>
        <a:buFont typeface="Arial" panose="020B0604020202020204" pitchFamily="34" charset="0"/>
        <a:buChar char="–"/>
        <a:defRPr sz="1790" kern="1200">
          <a:solidFill>
            <a:schemeClr val="tx1"/>
          </a:solidFill>
          <a:latin typeface="+mn-lt"/>
          <a:ea typeface="+mn-ea"/>
          <a:cs typeface="+mn-cs"/>
        </a:defRPr>
      </a:lvl4pPr>
      <a:lvl5pPr marL="1797050" indent="-199390" algn="l" defTabSz="798830" rtl="0" eaLnBrk="1" latinLnBrk="0" hangingPunct="1">
        <a:spcBef>
          <a:spcPct val="20000"/>
        </a:spcBef>
        <a:buFont typeface="Arial" panose="020B0604020202020204" pitchFamily="34" charset="0"/>
        <a:buChar char="»"/>
        <a:defRPr sz="1790" kern="1200">
          <a:solidFill>
            <a:schemeClr val="tx1"/>
          </a:solidFill>
          <a:latin typeface="+mn-lt"/>
          <a:ea typeface="+mn-ea"/>
          <a:cs typeface="+mn-cs"/>
        </a:defRPr>
      </a:lvl5pPr>
      <a:lvl6pPr marL="2196465" indent="-199390" algn="l" defTabSz="798830" rtl="0" eaLnBrk="1" latinLnBrk="0" hangingPunct="1">
        <a:spcBef>
          <a:spcPct val="20000"/>
        </a:spcBef>
        <a:buFont typeface="Arial" panose="020B0604020202020204" pitchFamily="34" charset="0"/>
        <a:buChar char="•"/>
        <a:defRPr sz="1790" kern="1200">
          <a:solidFill>
            <a:schemeClr val="tx1"/>
          </a:solidFill>
          <a:latin typeface="+mn-lt"/>
          <a:ea typeface="+mn-ea"/>
          <a:cs typeface="+mn-cs"/>
        </a:defRPr>
      </a:lvl6pPr>
      <a:lvl7pPr marL="2595245" indent="-199390" algn="l" defTabSz="798830" rtl="0" eaLnBrk="1" latinLnBrk="0" hangingPunct="1">
        <a:spcBef>
          <a:spcPct val="20000"/>
        </a:spcBef>
        <a:buFont typeface="Arial" panose="020B0604020202020204" pitchFamily="34" charset="0"/>
        <a:buChar char="•"/>
        <a:defRPr sz="1790" kern="1200">
          <a:solidFill>
            <a:schemeClr val="tx1"/>
          </a:solidFill>
          <a:latin typeface="+mn-lt"/>
          <a:ea typeface="+mn-ea"/>
          <a:cs typeface="+mn-cs"/>
        </a:defRPr>
      </a:lvl7pPr>
      <a:lvl8pPr marL="2994660" indent="-199390" algn="l" defTabSz="798830" rtl="0" eaLnBrk="1" latinLnBrk="0" hangingPunct="1">
        <a:spcBef>
          <a:spcPct val="20000"/>
        </a:spcBef>
        <a:buFont typeface="Arial" panose="020B0604020202020204" pitchFamily="34" charset="0"/>
        <a:buChar char="•"/>
        <a:defRPr sz="1790" kern="1200">
          <a:solidFill>
            <a:schemeClr val="tx1"/>
          </a:solidFill>
          <a:latin typeface="+mn-lt"/>
          <a:ea typeface="+mn-ea"/>
          <a:cs typeface="+mn-cs"/>
        </a:defRPr>
      </a:lvl8pPr>
      <a:lvl9pPr marL="3394075" indent="-199390" algn="l" defTabSz="798830" rtl="0" eaLnBrk="1" latinLnBrk="0" hangingPunct="1">
        <a:spcBef>
          <a:spcPct val="20000"/>
        </a:spcBef>
        <a:buFont typeface="Arial" panose="020B0604020202020204" pitchFamily="34" charset="0"/>
        <a:buChar char="•"/>
        <a:defRPr sz="1790" kern="1200">
          <a:solidFill>
            <a:schemeClr val="tx1"/>
          </a:solidFill>
          <a:latin typeface="+mn-lt"/>
          <a:ea typeface="+mn-ea"/>
          <a:cs typeface="+mn-cs"/>
        </a:defRPr>
      </a:lvl9pPr>
    </p:bodyStyle>
    <p:otherStyle>
      <a:defPPr>
        <a:defRPr lang="zh-CN"/>
      </a:defPPr>
      <a:lvl1pPr marL="0" algn="l" defTabSz="798830" rtl="0" eaLnBrk="1" latinLnBrk="0" hangingPunct="1">
        <a:defRPr sz="1595" kern="1200">
          <a:solidFill>
            <a:schemeClr val="tx1"/>
          </a:solidFill>
          <a:latin typeface="+mn-lt"/>
          <a:ea typeface="+mn-ea"/>
          <a:cs typeface="+mn-cs"/>
        </a:defRPr>
      </a:lvl1pPr>
      <a:lvl2pPr marL="399415" algn="l" defTabSz="798830" rtl="0" eaLnBrk="1" latinLnBrk="0" hangingPunct="1">
        <a:defRPr sz="1595" kern="1200">
          <a:solidFill>
            <a:schemeClr val="tx1"/>
          </a:solidFill>
          <a:latin typeface="+mn-lt"/>
          <a:ea typeface="+mn-ea"/>
          <a:cs typeface="+mn-cs"/>
        </a:defRPr>
      </a:lvl2pPr>
      <a:lvl3pPr marL="798830" algn="l" defTabSz="798830" rtl="0" eaLnBrk="1" latinLnBrk="0" hangingPunct="1">
        <a:defRPr sz="1595" kern="1200">
          <a:solidFill>
            <a:schemeClr val="tx1"/>
          </a:solidFill>
          <a:latin typeface="+mn-lt"/>
          <a:ea typeface="+mn-ea"/>
          <a:cs typeface="+mn-cs"/>
        </a:defRPr>
      </a:lvl3pPr>
      <a:lvl4pPr marL="1197610" algn="l" defTabSz="798830" rtl="0" eaLnBrk="1" latinLnBrk="0" hangingPunct="1">
        <a:defRPr sz="1595" kern="1200">
          <a:solidFill>
            <a:schemeClr val="tx1"/>
          </a:solidFill>
          <a:latin typeface="+mn-lt"/>
          <a:ea typeface="+mn-ea"/>
          <a:cs typeface="+mn-cs"/>
        </a:defRPr>
      </a:lvl4pPr>
      <a:lvl5pPr marL="1597025" algn="l" defTabSz="798830" rtl="0" eaLnBrk="1" latinLnBrk="0" hangingPunct="1">
        <a:defRPr sz="1595" kern="1200">
          <a:solidFill>
            <a:schemeClr val="tx1"/>
          </a:solidFill>
          <a:latin typeface="+mn-lt"/>
          <a:ea typeface="+mn-ea"/>
          <a:cs typeface="+mn-cs"/>
        </a:defRPr>
      </a:lvl5pPr>
      <a:lvl6pPr marL="1996440" algn="l" defTabSz="798830" rtl="0" eaLnBrk="1" latinLnBrk="0" hangingPunct="1">
        <a:defRPr sz="1595" kern="1200">
          <a:solidFill>
            <a:schemeClr val="tx1"/>
          </a:solidFill>
          <a:latin typeface="+mn-lt"/>
          <a:ea typeface="+mn-ea"/>
          <a:cs typeface="+mn-cs"/>
        </a:defRPr>
      </a:lvl6pPr>
      <a:lvl7pPr marL="2395855" algn="l" defTabSz="798830" rtl="0" eaLnBrk="1" latinLnBrk="0" hangingPunct="1">
        <a:defRPr sz="1595" kern="1200">
          <a:solidFill>
            <a:schemeClr val="tx1"/>
          </a:solidFill>
          <a:latin typeface="+mn-lt"/>
          <a:ea typeface="+mn-ea"/>
          <a:cs typeface="+mn-cs"/>
        </a:defRPr>
      </a:lvl7pPr>
      <a:lvl8pPr marL="2795270" algn="l" defTabSz="798830" rtl="0" eaLnBrk="1" latinLnBrk="0" hangingPunct="1">
        <a:defRPr sz="1595" kern="1200">
          <a:solidFill>
            <a:schemeClr val="tx1"/>
          </a:solidFill>
          <a:latin typeface="+mn-lt"/>
          <a:ea typeface="+mn-ea"/>
          <a:cs typeface="+mn-cs"/>
        </a:defRPr>
      </a:lvl8pPr>
      <a:lvl9pPr marL="3194685" algn="l" defTabSz="798830" rtl="0" eaLnBrk="1" latinLnBrk="0" hangingPunct="1">
        <a:defRPr sz="15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9.xml"/><Relationship Id="rId7" Type="http://schemas.microsoft.com/office/2007/relationships/hdphoto" Target="../media/hdphoto1.wdp"/><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png"/><Relationship Id="rId5" Type="http://schemas.openxmlformats.org/officeDocument/2006/relationships/notesSlide" Target="../notesSlides/notesSlide20.xml"/><Relationship Id="rId4" Type="http://schemas.openxmlformats.org/officeDocument/2006/relationships/slideLayout" Target="../slideLayouts/slideLayout1.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2.xml"/><Relationship Id="rId7" Type="http://schemas.microsoft.com/office/2007/relationships/hdphoto" Target="../media/hdphoto1.wdp"/><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5.xml"/><Relationship Id="rId7" Type="http://schemas.microsoft.com/office/2007/relationships/hdphoto" Target="../media/hdphoto1.wdp"/><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png"/><Relationship Id="rId5" Type="http://schemas.openxmlformats.org/officeDocument/2006/relationships/notesSlide" Target="../notesSlides/notesSlide9.xml"/><Relationship Id="rId4" Type="http://schemas.openxmlformats.org/officeDocument/2006/relationships/slideLayout" Target="../slideLayouts/slideLayout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email">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1" y="11557"/>
            <a:ext cx="8959849" cy="5017200"/>
          </a:xfrm>
          <a:prstGeom prst="rect">
            <a:avLst/>
          </a:prstGeom>
        </p:spPr>
      </p:pic>
      <p:pic>
        <p:nvPicPr>
          <p:cNvPr id="14" name="图片 13"/>
          <p:cNvPicPr>
            <a:picLocks noChangeAspect="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Effect>
                      <a14:colorTemperature colorTemp="11200"/>
                    </a14:imgEffect>
                  </a14:imgLayer>
                </a14:imgProps>
              </a:ext>
            </a:extLst>
          </a:blip>
          <a:stretch>
            <a:fillRect/>
          </a:stretch>
        </p:blipFill>
        <p:spPr>
          <a:xfrm>
            <a:off x="-29727" y="3249620"/>
            <a:ext cx="8959850" cy="1774051"/>
          </a:xfrm>
          <a:prstGeom prst="rect">
            <a:avLst/>
          </a:prstGeom>
        </p:spPr>
      </p:pic>
      <p:sp>
        <p:nvSpPr>
          <p:cNvPr id="4" name="矩形 3"/>
          <p:cNvSpPr/>
          <p:nvPr/>
        </p:nvSpPr>
        <p:spPr>
          <a:xfrm>
            <a:off x="824358" y="2950224"/>
            <a:ext cx="7196899" cy="750547"/>
          </a:xfrm>
          <a:prstGeom prst="rect">
            <a:avLst/>
          </a:prstGeom>
        </p:spPr>
        <p:txBody>
          <a:bodyPr wrap="square" lIns="89446" tIns="44723" rIns="89446" bIns="44723">
            <a:spAutoFit/>
          </a:bodyPr>
          <a:lstStyle/>
          <a:p>
            <a:pPr algn="ctr"/>
            <a:r>
              <a:rPr lang="zh-CN" altLang="en-US" sz="4280" b="1" dirty="0">
                <a:solidFill>
                  <a:schemeClr val="bg1"/>
                </a:solidFill>
                <a:cs typeface="+mn-ea"/>
                <a:sym typeface="+mn-lt"/>
              </a:rPr>
              <a:t>思维导图培训</a:t>
            </a:r>
            <a:r>
              <a:rPr lang="en-US" altLang="zh-CN" sz="4280" b="1" dirty="0">
                <a:solidFill>
                  <a:schemeClr val="bg1"/>
                </a:solidFill>
                <a:cs typeface="+mn-ea"/>
                <a:sym typeface="+mn-lt"/>
              </a:rPr>
              <a:t>PPT</a:t>
            </a:r>
            <a:r>
              <a:rPr lang="zh-CN" altLang="en-US" sz="4280" b="1" dirty="0">
                <a:solidFill>
                  <a:schemeClr val="bg1"/>
                </a:solidFill>
                <a:cs typeface="+mn-ea"/>
                <a:sym typeface="+mn-lt"/>
              </a:rPr>
              <a:t>模板</a:t>
            </a:r>
          </a:p>
        </p:txBody>
      </p:sp>
      <p:cxnSp>
        <p:nvCxnSpPr>
          <p:cNvPr id="11" name="直接连接符 10"/>
          <p:cNvCxnSpPr/>
          <p:nvPr/>
        </p:nvCxnSpPr>
        <p:spPr>
          <a:xfrm>
            <a:off x="1529280" y="3889803"/>
            <a:ext cx="544263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3005999" y="3737740"/>
            <a:ext cx="2477415" cy="2809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17" tIns="44708" rIns="89417" bIns="44708" rtlCol="0" anchor="ctr"/>
          <a:lstStyle/>
          <a:p>
            <a:pPr algn="ctr" defTabSz="894080"/>
            <a:r>
              <a:rPr lang="zh-CN" altLang="en-US" sz="1595" dirty="0">
                <a:solidFill>
                  <a:schemeClr val="tx2"/>
                </a:solidFill>
                <a:cs typeface="+mn-ea"/>
                <a:sym typeface="+mn-lt"/>
              </a:rPr>
              <a:t>您的公司名称</a:t>
            </a:r>
          </a:p>
        </p:txBody>
      </p:sp>
      <p:pic>
        <p:nvPicPr>
          <p:cNvPr id="17" name="图片 16"/>
          <p:cNvPicPr>
            <a:picLocks noChangeAspect="1"/>
          </p:cNvPicPr>
          <p:nvPr/>
        </p:nvPicPr>
        <p:blipFill>
          <a:blip r:embed="rId7" cstate="email"/>
          <a:stretch>
            <a:fillRect/>
          </a:stretch>
        </p:blipFill>
        <p:spPr>
          <a:xfrm>
            <a:off x="2544624" y="298145"/>
            <a:ext cx="3462619" cy="3868263"/>
          </a:xfrm>
          <a:prstGeom prst="rect">
            <a:avLst/>
          </a:prstGeom>
        </p:spPr>
      </p:pic>
      <p:sp>
        <p:nvSpPr>
          <p:cNvPr id="6" name="Freeform 7"/>
          <p:cNvSpPr>
            <a:spLocks noEditPoints="1"/>
          </p:cNvSpPr>
          <p:nvPr/>
        </p:nvSpPr>
        <p:spPr bwMode="auto">
          <a:xfrm>
            <a:off x="2351433" y="4239878"/>
            <a:ext cx="216146" cy="215173"/>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vert="horz" wrap="square" lIns="67067" tIns="33534" rIns="67067" bIns="33534" numCol="1" anchor="t" anchorCtr="0" compatLnSpc="1"/>
          <a:lstStyle/>
          <a:p>
            <a:endParaRPr lang="zh-CN" altLang="en-US" sz="1595">
              <a:solidFill>
                <a:schemeClr val="bg1">
                  <a:lumMod val="95000"/>
                </a:schemeClr>
              </a:solidFill>
              <a:cs typeface="+mn-ea"/>
              <a:sym typeface="+mn-lt"/>
            </a:endParaRPr>
          </a:p>
        </p:txBody>
      </p:sp>
      <p:sp>
        <p:nvSpPr>
          <p:cNvPr id="7" name="TextBox 12"/>
          <p:cNvSpPr txBox="1"/>
          <p:nvPr/>
        </p:nvSpPr>
        <p:spPr>
          <a:xfrm>
            <a:off x="2574205" y="4191551"/>
            <a:ext cx="1368425" cy="281305"/>
          </a:xfrm>
          <a:prstGeom prst="rect">
            <a:avLst/>
          </a:prstGeom>
          <a:noFill/>
        </p:spPr>
        <p:txBody>
          <a:bodyPr wrap="none" lIns="67067" tIns="33534" rIns="67067" bIns="33534" rtlCol="0">
            <a:spAutoFit/>
          </a:bodyPr>
          <a:lstStyle>
            <a:defPPr>
              <a:defRPr lang="zh-CN"/>
            </a:defPPr>
            <a:lvl1pPr>
              <a:defRPr sz="2000">
                <a:solidFill>
                  <a:schemeClr val="accent2"/>
                </a:solidFill>
                <a:latin typeface="+mn-ea"/>
                <a:ea typeface="+mn-ea"/>
              </a:defRPr>
            </a:lvl1pPr>
          </a:lstStyle>
          <a:p>
            <a:pPr algn="l"/>
            <a:r>
              <a:rPr lang="zh-CN" altLang="en-US" sz="1395">
                <a:solidFill>
                  <a:schemeClr val="bg1"/>
                </a:solidFill>
                <a:latin typeface="+mn-lt"/>
                <a:cs typeface="+mn-ea"/>
                <a:sym typeface="+mn-lt"/>
              </a:rPr>
              <a:t>报告人：</a:t>
            </a:r>
            <a:r>
              <a:rPr lang="en-US" altLang="zh-CN" sz="1395">
                <a:solidFill>
                  <a:schemeClr val="bg1"/>
                </a:solidFill>
                <a:latin typeface="+mn-lt"/>
                <a:cs typeface="+mn-ea"/>
                <a:sym typeface="+mn-lt"/>
              </a:rPr>
              <a:t>xiazaii</a:t>
            </a:r>
            <a:endParaRPr lang="zh-CN" altLang="en-US" sz="1395" dirty="0">
              <a:solidFill>
                <a:schemeClr val="bg1"/>
              </a:solidFill>
              <a:latin typeface="+mn-lt"/>
              <a:cs typeface="+mn-ea"/>
              <a:sym typeface="+mn-lt"/>
            </a:endParaRPr>
          </a:p>
        </p:txBody>
      </p:sp>
      <p:sp>
        <p:nvSpPr>
          <p:cNvPr id="8" name="Freeform 10"/>
          <p:cNvSpPr>
            <a:spLocks noEditPoints="1"/>
          </p:cNvSpPr>
          <p:nvPr/>
        </p:nvSpPr>
        <p:spPr bwMode="auto">
          <a:xfrm>
            <a:off x="4731950" y="4239878"/>
            <a:ext cx="216146" cy="215173"/>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solidFill>
          <a:ln>
            <a:noFill/>
          </a:ln>
        </p:spPr>
        <p:txBody>
          <a:bodyPr vert="horz" wrap="square" lIns="89446" tIns="44723" rIns="89446" bIns="44723" numCol="1" anchor="t" anchorCtr="0" compatLnSpc="1"/>
          <a:lstStyle/>
          <a:p>
            <a:endParaRPr lang="zh-CN" altLang="en-US" sz="1595">
              <a:solidFill>
                <a:schemeClr val="bg1">
                  <a:lumMod val="95000"/>
                </a:schemeClr>
              </a:solidFill>
              <a:cs typeface="+mn-ea"/>
              <a:sym typeface="+mn-lt"/>
            </a:endParaRPr>
          </a:p>
        </p:txBody>
      </p:sp>
      <p:sp>
        <p:nvSpPr>
          <p:cNvPr id="9" name="TextBox 14"/>
          <p:cNvSpPr txBox="1"/>
          <p:nvPr/>
        </p:nvSpPr>
        <p:spPr>
          <a:xfrm>
            <a:off x="4984410" y="4191352"/>
            <a:ext cx="1260380" cy="282178"/>
          </a:xfrm>
          <a:prstGeom prst="rect">
            <a:avLst/>
          </a:prstGeom>
          <a:noFill/>
        </p:spPr>
        <p:txBody>
          <a:bodyPr wrap="none" lIns="67067" tIns="33534" rIns="67067" bIns="33534" rtlCol="0">
            <a:spAutoFit/>
          </a:bodyPr>
          <a:lstStyle>
            <a:defPPr>
              <a:defRPr lang="zh-CN"/>
            </a:defPPr>
            <a:lvl1pPr>
              <a:defRPr sz="2000">
                <a:solidFill>
                  <a:schemeClr val="accent2"/>
                </a:solidFill>
                <a:latin typeface="+mn-ea"/>
                <a:ea typeface="+mn-ea"/>
              </a:defRPr>
            </a:lvl1pPr>
          </a:lstStyle>
          <a:p>
            <a:r>
              <a:rPr lang="zh-CN" altLang="en-US" sz="1395" dirty="0">
                <a:solidFill>
                  <a:schemeClr val="bg1"/>
                </a:solidFill>
                <a:latin typeface="+mn-lt"/>
                <a:cs typeface="+mn-ea"/>
                <a:sym typeface="+mn-lt"/>
              </a:rPr>
              <a:t>部门： 设计部</a:t>
            </a:r>
            <a:endParaRPr lang="zh-CN" altLang="zh-CN" sz="1395" dirty="0">
              <a:solidFill>
                <a:schemeClr val="bg1"/>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200"/>
                                        <p:tgtEl>
                                          <p:spTgt spid="11"/>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outVertical)">
                                      <p:cBhvr>
                                        <p:cTn id="31" dur="500"/>
                                        <p:tgtEl>
                                          <p:spTgt spid="12"/>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4000"/>
                            </p:stCondLst>
                            <p:childTnLst>
                              <p:par>
                                <p:cTn id="39" presetID="42" presetClass="entr" presetSubtype="0" fill="hold" grpId="0" nodeType="after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anim calcmode="lin" valueType="num">
                                      <p:cBhvr>
                                        <p:cTn id="42" dur="500" fill="hold"/>
                                        <p:tgtEl>
                                          <p:spTgt spid="7"/>
                                        </p:tgtEl>
                                        <p:attrNameLst>
                                          <p:attrName>ppt_x</p:attrName>
                                        </p:attrNameLst>
                                      </p:cBhvr>
                                      <p:tavLst>
                                        <p:tav tm="0">
                                          <p:val>
                                            <p:strVal val="#ppt_x"/>
                                          </p:val>
                                        </p:tav>
                                        <p:tav tm="100000">
                                          <p:val>
                                            <p:strVal val="#ppt_x"/>
                                          </p:val>
                                        </p:tav>
                                      </p:tavLst>
                                    </p:anim>
                                    <p:anim calcmode="lin" valueType="num">
                                      <p:cBhvr>
                                        <p:cTn id="43" dur="500" fill="hold"/>
                                        <p:tgtEl>
                                          <p:spTgt spid="7"/>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500"/>
                            </p:stCondLst>
                            <p:childTnLst>
                              <p:par>
                                <p:cTn id="51" presetID="42" presetClass="entr" presetSubtype="0" fill="hold" grpId="0" nodeType="afterEffect">
                                  <p:stCondLst>
                                    <p:cond delay="0"/>
                                  </p:stCondLst>
                                  <p:iterate type="lt">
                                    <p:tmPct val="10000"/>
                                  </p:iterate>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anim calcmode="lin" valueType="num">
                                      <p:cBhvr>
                                        <p:cTn id="54" dur="500" fill="hold"/>
                                        <p:tgtEl>
                                          <p:spTgt spid="9"/>
                                        </p:tgtEl>
                                        <p:attrNameLst>
                                          <p:attrName>ppt_x</p:attrName>
                                        </p:attrNameLst>
                                      </p:cBhvr>
                                      <p:tavLst>
                                        <p:tav tm="0">
                                          <p:val>
                                            <p:strVal val="#ppt_x"/>
                                          </p:val>
                                        </p:tav>
                                        <p:tav tm="100000">
                                          <p:val>
                                            <p:strVal val="#ppt_x"/>
                                          </p:val>
                                        </p:tav>
                                      </p:tavLst>
                                    </p:anim>
                                    <p:anim calcmode="lin" valueType="num">
                                      <p:cBhvr>
                                        <p:cTn id="5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6" grpId="0" animBg="1"/>
      <p:bldP spid="7" grpId="0"/>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619" y="4312102"/>
            <a:ext cx="5715507" cy="446355"/>
          </a:xfrm>
          <a:prstGeom prst="rect">
            <a:avLst/>
          </a:prstGeom>
          <a:noFill/>
        </p:spPr>
        <p:txBody>
          <a:bodyPr wrap="square" lIns="0" tIns="33541" rIns="67082" bIns="33541" rtlCol="0">
            <a:spAutoFit/>
          </a:bodyPr>
          <a:lstStyle/>
          <a:p>
            <a:pPr algn="ctr" defTabSz="894080">
              <a:lnSpc>
                <a:spcPct val="130000"/>
              </a:lnSpc>
            </a:pPr>
            <a:r>
              <a:rPr lang="zh-CN" altLang="en-US" sz="995" dirty="0">
                <a:solidFill>
                  <a:schemeClr val="tx1">
                    <a:lumMod val="75000"/>
                    <a:lumOff val="25000"/>
                  </a:schemeClr>
                </a:solidFill>
                <a:cs typeface="+mn-ea"/>
                <a:sym typeface="+mn-lt"/>
              </a:rPr>
              <a:t>顶部“开始”面板中可以对字体、字号、颜色、行距等进行修改</a:t>
            </a:r>
            <a:r>
              <a:rPr lang="en-US" altLang="zh-CN" sz="995" dirty="0">
                <a:solidFill>
                  <a:schemeClr val="tx1">
                    <a:lumMod val="75000"/>
                    <a:lumOff val="25000"/>
                  </a:schemeClr>
                </a:solidFill>
                <a:cs typeface="+mn-ea"/>
                <a:sym typeface="+mn-lt"/>
              </a:rPr>
              <a:t>.</a:t>
            </a:r>
            <a:r>
              <a:rPr lang="zh-CN" altLang="en-US" sz="995" dirty="0">
                <a:solidFill>
                  <a:schemeClr val="tx1">
                    <a:lumMod val="75000"/>
                    <a:lumOff val="25000"/>
                  </a:schemeClr>
                </a:solidFill>
                <a:cs typeface="+mn-ea"/>
                <a:sym typeface="+mn-lt"/>
              </a:rPr>
              <a:t>顶部“开始”面板中可以对字体、字号、颜色、行距等进行修改。顶部“开始”</a:t>
            </a:r>
            <a:endParaRPr lang="en-US" altLang="zh-CN" sz="995" dirty="0">
              <a:solidFill>
                <a:schemeClr val="tx1">
                  <a:lumMod val="75000"/>
                  <a:lumOff val="25000"/>
                </a:schemeClr>
              </a:solidFill>
              <a:cs typeface="+mn-ea"/>
              <a:sym typeface="+mn-lt"/>
            </a:endParaRPr>
          </a:p>
        </p:txBody>
      </p:sp>
      <p:grpSp>
        <p:nvGrpSpPr>
          <p:cNvPr id="3" name="Group 3"/>
          <p:cNvGrpSpPr/>
          <p:nvPr/>
        </p:nvGrpSpPr>
        <p:grpSpPr>
          <a:xfrm>
            <a:off x="617157" y="1569162"/>
            <a:ext cx="1763970" cy="2341360"/>
            <a:chOff x="839788" y="1541478"/>
            <a:chExt cx="2400300" cy="3200400"/>
          </a:xfrm>
        </p:grpSpPr>
        <p:sp>
          <p:nvSpPr>
            <p:cNvPr id="4" name="Rounded Rectangle 31"/>
            <p:cNvSpPr/>
            <p:nvPr/>
          </p:nvSpPr>
          <p:spPr>
            <a:xfrm>
              <a:off x="839788" y="1541478"/>
              <a:ext cx="2400300" cy="3200400"/>
            </a:xfrm>
            <a:prstGeom prst="roundRect">
              <a:avLst>
                <a:gd name="adj" fmla="val 4167"/>
              </a:avLst>
            </a:prstGeom>
            <a:solidFill>
              <a:schemeClr val="bg1"/>
            </a:solidFill>
            <a:ln>
              <a:noFill/>
            </a:ln>
            <a:effectLst>
              <a:outerShdw blurRad="635000" dist="1270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grpSp>
          <p:nvGrpSpPr>
            <p:cNvPr id="5" name="Group 8"/>
            <p:cNvGrpSpPr/>
            <p:nvPr/>
          </p:nvGrpSpPr>
          <p:grpSpPr>
            <a:xfrm>
              <a:off x="1671413" y="1853967"/>
              <a:ext cx="737050" cy="737050"/>
              <a:chOff x="6197019" y="1440267"/>
              <a:chExt cx="737050" cy="737050"/>
            </a:xfrm>
          </p:grpSpPr>
          <p:sp>
            <p:nvSpPr>
              <p:cNvPr id="11" name="Oval 11"/>
              <p:cNvSpPr/>
              <p:nvPr/>
            </p:nvSpPr>
            <p:spPr>
              <a:xfrm>
                <a:off x="6197019" y="1440267"/>
                <a:ext cx="737050" cy="737050"/>
              </a:xfrm>
              <a:prstGeom prst="ellipse">
                <a:avLst/>
              </a:prstGeom>
              <a:solidFill>
                <a:srgbClr val="17375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1" tIns="45510" rIns="91021" bIns="45510" numCol="1" spcCol="0" rtlCol="0" fromWordArt="0" anchor="ctr" anchorCtr="0" forceAA="0" compatLnSpc="1">
                <a:noAutofit/>
              </a:bodyPr>
              <a:lstStyle/>
              <a:p>
                <a:pPr algn="ctr"/>
                <a:endParaRPr lang="en-US" sz="1595">
                  <a:cs typeface="+mn-ea"/>
                  <a:sym typeface="+mn-lt"/>
                </a:endParaRPr>
              </a:p>
            </p:txBody>
          </p:sp>
          <p:sp>
            <p:nvSpPr>
              <p:cNvPr id="12" name="Freeform 112"/>
              <p:cNvSpPr>
                <a:spLocks noChangeArrowheads="1"/>
              </p:cNvSpPr>
              <p:nvPr/>
            </p:nvSpPr>
            <p:spPr bwMode="auto">
              <a:xfrm>
                <a:off x="6397779" y="1665698"/>
                <a:ext cx="335530" cy="286188"/>
              </a:xfrm>
              <a:custGeom>
                <a:avLst/>
                <a:gdLst>
                  <a:gd name="T0" fmla="*/ 172426 w 601"/>
                  <a:gd name="T1" fmla="*/ 114823 h 510"/>
                  <a:gd name="T2" fmla="*/ 172426 w 601"/>
                  <a:gd name="T3" fmla="*/ 28164 h 510"/>
                  <a:gd name="T4" fmla="*/ 172426 w 601"/>
                  <a:gd name="T5" fmla="*/ 114823 h 510"/>
                  <a:gd name="T6" fmla="*/ 192902 w 601"/>
                  <a:gd name="T7" fmla="*/ 61383 h 510"/>
                  <a:gd name="T8" fmla="*/ 182844 w 601"/>
                  <a:gd name="T9" fmla="*/ 50912 h 510"/>
                  <a:gd name="T10" fmla="*/ 162368 w 601"/>
                  <a:gd name="T11" fmla="*/ 50912 h 510"/>
                  <a:gd name="T12" fmla="*/ 152310 w 601"/>
                  <a:gd name="T13" fmla="*/ 61383 h 510"/>
                  <a:gd name="T14" fmla="*/ 152310 w 601"/>
                  <a:gd name="T15" fmla="*/ 81604 h 510"/>
                  <a:gd name="T16" fmla="*/ 162368 w 601"/>
                  <a:gd name="T17" fmla="*/ 91714 h 510"/>
                  <a:gd name="T18" fmla="*/ 182844 w 601"/>
                  <a:gd name="T19" fmla="*/ 91714 h 510"/>
                  <a:gd name="T20" fmla="*/ 192902 w 601"/>
                  <a:gd name="T21" fmla="*/ 81604 h 510"/>
                  <a:gd name="T22" fmla="*/ 192902 w 601"/>
                  <a:gd name="T23" fmla="*/ 61383 h 510"/>
                  <a:gd name="T24" fmla="*/ 129320 w 601"/>
                  <a:gd name="T25" fmla="*/ 35747 h 510"/>
                  <a:gd name="T26" fmla="*/ 119261 w 601"/>
                  <a:gd name="T27" fmla="*/ 15165 h 510"/>
                  <a:gd name="T28" fmla="*/ 126805 w 601"/>
                  <a:gd name="T29" fmla="*/ 0 h 510"/>
                  <a:gd name="T30" fmla="*/ 136863 w 601"/>
                  <a:gd name="T31" fmla="*/ 5055 h 510"/>
                  <a:gd name="T32" fmla="*/ 129320 w 601"/>
                  <a:gd name="T33" fmla="*/ 35747 h 510"/>
                  <a:gd name="T34" fmla="*/ 96271 w 601"/>
                  <a:gd name="T35" fmla="*/ 15165 h 510"/>
                  <a:gd name="T36" fmla="*/ 50650 w 601"/>
                  <a:gd name="T37" fmla="*/ 58856 h 510"/>
                  <a:gd name="T38" fmla="*/ 78669 w 601"/>
                  <a:gd name="T39" fmla="*/ 5055 h 510"/>
                  <a:gd name="T40" fmla="*/ 96271 w 601"/>
                  <a:gd name="T41" fmla="*/ 10110 h 510"/>
                  <a:gd name="T42" fmla="*/ 81184 w 601"/>
                  <a:gd name="T43" fmla="*/ 68966 h 510"/>
                  <a:gd name="T44" fmla="*/ 116747 w 601"/>
                  <a:gd name="T45" fmla="*/ 68966 h 510"/>
                  <a:gd name="T46" fmla="*/ 136863 w 601"/>
                  <a:gd name="T47" fmla="*/ 114823 h 510"/>
                  <a:gd name="T48" fmla="*/ 147281 w 601"/>
                  <a:gd name="T49" fmla="*/ 163207 h 510"/>
                  <a:gd name="T50" fmla="*/ 157339 w 601"/>
                  <a:gd name="T51" fmla="*/ 124933 h 510"/>
                  <a:gd name="T52" fmla="*/ 187873 w 601"/>
                  <a:gd name="T53" fmla="*/ 122406 h 510"/>
                  <a:gd name="T54" fmla="*/ 174941 w 601"/>
                  <a:gd name="T55" fmla="*/ 176206 h 510"/>
                  <a:gd name="T56" fmla="*/ 164883 w 601"/>
                  <a:gd name="T57" fmla="*/ 183789 h 510"/>
                  <a:gd name="T58" fmla="*/ 159853 w 601"/>
                  <a:gd name="T59" fmla="*/ 183789 h 510"/>
                  <a:gd name="T60" fmla="*/ 50650 w 601"/>
                  <a:gd name="T61" fmla="*/ 183789 h 510"/>
                  <a:gd name="T62" fmla="*/ 50650 w 601"/>
                  <a:gd name="T63" fmla="*/ 183789 h 510"/>
                  <a:gd name="T64" fmla="*/ 40592 w 601"/>
                  <a:gd name="T65" fmla="*/ 176206 h 510"/>
                  <a:gd name="T66" fmla="*/ 10058 w 601"/>
                  <a:gd name="T67" fmla="*/ 89186 h 510"/>
                  <a:gd name="T68" fmla="*/ 10058 w 601"/>
                  <a:gd name="T69" fmla="*/ 68966 h 510"/>
                  <a:gd name="T70" fmla="*/ 81184 w 601"/>
                  <a:gd name="T71" fmla="*/ 68966 h 510"/>
                  <a:gd name="T72" fmla="*/ 96271 w 601"/>
                  <a:gd name="T73" fmla="*/ 153097 h 510"/>
                  <a:gd name="T74" fmla="*/ 116747 w 601"/>
                  <a:gd name="T75" fmla="*/ 153097 h 510"/>
                  <a:gd name="T76" fmla="*/ 106689 w 601"/>
                  <a:gd name="T77" fmla="*/ 89186 h 510"/>
                  <a:gd name="T78" fmla="*/ 96271 w 601"/>
                  <a:gd name="T79" fmla="*/ 153097 h 510"/>
                  <a:gd name="T80" fmla="*/ 76155 w 601"/>
                  <a:gd name="T81" fmla="*/ 99658 h 510"/>
                  <a:gd name="T82" fmla="*/ 55679 w 601"/>
                  <a:gd name="T83" fmla="*/ 99658 h 510"/>
                  <a:gd name="T84" fmla="*/ 65737 w 601"/>
                  <a:gd name="T85" fmla="*/ 163207 h 510"/>
                  <a:gd name="T86" fmla="*/ 76155 w 601"/>
                  <a:gd name="T87" fmla="*/ 99658 h 5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1" h="510">
                    <a:moveTo>
                      <a:pt x="480" y="318"/>
                    </a:moveTo>
                    <a:lnTo>
                      <a:pt x="480" y="318"/>
                    </a:lnTo>
                    <a:cubicBezTo>
                      <a:pt x="410" y="318"/>
                      <a:pt x="353" y="269"/>
                      <a:pt x="353" y="198"/>
                    </a:cubicBezTo>
                    <a:cubicBezTo>
                      <a:pt x="353" y="127"/>
                      <a:pt x="410" y="78"/>
                      <a:pt x="480" y="78"/>
                    </a:cubicBezTo>
                    <a:cubicBezTo>
                      <a:pt x="544" y="78"/>
                      <a:pt x="600" y="127"/>
                      <a:pt x="600" y="198"/>
                    </a:cubicBezTo>
                    <a:cubicBezTo>
                      <a:pt x="600" y="269"/>
                      <a:pt x="544" y="318"/>
                      <a:pt x="480" y="318"/>
                    </a:cubicBezTo>
                    <a:close/>
                    <a:moveTo>
                      <a:pt x="537" y="170"/>
                    </a:moveTo>
                    <a:lnTo>
                      <a:pt x="537" y="170"/>
                    </a:lnTo>
                    <a:cubicBezTo>
                      <a:pt x="509" y="170"/>
                      <a:pt x="509" y="170"/>
                      <a:pt x="509" y="170"/>
                    </a:cubicBezTo>
                    <a:cubicBezTo>
                      <a:pt x="509" y="141"/>
                      <a:pt x="509" y="141"/>
                      <a:pt x="509" y="141"/>
                    </a:cubicBezTo>
                    <a:cubicBezTo>
                      <a:pt x="509" y="127"/>
                      <a:pt x="494" y="113"/>
                      <a:pt x="480" y="113"/>
                    </a:cubicBezTo>
                    <a:cubicBezTo>
                      <a:pt x="459" y="113"/>
                      <a:pt x="452" y="127"/>
                      <a:pt x="452" y="141"/>
                    </a:cubicBezTo>
                    <a:cubicBezTo>
                      <a:pt x="452" y="170"/>
                      <a:pt x="452" y="170"/>
                      <a:pt x="452" y="170"/>
                    </a:cubicBezTo>
                    <a:cubicBezTo>
                      <a:pt x="424" y="170"/>
                      <a:pt x="424" y="170"/>
                      <a:pt x="424" y="170"/>
                    </a:cubicBezTo>
                    <a:cubicBezTo>
                      <a:pt x="403" y="170"/>
                      <a:pt x="396" y="184"/>
                      <a:pt x="396" y="198"/>
                    </a:cubicBezTo>
                    <a:cubicBezTo>
                      <a:pt x="396" y="212"/>
                      <a:pt x="403" y="226"/>
                      <a:pt x="424" y="226"/>
                    </a:cubicBezTo>
                    <a:cubicBezTo>
                      <a:pt x="452" y="226"/>
                      <a:pt x="452" y="226"/>
                      <a:pt x="452" y="226"/>
                    </a:cubicBezTo>
                    <a:cubicBezTo>
                      <a:pt x="452" y="254"/>
                      <a:pt x="452" y="254"/>
                      <a:pt x="452" y="254"/>
                    </a:cubicBezTo>
                    <a:cubicBezTo>
                      <a:pt x="452" y="269"/>
                      <a:pt x="459" y="283"/>
                      <a:pt x="480" y="283"/>
                    </a:cubicBezTo>
                    <a:cubicBezTo>
                      <a:pt x="494" y="283"/>
                      <a:pt x="509" y="269"/>
                      <a:pt x="509" y="254"/>
                    </a:cubicBezTo>
                    <a:cubicBezTo>
                      <a:pt x="509" y="226"/>
                      <a:pt x="509" y="226"/>
                      <a:pt x="509" y="226"/>
                    </a:cubicBezTo>
                    <a:cubicBezTo>
                      <a:pt x="537" y="226"/>
                      <a:pt x="537" y="226"/>
                      <a:pt x="537" y="226"/>
                    </a:cubicBezTo>
                    <a:cubicBezTo>
                      <a:pt x="551" y="226"/>
                      <a:pt x="565" y="212"/>
                      <a:pt x="565" y="198"/>
                    </a:cubicBezTo>
                    <a:cubicBezTo>
                      <a:pt x="565" y="184"/>
                      <a:pt x="551" y="170"/>
                      <a:pt x="537" y="170"/>
                    </a:cubicBezTo>
                    <a:close/>
                    <a:moveTo>
                      <a:pt x="360" y="99"/>
                    </a:moveTo>
                    <a:lnTo>
                      <a:pt x="360" y="99"/>
                    </a:lnTo>
                    <a:cubicBezTo>
                      <a:pt x="332" y="42"/>
                      <a:pt x="332" y="42"/>
                      <a:pt x="332" y="42"/>
                    </a:cubicBezTo>
                    <a:cubicBezTo>
                      <a:pt x="332" y="35"/>
                      <a:pt x="325" y="35"/>
                      <a:pt x="325" y="28"/>
                    </a:cubicBezTo>
                    <a:cubicBezTo>
                      <a:pt x="325" y="14"/>
                      <a:pt x="339" y="0"/>
                      <a:pt x="353" y="0"/>
                    </a:cubicBezTo>
                    <a:cubicBezTo>
                      <a:pt x="367" y="0"/>
                      <a:pt x="374" y="7"/>
                      <a:pt x="381" y="14"/>
                    </a:cubicBezTo>
                    <a:cubicBezTo>
                      <a:pt x="410" y="63"/>
                      <a:pt x="410" y="63"/>
                      <a:pt x="410" y="63"/>
                    </a:cubicBezTo>
                    <a:cubicBezTo>
                      <a:pt x="389" y="71"/>
                      <a:pt x="374" y="85"/>
                      <a:pt x="360" y="99"/>
                    </a:cubicBezTo>
                    <a:close/>
                    <a:moveTo>
                      <a:pt x="268" y="42"/>
                    </a:moveTo>
                    <a:lnTo>
                      <a:pt x="268" y="42"/>
                    </a:lnTo>
                    <a:cubicBezTo>
                      <a:pt x="205" y="163"/>
                      <a:pt x="205" y="163"/>
                      <a:pt x="205" y="163"/>
                    </a:cubicBezTo>
                    <a:cubicBezTo>
                      <a:pt x="141" y="163"/>
                      <a:pt x="141" y="163"/>
                      <a:pt x="141" y="163"/>
                    </a:cubicBezTo>
                    <a:cubicBezTo>
                      <a:pt x="219" y="14"/>
                      <a:pt x="219" y="14"/>
                      <a:pt x="219" y="14"/>
                    </a:cubicBezTo>
                    <a:cubicBezTo>
                      <a:pt x="219" y="7"/>
                      <a:pt x="233" y="0"/>
                      <a:pt x="240" y="0"/>
                    </a:cubicBezTo>
                    <a:cubicBezTo>
                      <a:pt x="261" y="0"/>
                      <a:pt x="268" y="14"/>
                      <a:pt x="268" y="28"/>
                    </a:cubicBezTo>
                    <a:cubicBezTo>
                      <a:pt x="268" y="35"/>
                      <a:pt x="268" y="35"/>
                      <a:pt x="268" y="42"/>
                    </a:cubicBezTo>
                    <a:close/>
                    <a:moveTo>
                      <a:pt x="226" y="191"/>
                    </a:moveTo>
                    <a:lnTo>
                      <a:pt x="226" y="191"/>
                    </a:lnTo>
                    <a:cubicBezTo>
                      <a:pt x="325" y="191"/>
                      <a:pt x="325" y="191"/>
                      <a:pt x="325" y="191"/>
                    </a:cubicBezTo>
                    <a:lnTo>
                      <a:pt x="325" y="198"/>
                    </a:lnTo>
                    <a:cubicBezTo>
                      <a:pt x="325" y="247"/>
                      <a:pt x="346" y="290"/>
                      <a:pt x="381" y="318"/>
                    </a:cubicBezTo>
                    <a:cubicBezTo>
                      <a:pt x="381" y="424"/>
                      <a:pt x="381" y="424"/>
                      <a:pt x="381" y="424"/>
                    </a:cubicBezTo>
                    <a:cubicBezTo>
                      <a:pt x="381" y="438"/>
                      <a:pt x="396" y="452"/>
                      <a:pt x="410" y="452"/>
                    </a:cubicBezTo>
                    <a:cubicBezTo>
                      <a:pt x="431" y="452"/>
                      <a:pt x="438" y="438"/>
                      <a:pt x="438" y="424"/>
                    </a:cubicBezTo>
                    <a:cubicBezTo>
                      <a:pt x="438" y="346"/>
                      <a:pt x="438" y="346"/>
                      <a:pt x="438" y="346"/>
                    </a:cubicBezTo>
                    <a:cubicBezTo>
                      <a:pt x="452" y="346"/>
                      <a:pt x="466" y="346"/>
                      <a:pt x="480" y="346"/>
                    </a:cubicBezTo>
                    <a:cubicBezTo>
                      <a:pt x="494" y="346"/>
                      <a:pt x="509" y="346"/>
                      <a:pt x="523" y="339"/>
                    </a:cubicBezTo>
                    <a:cubicBezTo>
                      <a:pt x="487" y="488"/>
                      <a:pt x="487" y="488"/>
                      <a:pt x="487" y="488"/>
                    </a:cubicBezTo>
                    <a:cubicBezTo>
                      <a:pt x="480" y="502"/>
                      <a:pt x="473" y="509"/>
                      <a:pt x="459" y="509"/>
                    </a:cubicBezTo>
                    <a:cubicBezTo>
                      <a:pt x="452" y="509"/>
                      <a:pt x="452" y="509"/>
                      <a:pt x="452" y="509"/>
                    </a:cubicBezTo>
                    <a:cubicBezTo>
                      <a:pt x="445" y="509"/>
                      <a:pt x="445" y="509"/>
                      <a:pt x="445" y="509"/>
                    </a:cubicBezTo>
                    <a:cubicBezTo>
                      <a:pt x="141" y="509"/>
                      <a:pt x="141" y="509"/>
                      <a:pt x="141" y="509"/>
                    </a:cubicBezTo>
                    <a:cubicBezTo>
                      <a:pt x="127" y="509"/>
                      <a:pt x="113" y="502"/>
                      <a:pt x="113" y="488"/>
                    </a:cubicBezTo>
                    <a:cubicBezTo>
                      <a:pt x="49" y="247"/>
                      <a:pt x="49" y="247"/>
                      <a:pt x="49" y="247"/>
                    </a:cubicBezTo>
                    <a:cubicBezTo>
                      <a:pt x="28" y="247"/>
                      <a:pt x="28" y="247"/>
                      <a:pt x="28" y="247"/>
                    </a:cubicBezTo>
                    <a:cubicBezTo>
                      <a:pt x="7" y="247"/>
                      <a:pt x="0" y="233"/>
                      <a:pt x="0" y="219"/>
                    </a:cubicBezTo>
                    <a:cubicBezTo>
                      <a:pt x="0" y="198"/>
                      <a:pt x="7" y="191"/>
                      <a:pt x="28" y="191"/>
                    </a:cubicBezTo>
                    <a:cubicBezTo>
                      <a:pt x="134" y="191"/>
                      <a:pt x="134" y="191"/>
                      <a:pt x="134" y="191"/>
                    </a:cubicBezTo>
                    <a:cubicBezTo>
                      <a:pt x="226" y="191"/>
                      <a:pt x="226" y="191"/>
                      <a:pt x="226" y="191"/>
                    </a:cubicBezTo>
                    <a:close/>
                    <a:moveTo>
                      <a:pt x="268" y="424"/>
                    </a:moveTo>
                    <a:lnTo>
                      <a:pt x="268" y="424"/>
                    </a:lnTo>
                    <a:cubicBezTo>
                      <a:pt x="268" y="438"/>
                      <a:pt x="283" y="452"/>
                      <a:pt x="297" y="452"/>
                    </a:cubicBezTo>
                    <a:cubicBezTo>
                      <a:pt x="318" y="452"/>
                      <a:pt x="325" y="438"/>
                      <a:pt x="325" y="424"/>
                    </a:cubicBezTo>
                    <a:cubicBezTo>
                      <a:pt x="325" y="276"/>
                      <a:pt x="325" y="276"/>
                      <a:pt x="325" y="276"/>
                    </a:cubicBezTo>
                    <a:cubicBezTo>
                      <a:pt x="325" y="254"/>
                      <a:pt x="318" y="247"/>
                      <a:pt x="297" y="247"/>
                    </a:cubicBezTo>
                    <a:cubicBezTo>
                      <a:pt x="283" y="247"/>
                      <a:pt x="268" y="254"/>
                      <a:pt x="268" y="276"/>
                    </a:cubicBezTo>
                    <a:lnTo>
                      <a:pt x="268" y="424"/>
                    </a:lnTo>
                    <a:close/>
                    <a:moveTo>
                      <a:pt x="212" y="276"/>
                    </a:moveTo>
                    <a:lnTo>
                      <a:pt x="212" y="276"/>
                    </a:lnTo>
                    <a:cubicBezTo>
                      <a:pt x="212" y="254"/>
                      <a:pt x="205" y="247"/>
                      <a:pt x="183" y="247"/>
                    </a:cubicBezTo>
                    <a:cubicBezTo>
                      <a:pt x="169" y="247"/>
                      <a:pt x="155" y="254"/>
                      <a:pt x="155" y="276"/>
                    </a:cubicBezTo>
                    <a:cubicBezTo>
                      <a:pt x="155" y="424"/>
                      <a:pt x="155" y="424"/>
                      <a:pt x="155" y="424"/>
                    </a:cubicBezTo>
                    <a:cubicBezTo>
                      <a:pt x="155" y="438"/>
                      <a:pt x="169" y="452"/>
                      <a:pt x="183" y="452"/>
                    </a:cubicBezTo>
                    <a:cubicBezTo>
                      <a:pt x="205" y="452"/>
                      <a:pt x="212" y="438"/>
                      <a:pt x="212" y="424"/>
                    </a:cubicBezTo>
                    <a:lnTo>
                      <a:pt x="212" y="27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595">
                  <a:cs typeface="+mn-ea"/>
                  <a:sym typeface="+mn-lt"/>
                </a:endParaRPr>
              </a:p>
            </p:txBody>
          </p:sp>
        </p:grpSp>
        <p:sp>
          <p:nvSpPr>
            <p:cNvPr id="6" name="TextBox 5"/>
            <p:cNvSpPr txBox="1"/>
            <p:nvPr/>
          </p:nvSpPr>
          <p:spPr>
            <a:xfrm>
              <a:off x="1295898" y="2638838"/>
              <a:ext cx="1488085" cy="505579"/>
            </a:xfrm>
            <a:prstGeom prst="rect">
              <a:avLst/>
            </a:prstGeom>
            <a:noFill/>
          </p:spPr>
          <p:txBody>
            <a:bodyPr wrap="none" lIns="35835" rIns="35835" rtlCol="0">
              <a:spAutoFit/>
            </a:bodyPr>
            <a:lstStyle/>
            <a:p>
              <a:pPr algn="ctr" defTabSz="894080">
                <a:lnSpc>
                  <a:spcPct val="125000"/>
                </a:lnSpc>
              </a:pPr>
              <a:r>
                <a:rPr lang="zh-CN" altLang="en-US" sz="1595" b="1" dirty="0">
                  <a:solidFill>
                    <a:srgbClr val="17375E"/>
                  </a:solidFill>
                  <a:cs typeface="+mn-ea"/>
                  <a:sym typeface="+mn-lt"/>
                </a:rPr>
                <a:t>以客户为重</a:t>
              </a:r>
              <a:endParaRPr lang="en-US" sz="1595" b="1" dirty="0">
                <a:solidFill>
                  <a:srgbClr val="17375E"/>
                </a:solidFill>
                <a:cs typeface="+mn-ea"/>
                <a:sym typeface="+mn-lt"/>
              </a:endParaRPr>
            </a:p>
          </p:txBody>
        </p:sp>
        <p:sp>
          <p:nvSpPr>
            <p:cNvPr id="7" name="TextBox 6"/>
            <p:cNvSpPr txBox="1"/>
            <p:nvPr/>
          </p:nvSpPr>
          <p:spPr>
            <a:xfrm>
              <a:off x="839788" y="3135318"/>
              <a:ext cx="2400300" cy="643162"/>
            </a:xfrm>
            <a:prstGeom prst="rect">
              <a:avLst/>
            </a:prstGeom>
            <a:noFill/>
          </p:spPr>
          <p:txBody>
            <a:bodyPr wrap="square" lIns="35835" rIns="35835" rtlCol="0">
              <a:spAutoFit/>
            </a:bodyPr>
            <a:lstStyle/>
            <a:p>
              <a:pPr algn="ctr" defTabSz="894080">
                <a:lnSpc>
                  <a:spcPct val="130000"/>
                </a:lnSpc>
              </a:pPr>
              <a:r>
                <a:rPr lang="zh-CN" altLang="en-US" sz="995" dirty="0">
                  <a:solidFill>
                    <a:schemeClr val="tx1">
                      <a:lumMod val="75000"/>
                      <a:lumOff val="25000"/>
                    </a:schemeClr>
                  </a:solidFill>
                  <a:cs typeface="+mn-ea"/>
                  <a:sym typeface="+mn-lt"/>
                </a:rPr>
                <a:t>让纸张横放在桌前，从中央开始</a:t>
              </a:r>
              <a:endParaRPr lang="en-US" altLang="zh-CN" sz="995" dirty="0">
                <a:solidFill>
                  <a:schemeClr val="tx1">
                    <a:lumMod val="75000"/>
                    <a:lumOff val="25000"/>
                  </a:schemeClr>
                </a:solidFill>
                <a:cs typeface="+mn-ea"/>
                <a:sym typeface="+mn-lt"/>
              </a:endParaRPr>
            </a:p>
          </p:txBody>
        </p:sp>
        <p:grpSp>
          <p:nvGrpSpPr>
            <p:cNvPr id="8" name="Group 35"/>
            <p:cNvGrpSpPr/>
            <p:nvPr/>
          </p:nvGrpSpPr>
          <p:grpSpPr>
            <a:xfrm>
              <a:off x="1238551" y="4074034"/>
              <a:ext cx="1602773" cy="356315"/>
              <a:chOff x="4878401" y="4187518"/>
              <a:chExt cx="2924707" cy="510450"/>
            </a:xfrm>
          </p:grpSpPr>
          <p:sp>
            <p:nvSpPr>
              <p:cNvPr id="9" name="Rounded Rectangle 36"/>
              <p:cNvSpPr/>
              <p:nvPr/>
            </p:nvSpPr>
            <p:spPr>
              <a:xfrm>
                <a:off x="4878401" y="4187518"/>
                <a:ext cx="2924707" cy="510450"/>
              </a:xfrm>
              <a:prstGeom prst="roundRect">
                <a:avLst>
                  <a:gd name="adj" fmla="val 50000"/>
                </a:avLst>
              </a:prstGeom>
              <a:solidFill>
                <a:srgbClr val="17375E"/>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sp>
            <p:nvSpPr>
              <p:cNvPr id="10" name="TextBox 9"/>
              <p:cNvSpPr txBox="1"/>
              <p:nvPr/>
            </p:nvSpPr>
            <p:spPr>
              <a:xfrm>
                <a:off x="5368400" y="4244330"/>
                <a:ext cx="1942213" cy="449941"/>
              </a:xfrm>
              <a:prstGeom prst="rect">
                <a:avLst/>
              </a:prstGeom>
              <a:noFill/>
            </p:spPr>
            <p:txBody>
              <a:bodyPr wrap="none" rtlCol="0">
                <a:spAutoFit/>
              </a:bodyPr>
              <a:lstStyle/>
              <a:p>
                <a:pPr algn="ctr"/>
                <a:r>
                  <a:rPr lang="en-US" sz="895">
                    <a:solidFill>
                      <a:schemeClr val="bg1"/>
                    </a:solidFill>
                    <a:cs typeface="+mn-ea"/>
                    <a:sym typeface="+mn-lt"/>
                  </a:rPr>
                  <a:t>AWESOME</a:t>
                </a:r>
              </a:p>
            </p:txBody>
          </p:sp>
        </p:grpSp>
      </p:grpSp>
      <p:grpSp>
        <p:nvGrpSpPr>
          <p:cNvPr id="13" name="Group 5"/>
          <p:cNvGrpSpPr/>
          <p:nvPr/>
        </p:nvGrpSpPr>
        <p:grpSpPr>
          <a:xfrm>
            <a:off x="2604736" y="1569162"/>
            <a:ext cx="1763971" cy="2341360"/>
            <a:chOff x="3544358" y="1541478"/>
            <a:chExt cx="2400301" cy="3200400"/>
          </a:xfrm>
        </p:grpSpPr>
        <p:sp>
          <p:nvSpPr>
            <p:cNvPr id="14" name="Rounded Rectangle 4"/>
            <p:cNvSpPr/>
            <p:nvPr/>
          </p:nvSpPr>
          <p:spPr>
            <a:xfrm>
              <a:off x="3544359" y="1541478"/>
              <a:ext cx="2400300" cy="3200400"/>
            </a:xfrm>
            <a:prstGeom prst="roundRect">
              <a:avLst>
                <a:gd name="adj" fmla="val 4167"/>
              </a:avLst>
            </a:prstGeom>
            <a:solidFill>
              <a:schemeClr val="bg1"/>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grpSp>
          <p:nvGrpSpPr>
            <p:cNvPr id="15" name="Group 13"/>
            <p:cNvGrpSpPr/>
            <p:nvPr/>
          </p:nvGrpSpPr>
          <p:grpSpPr>
            <a:xfrm>
              <a:off x="4375984" y="1853967"/>
              <a:ext cx="737050" cy="737050"/>
              <a:chOff x="9309498" y="725193"/>
              <a:chExt cx="737050" cy="737050"/>
            </a:xfrm>
          </p:grpSpPr>
          <p:sp>
            <p:nvSpPr>
              <p:cNvPr id="21" name="Oval 16"/>
              <p:cNvSpPr/>
              <p:nvPr/>
            </p:nvSpPr>
            <p:spPr>
              <a:xfrm>
                <a:off x="9309498" y="725193"/>
                <a:ext cx="737050" cy="737050"/>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1" tIns="45510" rIns="91021" bIns="45510" numCol="1" spcCol="0" rtlCol="0" fromWordArt="0" anchor="ctr" anchorCtr="0" forceAA="0" compatLnSpc="1">
                <a:noAutofit/>
              </a:bodyPr>
              <a:lstStyle/>
              <a:p>
                <a:pPr algn="ctr"/>
                <a:endParaRPr lang="en-US" sz="1595">
                  <a:cs typeface="+mn-ea"/>
                  <a:sym typeface="+mn-lt"/>
                </a:endParaRPr>
              </a:p>
            </p:txBody>
          </p:sp>
          <p:sp>
            <p:nvSpPr>
              <p:cNvPr id="22" name="Freeform 138"/>
              <p:cNvSpPr>
                <a:spLocks noChangeArrowheads="1"/>
              </p:cNvSpPr>
              <p:nvPr/>
            </p:nvSpPr>
            <p:spPr bwMode="auto">
              <a:xfrm>
                <a:off x="9511492" y="930887"/>
                <a:ext cx="333062" cy="325662"/>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595">
                  <a:cs typeface="+mn-ea"/>
                  <a:sym typeface="+mn-lt"/>
                </a:endParaRPr>
              </a:p>
            </p:txBody>
          </p:sp>
        </p:grpSp>
        <p:sp>
          <p:nvSpPr>
            <p:cNvPr id="16" name="TextBox 15"/>
            <p:cNvSpPr txBox="1"/>
            <p:nvPr/>
          </p:nvSpPr>
          <p:spPr>
            <a:xfrm>
              <a:off x="3822424" y="2638838"/>
              <a:ext cx="1844171" cy="505579"/>
            </a:xfrm>
            <a:prstGeom prst="rect">
              <a:avLst/>
            </a:prstGeom>
            <a:noFill/>
          </p:spPr>
          <p:txBody>
            <a:bodyPr wrap="none" lIns="35835" rIns="35835" rtlCol="0">
              <a:spAutoFit/>
            </a:bodyPr>
            <a:lstStyle/>
            <a:p>
              <a:pPr algn="ctr" defTabSz="894080">
                <a:lnSpc>
                  <a:spcPct val="125000"/>
                </a:lnSpc>
              </a:pPr>
              <a:r>
                <a:rPr lang="zh-CN" altLang="en-US" sz="1595" b="1" dirty="0">
                  <a:solidFill>
                    <a:srgbClr val="17375E"/>
                  </a:solidFill>
                  <a:cs typeface="+mn-ea"/>
                  <a:sym typeface="+mn-lt"/>
                </a:rPr>
                <a:t>克服难题</a:t>
              </a:r>
              <a:r>
                <a:rPr lang="en-US" altLang="zh-CN" sz="1595" b="1" dirty="0">
                  <a:solidFill>
                    <a:srgbClr val="17375E"/>
                  </a:solidFill>
                  <a:cs typeface="+mn-ea"/>
                  <a:sym typeface="+mn-lt"/>
                </a:rPr>
                <a:t>/</a:t>
              </a:r>
              <a:r>
                <a:rPr lang="zh-CN" altLang="en-US" sz="1595" b="1" dirty="0">
                  <a:solidFill>
                    <a:srgbClr val="17375E"/>
                  </a:solidFill>
                  <a:cs typeface="+mn-ea"/>
                  <a:sym typeface="+mn-lt"/>
                </a:rPr>
                <a:t>投诉</a:t>
              </a:r>
              <a:endParaRPr lang="en-US" sz="1595" b="1" dirty="0">
                <a:solidFill>
                  <a:srgbClr val="17375E"/>
                </a:solidFill>
                <a:cs typeface="+mn-ea"/>
                <a:sym typeface="+mn-lt"/>
              </a:endParaRPr>
            </a:p>
          </p:txBody>
        </p:sp>
        <p:sp>
          <p:nvSpPr>
            <p:cNvPr id="17" name="TextBox 16"/>
            <p:cNvSpPr txBox="1"/>
            <p:nvPr/>
          </p:nvSpPr>
          <p:spPr>
            <a:xfrm>
              <a:off x="3544358" y="3135318"/>
              <a:ext cx="2400300" cy="383262"/>
            </a:xfrm>
            <a:prstGeom prst="rect">
              <a:avLst/>
            </a:prstGeom>
            <a:noFill/>
          </p:spPr>
          <p:txBody>
            <a:bodyPr wrap="square" lIns="35835" rIns="35835" rtlCol="0">
              <a:spAutoFit/>
            </a:bodyPr>
            <a:lstStyle/>
            <a:p>
              <a:pPr algn="ctr" defTabSz="894080">
                <a:lnSpc>
                  <a:spcPct val="130000"/>
                </a:lnSpc>
              </a:pPr>
              <a:r>
                <a:rPr lang="zh-CN" altLang="en-US" sz="995" dirty="0">
                  <a:solidFill>
                    <a:schemeClr val="tx1">
                      <a:lumMod val="75000"/>
                      <a:lumOff val="25000"/>
                    </a:schemeClr>
                  </a:solidFill>
                  <a:cs typeface="+mn-ea"/>
                  <a:sym typeface="+mn-lt"/>
                </a:rPr>
                <a:t>每条线上只写一个关键词</a:t>
              </a:r>
              <a:endParaRPr lang="en-US" altLang="zh-CN" sz="995" dirty="0">
                <a:solidFill>
                  <a:schemeClr val="tx1">
                    <a:lumMod val="75000"/>
                    <a:lumOff val="25000"/>
                  </a:schemeClr>
                </a:solidFill>
                <a:cs typeface="+mn-ea"/>
                <a:sym typeface="+mn-lt"/>
              </a:endParaRPr>
            </a:p>
          </p:txBody>
        </p:sp>
        <p:grpSp>
          <p:nvGrpSpPr>
            <p:cNvPr id="18" name="Group 38"/>
            <p:cNvGrpSpPr/>
            <p:nvPr/>
          </p:nvGrpSpPr>
          <p:grpSpPr>
            <a:xfrm>
              <a:off x="3943121" y="4074034"/>
              <a:ext cx="1602773" cy="356315"/>
              <a:chOff x="4878401" y="4187518"/>
              <a:chExt cx="2924707" cy="510450"/>
            </a:xfrm>
          </p:grpSpPr>
          <p:sp>
            <p:nvSpPr>
              <p:cNvPr id="19" name="Rounded Rectangle 39"/>
              <p:cNvSpPr/>
              <p:nvPr/>
            </p:nvSpPr>
            <p:spPr>
              <a:xfrm>
                <a:off x="4878401" y="4187518"/>
                <a:ext cx="2924707" cy="510450"/>
              </a:xfrm>
              <a:prstGeom prst="roundRect">
                <a:avLst>
                  <a:gd name="adj" fmla="val 50000"/>
                </a:avLst>
              </a:prstGeom>
              <a:solidFill>
                <a:srgbClr val="FFC000"/>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sp>
            <p:nvSpPr>
              <p:cNvPr id="20" name="TextBox 19"/>
              <p:cNvSpPr txBox="1"/>
              <p:nvPr/>
            </p:nvSpPr>
            <p:spPr>
              <a:xfrm>
                <a:off x="5368400" y="4244330"/>
                <a:ext cx="1942213" cy="449941"/>
              </a:xfrm>
              <a:prstGeom prst="rect">
                <a:avLst/>
              </a:prstGeom>
              <a:noFill/>
            </p:spPr>
            <p:txBody>
              <a:bodyPr wrap="none" rtlCol="0">
                <a:spAutoFit/>
              </a:bodyPr>
              <a:lstStyle/>
              <a:p>
                <a:pPr algn="ctr"/>
                <a:r>
                  <a:rPr lang="en-US" sz="895">
                    <a:solidFill>
                      <a:schemeClr val="bg1"/>
                    </a:solidFill>
                    <a:cs typeface="+mn-ea"/>
                    <a:sym typeface="+mn-lt"/>
                  </a:rPr>
                  <a:t>AWESOME</a:t>
                </a:r>
              </a:p>
            </p:txBody>
          </p:sp>
        </p:grpSp>
      </p:grpSp>
      <p:grpSp>
        <p:nvGrpSpPr>
          <p:cNvPr id="23" name="Group 7"/>
          <p:cNvGrpSpPr/>
          <p:nvPr/>
        </p:nvGrpSpPr>
        <p:grpSpPr>
          <a:xfrm>
            <a:off x="4592313" y="1569162"/>
            <a:ext cx="1763970" cy="2341360"/>
            <a:chOff x="6248930" y="1541478"/>
            <a:chExt cx="2400300" cy="3200400"/>
          </a:xfrm>
        </p:grpSpPr>
        <p:sp>
          <p:nvSpPr>
            <p:cNvPr id="24" name="Rounded Rectangle 32"/>
            <p:cNvSpPr/>
            <p:nvPr/>
          </p:nvSpPr>
          <p:spPr>
            <a:xfrm>
              <a:off x="6248930" y="1541478"/>
              <a:ext cx="2400300" cy="3200400"/>
            </a:xfrm>
            <a:prstGeom prst="roundRect">
              <a:avLst>
                <a:gd name="adj" fmla="val 4167"/>
              </a:avLst>
            </a:prstGeom>
            <a:solidFill>
              <a:schemeClr val="bg1"/>
            </a:solidFill>
            <a:ln>
              <a:noFill/>
            </a:ln>
            <a:effectLst>
              <a:outerShdw blurRad="635000" dist="1270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grpSp>
          <p:nvGrpSpPr>
            <p:cNvPr id="25" name="Group 23"/>
            <p:cNvGrpSpPr/>
            <p:nvPr/>
          </p:nvGrpSpPr>
          <p:grpSpPr>
            <a:xfrm>
              <a:off x="7063249" y="1853967"/>
              <a:ext cx="737050" cy="737050"/>
              <a:chOff x="8909343" y="1931570"/>
              <a:chExt cx="737050" cy="737050"/>
            </a:xfrm>
          </p:grpSpPr>
          <p:sp>
            <p:nvSpPr>
              <p:cNvPr id="31" name="Oval 26"/>
              <p:cNvSpPr/>
              <p:nvPr/>
            </p:nvSpPr>
            <p:spPr>
              <a:xfrm>
                <a:off x="8909343" y="1931570"/>
                <a:ext cx="737050" cy="737050"/>
              </a:xfrm>
              <a:prstGeom prst="ellipse">
                <a:avLst/>
              </a:prstGeom>
              <a:solidFill>
                <a:srgbClr val="17375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1" tIns="45510" rIns="91021" bIns="45510" numCol="1" spcCol="0" rtlCol="0" fromWordArt="0" anchor="ctr" anchorCtr="0" forceAA="0" compatLnSpc="1">
                <a:noAutofit/>
              </a:bodyPr>
              <a:lstStyle/>
              <a:p>
                <a:pPr algn="ctr"/>
                <a:endParaRPr lang="en-US" sz="1595" dirty="0">
                  <a:cs typeface="+mn-ea"/>
                  <a:sym typeface="+mn-lt"/>
                </a:endParaRPr>
              </a:p>
            </p:txBody>
          </p:sp>
          <p:sp>
            <p:nvSpPr>
              <p:cNvPr id="32" name="Freeform 98"/>
              <p:cNvSpPr>
                <a:spLocks noChangeArrowheads="1"/>
              </p:cNvSpPr>
              <p:nvPr/>
            </p:nvSpPr>
            <p:spPr bwMode="auto">
              <a:xfrm>
                <a:off x="9140942" y="2132330"/>
                <a:ext cx="273853" cy="335530"/>
              </a:xfrm>
              <a:custGeom>
                <a:avLst/>
                <a:gdLst>
                  <a:gd name="T0" fmla="*/ 165736 w 488"/>
                  <a:gd name="T1" fmla="*/ 215541 h 601"/>
                  <a:gd name="T2" fmla="*/ 165736 w 488"/>
                  <a:gd name="T3" fmla="*/ 215541 h 601"/>
                  <a:gd name="T4" fmla="*/ 10110 w 488"/>
                  <a:gd name="T5" fmla="*/ 215541 h 601"/>
                  <a:gd name="T6" fmla="*/ 0 w 488"/>
                  <a:gd name="T7" fmla="*/ 205482 h 601"/>
                  <a:gd name="T8" fmla="*/ 0 w 488"/>
                  <a:gd name="T9" fmla="*/ 116751 h 601"/>
                  <a:gd name="T10" fmla="*/ 10110 w 488"/>
                  <a:gd name="T11" fmla="*/ 106333 h 601"/>
                  <a:gd name="T12" fmla="*/ 25276 w 488"/>
                  <a:gd name="T13" fmla="*/ 106333 h 601"/>
                  <a:gd name="T14" fmla="*/ 25276 w 488"/>
                  <a:gd name="T15" fmla="*/ 60711 h 601"/>
                  <a:gd name="T16" fmla="*/ 86659 w 488"/>
                  <a:gd name="T17" fmla="*/ 0 h 601"/>
                  <a:gd name="T18" fmla="*/ 147682 w 488"/>
                  <a:gd name="T19" fmla="*/ 60711 h 601"/>
                  <a:gd name="T20" fmla="*/ 147682 w 488"/>
                  <a:gd name="T21" fmla="*/ 106333 h 601"/>
                  <a:gd name="T22" fmla="*/ 165736 w 488"/>
                  <a:gd name="T23" fmla="*/ 106333 h 601"/>
                  <a:gd name="T24" fmla="*/ 175846 w 488"/>
                  <a:gd name="T25" fmla="*/ 116751 h 601"/>
                  <a:gd name="T26" fmla="*/ 175846 w 488"/>
                  <a:gd name="T27" fmla="*/ 205482 h 601"/>
                  <a:gd name="T28" fmla="*/ 165736 w 488"/>
                  <a:gd name="T29" fmla="*/ 215541 h 601"/>
                  <a:gd name="T30" fmla="*/ 76549 w 488"/>
                  <a:gd name="T31" fmla="*/ 164889 h 601"/>
                  <a:gd name="T32" fmla="*/ 76549 w 488"/>
                  <a:gd name="T33" fmla="*/ 164889 h 601"/>
                  <a:gd name="T34" fmla="*/ 76549 w 488"/>
                  <a:gd name="T35" fmla="*/ 185365 h 601"/>
                  <a:gd name="T36" fmla="*/ 86659 w 488"/>
                  <a:gd name="T37" fmla="*/ 195424 h 601"/>
                  <a:gd name="T38" fmla="*/ 96769 w 488"/>
                  <a:gd name="T39" fmla="*/ 185365 h 601"/>
                  <a:gd name="T40" fmla="*/ 96769 w 488"/>
                  <a:gd name="T41" fmla="*/ 164889 h 601"/>
                  <a:gd name="T42" fmla="*/ 106880 w 488"/>
                  <a:gd name="T43" fmla="*/ 147286 h 601"/>
                  <a:gd name="T44" fmla="*/ 86659 w 488"/>
                  <a:gd name="T45" fmla="*/ 126810 h 601"/>
                  <a:gd name="T46" fmla="*/ 66078 w 488"/>
                  <a:gd name="T47" fmla="*/ 147286 h 601"/>
                  <a:gd name="T48" fmla="*/ 76549 w 488"/>
                  <a:gd name="T49" fmla="*/ 164889 h 601"/>
                  <a:gd name="T50" fmla="*/ 127461 w 488"/>
                  <a:gd name="T51" fmla="*/ 60711 h 601"/>
                  <a:gd name="T52" fmla="*/ 127461 w 488"/>
                  <a:gd name="T53" fmla="*/ 60711 h 601"/>
                  <a:gd name="T54" fmla="*/ 86659 w 488"/>
                  <a:gd name="T55" fmla="*/ 20117 h 601"/>
                  <a:gd name="T56" fmla="*/ 45857 w 488"/>
                  <a:gd name="T57" fmla="*/ 60711 h 601"/>
                  <a:gd name="T58" fmla="*/ 45857 w 488"/>
                  <a:gd name="T59" fmla="*/ 106333 h 601"/>
                  <a:gd name="T60" fmla="*/ 127461 w 488"/>
                  <a:gd name="T61" fmla="*/ 106333 h 601"/>
                  <a:gd name="T62" fmla="*/ 127461 w 488"/>
                  <a:gd name="T63" fmla="*/ 60711 h 6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12" y="459"/>
                    </a:moveTo>
                    <a:lnTo>
                      <a:pt x="212" y="459"/>
                    </a:ln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ubicBezTo>
                      <a:pt x="212" y="353"/>
                      <a:pt x="183" y="381"/>
                      <a:pt x="183" y="410"/>
                    </a:cubicBezTo>
                    <a:cubicBezTo>
                      <a:pt x="183" y="431"/>
                      <a:pt x="198" y="452"/>
                      <a:pt x="212" y="459"/>
                    </a:cubicBezTo>
                    <a:close/>
                    <a:moveTo>
                      <a:pt x="353" y="169"/>
                    </a:moveTo>
                    <a:lnTo>
                      <a:pt x="353" y="169"/>
                    </a:lnTo>
                    <a:cubicBezTo>
                      <a:pt x="353" y="106"/>
                      <a:pt x="304" y="56"/>
                      <a:pt x="240" y="56"/>
                    </a:cubicBezTo>
                    <a:cubicBezTo>
                      <a:pt x="176" y="56"/>
                      <a:pt x="127" y="106"/>
                      <a:pt x="127" y="169"/>
                    </a:cubicBezTo>
                    <a:cubicBezTo>
                      <a:pt x="127" y="296"/>
                      <a:pt x="127" y="296"/>
                      <a:pt x="127" y="296"/>
                    </a:cubicBezTo>
                    <a:cubicBezTo>
                      <a:pt x="353" y="296"/>
                      <a:pt x="353" y="296"/>
                      <a:pt x="353" y="296"/>
                    </a:cubicBezTo>
                    <a:lnTo>
                      <a:pt x="353" y="169"/>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595">
                  <a:cs typeface="+mn-ea"/>
                  <a:sym typeface="+mn-lt"/>
                </a:endParaRPr>
              </a:p>
            </p:txBody>
          </p:sp>
        </p:grpSp>
        <p:sp>
          <p:nvSpPr>
            <p:cNvPr id="26" name="TextBox 25"/>
            <p:cNvSpPr txBox="1"/>
            <p:nvPr/>
          </p:nvSpPr>
          <p:spPr>
            <a:xfrm>
              <a:off x="6843997" y="2641230"/>
              <a:ext cx="1210164" cy="505579"/>
            </a:xfrm>
            <a:prstGeom prst="rect">
              <a:avLst/>
            </a:prstGeom>
            <a:noFill/>
          </p:spPr>
          <p:txBody>
            <a:bodyPr wrap="none" lIns="35835" rIns="35835" rtlCol="0">
              <a:spAutoFit/>
            </a:bodyPr>
            <a:lstStyle/>
            <a:p>
              <a:pPr algn="ctr" defTabSz="894080">
                <a:lnSpc>
                  <a:spcPct val="125000"/>
                </a:lnSpc>
              </a:pPr>
              <a:r>
                <a:rPr lang="zh-CN" altLang="en-US" sz="1595" b="1" dirty="0">
                  <a:solidFill>
                    <a:srgbClr val="17375E"/>
                  </a:solidFill>
                  <a:cs typeface="+mn-ea"/>
                  <a:sym typeface="+mn-lt"/>
                </a:rPr>
                <a:t>服务至上</a:t>
              </a:r>
              <a:endParaRPr lang="en-US" sz="1595" b="1" dirty="0">
                <a:solidFill>
                  <a:srgbClr val="17375E"/>
                </a:solidFill>
                <a:cs typeface="+mn-ea"/>
                <a:sym typeface="+mn-lt"/>
              </a:endParaRPr>
            </a:p>
          </p:txBody>
        </p:sp>
        <p:sp>
          <p:nvSpPr>
            <p:cNvPr id="27" name="TextBox 26"/>
            <p:cNvSpPr txBox="1"/>
            <p:nvPr/>
          </p:nvSpPr>
          <p:spPr>
            <a:xfrm>
              <a:off x="6248930" y="3135318"/>
              <a:ext cx="2400300" cy="370961"/>
            </a:xfrm>
            <a:prstGeom prst="rect">
              <a:avLst/>
            </a:prstGeom>
            <a:noFill/>
          </p:spPr>
          <p:txBody>
            <a:bodyPr wrap="square" lIns="35835" rIns="35835" rtlCol="0">
              <a:spAutoFit/>
            </a:bodyPr>
            <a:lstStyle/>
            <a:p>
              <a:pPr algn="ctr" defTabSz="894080">
                <a:lnSpc>
                  <a:spcPct val="130000"/>
                </a:lnSpc>
              </a:pPr>
              <a:r>
                <a:rPr lang="zh-CN" altLang="en-US" sz="995" dirty="0">
                  <a:solidFill>
                    <a:schemeClr val="tx1">
                      <a:lumMod val="75000"/>
                      <a:lumOff val="25000"/>
                    </a:schemeClr>
                  </a:solidFill>
                  <a:cs typeface="+mn-ea"/>
                  <a:sym typeface="+mn-lt"/>
                </a:rPr>
                <a:t>不同级别主题的线条粗细合理</a:t>
              </a:r>
              <a:endParaRPr lang="en-US" altLang="zh-CN" sz="995" dirty="0">
                <a:solidFill>
                  <a:schemeClr val="tx1">
                    <a:lumMod val="75000"/>
                    <a:lumOff val="25000"/>
                  </a:schemeClr>
                </a:solidFill>
                <a:cs typeface="+mn-ea"/>
                <a:sym typeface="+mn-lt"/>
              </a:endParaRPr>
            </a:p>
          </p:txBody>
        </p:sp>
        <p:grpSp>
          <p:nvGrpSpPr>
            <p:cNvPr id="28" name="Group 41"/>
            <p:cNvGrpSpPr/>
            <p:nvPr/>
          </p:nvGrpSpPr>
          <p:grpSpPr>
            <a:xfrm>
              <a:off x="6630387" y="4074034"/>
              <a:ext cx="1602773" cy="356315"/>
              <a:chOff x="4878401" y="4187518"/>
              <a:chExt cx="2924707" cy="510450"/>
            </a:xfrm>
          </p:grpSpPr>
          <p:sp>
            <p:nvSpPr>
              <p:cNvPr id="29" name="Rounded Rectangle 42"/>
              <p:cNvSpPr/>
              <p:nvPr/>
            </p:nvSpPr>
            <p:spPr>
              <a:xfrm>
                <a:off x="4878401" y="4187518"/>
                <a:ext cx="2924707" cy="510450"/>
              </a:xfrm>
              <a:prstGeom prst="roundRect">
                <a:avLst>
                  <a:gd name="adj" fmla="val 50000"/>
                </a:avLst>
              </a:prstGeom>
              <a:solidFill>
                <a:srgbClr val="17375E"/>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sp>
            <p:nvSpPr>
              <p:cNvPr id="30" name="TextBox 29"/>
              <p:cNvSpPr txBox="1"/>
              <p:nvPr/>
            </p:nvSpPr>
            <p:spPr>
              <a:xfrm>
                <a:off x="5368400" y="4244330"/>
                <a:ext cx="1942213" cy="449941"/>
              </a:xfrm>
              <a:prstGeom prst="rect">
                <a:avLst/>
              </a:prstGeom>
              <a:noFill/>
            </p:spPr>
            <p:txBody>
              <a:bodyPr wrap="none" rtlCol="0">
                <a:spAutoFit/>
              </a:bodyPr>
              <a:lstStyle/>
              <a:p>
                <a:pPr algn="ctr"/>
                <a:r>
                  <a:rPr lang="en-US" sz="895">
                    <a:solidFill>
                      <a:schemeClr val="bg1"/>
                    </a:solidFill>
                    <a:cs typeface="+mn-ea"/>
                    <a:sym typeface="+mn-lt"/>
                  </a:rPr>
                  <a:t>AWESOME</a:t>
                </a:r>
              </a:p>
            </p:txBody>
          </p:sp>
        </p:grpSp>
      </p:grpSp>
      <p:grpSp>
        <p:nvGrpSpPr>
          <p:cNvPr id="33" name="Group 12"/>
          <p:cNvGrpSpPr/>
          <p:nvPr/>
        </p:nvGrpSpPr>
        <p:grpSpPr>
          <a:xfrm>
            <a:off x="6578724" y="1569162"/>
            <a:ext cx="1765137" cy="2341360"/>
            <a:chOff x="8951913" y="1541478"/>
            <a:chExt cx="2401887" cy="3200400"/>
          </a:xfrm>
        </p:grpSpPr>
        <p:sp>
          <p:nvSpPr>
            <p:cNvPr id="34" name="Rounded Rectangle 6"/>
            <p:cNvSpPr/>
            <p:nvPr/>
          </p:nvSpPr>
          <p:spPr>
            <a:xfrm>
              <a:off x="8953500" y="1541478"/>
              <a:ext cx="2400300" cy="3200400"/>
            </a:xfrm>
            <a:prstGeom prst="roundRect">
              <a:avLst>
                <a:gd name="adj" fmla="val 4167"/>
              </a:avLst>
            </a:prstGeom>
            <a:solidFill>
              <a:schemeClr val="bg1"/>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grpSp>
          <p:nvGrpSpPr>
            <p:cNvPr id="35" name="Group 18"/>
            <p:cNvGrpSpPr/>
            <p:nvPr/>
          </p:nvGrpSpPr>
          <p:grpSpPr>
            <a:xfrm>
              <a:off x="9785125" y="1853967"/>
              <a:ext cx="737050" cy="737050"/>
              <a:chOff x="6950917" y="2500287"/>
              <a:chExt cx="737050" cy="737050"/>
            </a:xfrm>
          </p:grpSpPr>
          <p:sp>
            <p:nvSpPr>
              <p:cNvPr id="41" name="Oval 21"/>
              <p:cNvSpPr/>
              <p:nvPr/>
            </p:nvSpPr>
            <p:spPr>
              <a:xfrm>
                <a:off x="6950917" y="2500287"/>
                <a:ext cx="737050" cy="737050"/>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1" tIns="45510" rIns="91021" bIns="45510" numCol="1" spcCol="0" rtlCol="0" fromWordArt="0" anchor="ctr" anchorCtr="0" forceAA="0" compatLnSpc="1">
                <a:noAutofit/>
              </a:bodyPr>
              <a:lstStyle/>
              <a:p>
                <a:pPr algn="ctr"/>
                <a:endParaRPr lang="en-US" sz="1595">
                  <a:cs typeface="+mn-ea"/>
                  <a:sym typeface="+mn-lt"/>
                </a:endParaRPr>
              </a:p>
            </p:txBody>
          </p:sp>
          <p:sp>
            <p:nvSpPr>
              <p:cNvPr id="42" name="Freeform 106"/>
              <p:cNvSpPr>
                <a:spLocks noChangeArrowheads="1"/>
              </p:cNvSpPr>
              <p:nvPr/>
            </p:nvSpPr>
            <p:spPr bwMode="auto">
              <a:xfrm>
                <a:off x="7150443" y="2709691"/>
                <a:ext cx="337998" cy="305925"/>
              </a:xfrm>
              <a:custGeom>
                <a:avLst/>
                <a:gdLst>
                  <a:gd name="T0" fmla="*/ 207003 w 602"/>
                  <a:gd name="T1" fmla="*/ 196489 h 545"/>
                  <a:gd name="T2" fmla="*/ 207003 w 602"/>
                  <a:gd name="T3" fmla="*/ 196489 h 545"/>
                  <a:gd name="T4" fmla="*/ 188940 w 602"/>
                  <a:gd name="T5" fmla="*/ 196489 h 545"/>
                  <a:gd name="T6" fmla="*/ 188940 w 602"/>
                  <a:gd name="T7" fmla="*/ 114859 h 545"/>
                  <a:gd name="T8" fmla="*/ 188940 w 602"/>
                  <a:gd name="T9" fmla="*/ 50928 h 545"/>
                  <a:gd name="T10" fmla="*/ 207003 w 602"/>
                  <a:gd name="T11" fmla="*/ 50928 h 545"/>
                  <a:gd name="T12" fmla="*/ 217119 w 602"/>
                  <a:gd name="T13" fmla="*/ 61403 h 545"/>
                  <a:gd name="T14" fmla="*/ 217119 w 602"/>
                  <a:gd name="T15" fmla="*/ 124973 h 545"/>
                  <a:gd name="T16" fmla="*/ 217119 w 602"/>
                  <a:gd name="T17" fmla="*/ 165787 h 545"/>
                  <a:gd name="T18" fmla="*/ 217119 w 602"/>
                  <a:gd name="T19" fmla="*/ 186375 h 545"/>
                  <a:gd name="T20" fmla="*/ 207003 w 602"/>
                  <a:gd name="T21" fmla="*/ 196489 h 545"/>
                  <a:gd name="T22" fmla="*/ 35765 w 602"/>
                  <a:gd name="T23" fmla="*/ 196489 h 545"/>
                  <a:gd name="T24" fmla="*/ 35765 w 602"/>
                  <a:gd name="T25" fmla="*/ 196489 h 545"/>
                  <a:gd name="T26" fmla="*/ 35765 w 602"/>
                  <a:gd name="T27" fmla="*/ 114859 h 545"/>
                  <a:gd name="T28" fmla="*/ 35765 w 602"/>
                  <a:gd name="T29" fmla="*/ 112331 h 545"/>
                  <a:gd name="T30" fmla="*/ 35765 w 602"/>
                  <a:gd name="T31" fmla="*/ 50928 h 545"/>
                  <a:gd name="T32" fmla="*/ 56357 w 602"/>
                  <a:gd name="T33" fmla="*/ 50928 h 545"/>
                  <a:gd name="T34" fmla="*/ 107295 w 602"/>
                  <a:gd name="T35" fmla="*/ 0 h 545"/>
                  <a:gd name="T36" fmla="*/ 158233 w 602"/>
                  <a:gd name="T37" fmla="*/ 50928 h 545"/>
                  <a:gd name="T38" fmla="*/ 178825 w 602"/>
                  <a:gd name="T39" fmla="*/ 50928 h 545"/>
                  <a:gd name="T40" fmla="*/ 178825 w 602"/>
                  <a:gd name="T41" fmla="*/ 114859 h 545"/>
                  <a:gd name="T42" fmla="*/ 178825 w 602"/>
                  <a:gd name="T43" fmla="*/ 196489 h 545"/>
                  <a:gd name="T44" fmla="*/ 35765 w 602"/>
                  <a:gd name="T45" fmla="*/ 196489 h 545"/>
                  <a:gd name="T46" fmla="*/ 107295 w 602"/>
                  <a:gd name="T47" fmla="*/ 20588 h 545"/>
                  <a:gd name="T48" fmla="*/ 107295 w 602"/>
                  <a:gd name="T49" fmla="*/ 20588 h 545"/>
                  <a:gd name="T50" fmla="*/ 76588 w 602"/>
                  <a:gd name="T51" fmla="*/ 50928 h 545"/>
                  <a:gd name="T52" fmla="*/ 138002 w 602"/>
                  <a:gd name="T53" fmla="*/ 50928 h 545"/>
                  <a:gd name="T54" fmla="*/ 107295 w 602"/>
                  <a:gd name="T55" fmla="*/ 20588 h 545"/>
                  <a:gd name="T56" fmla="*/ 0 w 602"/>
                  <a:gd name="T57" fmla="*/ 186375 h 545"/>
                  <a:gd name="T58" fmla="*/ 0 w 602"/>
                  <a:gd name="T59" fmla="*/ 186375 h 545"/>
                  <a:gd name="T60" fmla="*/ 0 w 602"/>
                  <a:gd name="T61" fmla="*/ 165787 h 545"/>
                  <a:gd name="T62" fmla="*/ 0 w 602"/>
                  <a:gd name="T63" fmla="*/ 124973 h 545"/>
                  <a:gd name="T64" fmla="*/ 0 w 602"/>
                  <a:gd name="T65" fmla="*/ 61403 h 545"/>
                  <a:gd name="T66" fmla="*/ 10477 w 602"/>
                  <a:gd name="T67" fmla="*/ 50928 h 545"/>
                  <a:gd name="T68" fmla="*/ 25650 w 602"/>
                  <a:gd name="T69" fmla="*/ 50928 h 545"/>
                  <a:gd name="T70" fmla="*/ 25650 w 602"/>
                  <a:gd name="T71" fmla="*/ 112331 h 545"/>
                  <a:gd name="T72" fmla="*/ 25650 w 602"/>
                  <a:gd name="T73" fmla="*/ 114859 h 545"/>
                  <a:gd name="T74" fmla="*/ 25650 w 602"/>
                  <a:gd name="T75" fmla="*/ 196489 h 545"/>
                  <a:gd name="T76" fmla="*/ 10477 w 602"/>
                  <a:gd name="T77" fmla="*/ 196489 h 545"/>
                  <a:gd name="T78" fmla="*/ 0 w 602"/>
                  <a:gd name="T79" fmla="*/ 186375 h 5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595">
                  <a:cs typeface="+mn-ea"/>
                  <a:sym typeface="+mn-lt"/>
                </a:endParaRPr>
              </a:p>
            </p:txBody>
          </p:sp>
        </p:grpSp>
        <p:sp>
          <p:nvSpPr>
            <p:cNvPr id="36" name="TextBox 35"/>
            <p:cNvSpPr txBox="1"/>
            <p:nvPr/>
          </p:nvSpPr>
          <p:spPr>
            <a:xfrm>
              <a:off x="9270645" y="2638838"/>
              <a:ext cx="1766006" cy="505579"/>
            </a:xfrm>
            <a:prstGeom prst="rect">
              <a:avLst/>
            </a:prstGeom>
            <a:noFill/>
          </p:spPr>
          <p:txBody>
            <a:bodyPr wrap="none" lIns="35835" rIns="35835" rtlCol="0">
              <a:spAutoFit/>
            </a:bodyPr>
            <a:lstStyle/>
            <a:p>
              <a:pPr algn="ctr" defTabSz="894080">
                <a:lnSpc>
                  <a:spcPct val="125000"/>
                </a:lnSpc>
              </a:pPr>
              <a:r>
                <a:rPr lang="zh-CN" altLang="en-US" sz="1595" b="1" dirty="0">
                  <a:solidFill>
                    <a:srgbClr val="17375E"/>
                  </a:solidFill>
                  <a:cs typeface="+mn-ea"/>
                  <a:sym typeface="+mn-lt"/>
                </a:rPr>
                <a:t>展现品牌特色</a:t>
              </a:r>
              <a:endParaRPr lang="en-US" sz="1595" b="1" dirty="0">
                <a:solidFill>
                  <a:srgbClr val="17375E"/>
                </a:solidFill>
                <a:cs typeface="+mn-ea"/>
                <a:sym typeface="+mn-lt"/>
              </a:endParaRPr>
            </a:p>
          </p:txBody>
        </p:sp>
        <p:sp>
          <p:nvSpPr>
            <p:cNvPr id="37" name="TextBox 36"/>
            <p:cNvSpPr txBox="1"/>
            <p:nvPr/>
          </p:nvSpPr>
          <p:spPr>
            <a:xfrm>
              <a:off x="8951913" y="3135318"/>
              <a:ext cx="2400300" cy="643162"/>
            </a:xfrm>
            <a:prstGeom prst="rect">
              <a:avLst/>
            </a:prstGeom>
            <a:noFill/>
          </p:spPr>
          <p:txBody>
            <a:bodyPr wrap="square" lIns="35835" rIns="35835" rtlCol="0">
              <a:spAutoFit/>
            </a:bodyPr>
            <a:lstStyle/>
            <a:p>
              <a:pPr algn="ctr" defTabSz="894080">
                <a:lnSpc>
                  <a:spcPct val="130000"/>
                </a:lnSpc>
              </a:pPr>
              <a:r>
                <a:rPr lang="zh-CN" altLang="en-US" sz="995" dirty="0">
                  <a:solidFill>
                    <a:schemeClr val="tx1">
                      <a:lumMod val="75000"/>
                      <a:lumOff val="25000"/>
                    </a:schemeClr>
                  </a:solidFill>
                  <a:cs typeface="+mn-ea"/>
                  <a:sym typeface="+mn-lt"/>
                </a:rPr>
                <a:t>间隔要安排合理边界要能“接受”分枝概要</a:t>
              </a:r>
              <a:endParaRPr lang="en-US" altLang="zh-CN" sz="995" dirty="0">
                <a:solidFill>
                  <a:schemeClr val="tx1">
                    <a:lumMod val="75000"/>
                    <a:lumOff val="25000"/>
                  </a:schemeClr>
                </a:solidFill>
                <a:cs typeface="+mn-ea"/>
                <a:sym typeface="+mn-lt"/>
              </a:endParaRPr>
            </a:p>
          </p:txBody>
        </p:sp>
        <p:grpSp>
          <p:nvGrpSpPr>
            <p:cNvPr id="38" name="Group 44"/>
            <p:cNvGrpSpPr/>
            <p:nvPr/>
          </p:nvGrpSpPr>
          <p:grpSpPr>
            <a:xfrm>
              <a:off x="9350676" y="4074034"/>
              <a:ext cx="1602773" cy="356315"/>
              <a:chOff x="4878401" y="4187518"/>
              <a:chExt cx="2924707" cy="510450"/>
            </a:xfrm>
          </p:grpSpPr>
          <p:sp>
            <p:nvSpPr>
              <p:cNvPr id="39" name="Rounded Rectangle 45"/>
              <p:cNvSpPr/>
              <p:nvPr/>
            </p:nvSpPr>
            <p:spPr>
              <a:xfrm>
                <a:off x="4878401" y="4187518"/>
                <a:ext cx="2924707" cy="510450"/>
              </a:xfrm>
              <a:prstGeom prst="roundRect">
                <a:avLst>
                  <a:gd name="adj" fmla="val 50000"/>
                </a:avLst>
              </a:prstGeom>
              <a:solidFill>
                <a:srgbClr val="FFC000"/>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sp>
            <p:nvSpPr>
              <p:cNvPr id="40" name="TextBox 39"/>
              <p:cNvSpPr txBox="1"/>
              <p:nvPr/>
            </p:nvSpPr>
            <p:spPr>
              <a:xfrm>
                <a:off x="5368400" y="4244330"/>
                <a:ext cx="1942213" cy="449941"/>
              </a:xfrm>
              <a:prstGeom prst="rect">
                <a:avLst/>
              </a:prstGeom>
              <a:noFill/>
            </p:spPr>
            <p:txBody>
              <a:bodyPr wrap="none" rtlCol="0">
                <a:spAutoFit/>
              </a:bodyPr>
              <a:lstStyle/>
              <a:p>
                <a:pPr algn="ctr"/>
                <a:r>
                  <a:rPr lang="en-US" sz="895">
                    <a:solidFill>
                      <a:schemeClr val="bg1"/>
                    </a:solidFill>
                    <a:cs typeface="+mn-ea"/>
                    <a:sym typeface="+mn-lt"/>
                  </a:rPr>
                  <a:t>AWESOME</a:t>
                </a:r>
              </a:p>
            </p:txBody>
          </p:sp>
        </p:grpSp>
      </p:grpSp>
      <p:sp>
        <p:nvSpPr>
          <p:cNvPr id="43" name="矩形 42"/>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4" name="矩形 43"/>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5"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46" name="矩形 45"/>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8"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prstClr val="white">
                    <a:lumMod val="50000"/>
                  </a:prstClr>
                </a:solidFill>
                <a:cs typeface="+mn-ea"/>
                <a:sym typeface="+mn-lt"/>
              </a:rPr>
              <a:t>CLICK TO ADD CAPTION TEXT</a:t>
            </a:r>
            <a:endParaRPr lang="zh-CN" altLang="en-US" sz="995" dirty="0">
              <a:solidFill>
                <a:prstClr val="white">
                  <a:lumMod val="50000"/>
                </a:prstClr>
              </a:solidFill>
              <a:cs typeface="+mn-ea"/>
              <a:sym typeface="+mn-lt"/>
            </a:endParaRPr>
          </a:p>
        </p:txBody>
      </p:sp>
      <p:sp>
        <p:nvSpPr>
          <p:cNvPr id="49" name="TextBox 8"/>
          <p:cNvSpPr txBox="1"/>
          <p:nvPr/>
        </p:nvSpPr>
        <p:spPr>
          <a:xfrm>
            <a:off x="566353" y="155740"/>
            <a:ext cx="2408339"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思维导图的绘制</a:t>
            </a:r>
            <a:endParaRPr lang="zh-CN" altLang="en-US" sz="2490" b="1" dirty="0">
              <a:solidFill>
                <a:schemeClr val="tx1">
                  <a:lumMod val="85000"/>
                  <a:lumOff val="15000"/>
                </a:schemeClr>
              </a:solidFill>
              <a:cs typeface="+mn-ea"/>
              <a:sym typeface="+mn-lt"/>
            </a:endParaRPr>
          </a:p>
        </p:txBody>
      </p:sp>
      <p:sp>
        <p:nvSpPr>
          <p:cNvPr id="50" name="矩形 49"/>
          <p:cNvSpPr/>
          <p:nvPr/>
        </p:nvSpPr>
        <p:spPr>
          <a:xfrm>
            <a:off x="3619792" y="871567"/>
            <a:ext cx="1275245" cy="398275"/>
          </a:xfrm>
          <a:prstGeom prst="rect">
            <a:avLst/>
          </a:prstGeom>
        </p:spPr>
        <p:txBody>
          <a:bodyPr wrap="none">
            <a:spAutoFit/>
          </a:bodyPr>
          <a:lstStyle/>
          <a:p>
            <a:pPr defTabSz="635635" fontAlgn="base">
              <a:spcBef>
                <a:spcPct val="0"/>
              </a:spcBef>
              <a:spcAft>
                <a:spcPct val="0"/>
              </a:spcAft>
            </a:pPr>
            <a:r>
              <a:rPr lang="zh-CN" altLang="en-US" sz="1990" dirty="0">
                <a:solidFill>
                  <a:srgbClr val="17375E"/>
                </a:solidFill>
                <a:cs typeface="+mn-ea"/>
              </a:rPr>
              <a:t>清晰明白 </a:t>
            </a:r>
          </a:p>
        </p:txBody>
      </p:sp>
    </p:spTree>
  </p:cSld>
  <p:clrMapOvr>
    <a:masterClrMapping/>
  </p:clrMapOvr>
  <mc:AlternateContent xmlns:mc="http://schemas.openxmlformats.org/markup-compatibility/2006" xmlns:p14="http://schemas.microsoft.com/office/powerpoint/2010/main">
    <mc:Choice Requires="p14">
      <p:transition spd="slow" p14:dur="2000" advTm="5649"/>
    </mc:Choice>
    <mc:Fallback xmlns="">
      <p:transition spd="slow" advTm="56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outVertical)">
                                      <p:cBhvr>
                                        <p:cTn id="19" dur="500"/>
                                        <p:tgtEl>
                                          <p:spTgt spid="33"/>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rrowheads="1"/>
          </p:cNvSpPr>
          <p:nvPr/>
        </p:nvSpPr>
        <p:spPr bwMode="auto">
          <a:xfrm rot="10800000">
            <a:off x="2208108" y="2153908"/>
            <a:ext cx="167270" cy="260437"/>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78895" tIns="89447" rIns="178895" bIns="89447" anchor="ctr"/>
          <a:lstStyle/>
          <a:p>
            <a:endParaRPr lang="en-US" sz="1595" dirty="0">
              <a:cs typeface="+mn-ea"/>
              <a:sym typeface="+mn-lt"/>
            </a:endParaRPr>
          </a:p>
        </p:txBody>
      </p:sp>
      <p:sp>
        <p:nvSpPr>
          <p:cNvPr id="3" name="Freeform 1"/>
          <p:cNvSpPr>
            <a:spLocks noChangeArrowheads="1"/>
          </p:cNvSpPr>
          <p:nvPr/>
        </p:nvSpPr>
        <p:spPr bwMode="auto">
          <a:xfrm rot="10800000">
            <a:off x="3473833" y="2153908"/>
            <a:ext cx="167270" cy="260437"/>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78895" tIns="89447" rIns="178895" bIns="89447" anchor="ctr"/>
          <a:lstStyle/>
          <a:p>
            <a:endParaRPr lang="en-US" sz="1595" dirty="0">
              <a:cs typeface="+mn-ea"/>
              <a:sym typeface="+mn-lt"/>
            </a:endParaRPr>
          </a:p>
        </p:txBody>
      </p:sp>
      <p:sp>
        <p:nvSpPr>
          <p:cNvPr id="4" name="Freeform 1"/>
          <p:cNvSpPr>
            <a:spLocks noChangeArrowheads="1"/>
          </p:cNvSpPr>
          <p:nvPr/>
        </p:nvSpPr>
        <p:spPr bwMode="auto">
          <a:xfrm rot="10800000">
            <a:off x="5228703" y="2153909"/>
            <a:ext cx="167270" cy="260437"/>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78895" tIns="89447" rIns="178895" bIns="89447" anchor="ctr"/>
          <a:lstStyle/>
          <a:p>
            <a:endParaRPr lang="en-US" sz="1595" dirty="0">
              <a:cs typeface="+mn-ea"/>
              <a:sym typeface="+mn-lt"/>
            </a:endParaRPr>
          </a:p>
        </p:txBody>
      </p:sp>
      <p:sp>
        <p:nvSpPr>
          <p:cNvPr id="5" name="Freeform 1"/>
          <p:cNvSpPr>
            <a:spLocks noChangeArrowheads="1"/>
          </p:cNvSpPr>
          <p:nvPr/>
        </p:nvSpPr>
        <p:spPr bwMode="auto">
          <a:xfrm rot="10800000">
            <a:off x="6520191" y="2153909"/>
            <a:ext cx="167270" cy="260437"/>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78895" tIns="89447" rIns="178895" bIns="89447" anchor="ctr"/>
          <a:lstStyle/>
          <a:p>
            <a:endParaRPr lang="en-US" sz="1595" dirty="0">
              <a:cs typeface="+mn-ea"/>
              <a:sym typeface="+mn-lt"/>
            </a:endParaRPr>
          </a:p>
        </p:txBody>
      </p:sp>
      <p:grpSp>
        <p:nvGrpSpPr>
          <p:cNvPr id="6" name="组合 5"/>
          <p:cNvGrpSpPr/>
          <p:nvPr/>
        </p:nvGrpSpPr>
        <p:grpSpPr>
          <a:xfrm>
            <a:off x="839268" y="1719660"/>
            <a:ext cx="1159135" cy="1154212"/>
            <a:chOff x="1142022" y="2334802"/>
            <a:chExt cx="1577278" cy="1577690"/>
          </a:xfrm>
        </p:grpSpPr>
        <p:sp>
          <p:nvSpPr>
            <p:cNvPr id="7" name="Oval 89"/>
            <p:cNvSpPr/>
            <p:nvPr/>
          </p:nvSpPr>
          <p:spPr>
            <a:xfrm>
              <a:off x="1142022" y="2334802"/>
              <a:ext cx="1577278" cy="1577690"/>
            </a:xfrm>
            <a:prstGeom prst="ellipse">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lIns="242734" tIns="121367" rIns="242734" bIns="121367" rtlCol="0" anchor="ctr"/>
            <a:lstStyle/>
            <a:p>
              <a:pPr algn="ctr"/>
              <a:endParaRPr lang="en-US" sz="1595" dirty="0">
                <a:cs typeface="+mn-ea"/>
                <a:sym typeface="+mn-lt"/>
              </a:endParaRPr>
            </a:p>
          </p:txBody>
        </p:sp>
        <p:sp>
          <p:nvSpPr>
            <p:cNvPr id="8" name="Freeform 16"/>
            <p:cNvSpPr>
              <a:spLocks noChangeArrowheads="1"/>
            </p:cNvSpPr>
            <p:nvPr/>
          </p:nvSpPr>
          <p:spPr bwMode="auto">
            <a:xfrm>
              <a:off x="1622651" y="2640346"/>
              <a:ext cx="599175" cy="941234"/>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242734" tIns="121367" rIns="242734" bIns="121367" anchor="ctr"/>
            <a:lstStyle/>
            <a:p>
              <a:pPr>
                <a:defRPr/>
              </a:pPr>
              <a:endParaRPr lang="en-US" sz="1595" dirty="0">
                <a:cs typeface="+mn-ea"/>
                <a:sym typeface="+mn-lt"/>
              </a:endParaRPr>
            </a:p>
          </p:txBody>
        </p:sp>
      </p:grpSp>
      <p:cxnSp>
        <p:nvCxnSpPr>
          <p:cNvPr id="9" name="Straight Connector 107"/>
          <p:cNvCxnSpPr/>
          <p:nvPr/>
        </p:nvCxnSpPr>
        <p:spPr>
          <a:xfrm>
            <a:off x="1427266" y="2908311"/>
            <a:ext cx="0" cy="588710"/>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0" name="组合 9"/>
          <p:cNvGrpSpPr/>
          <p:nvPr/>
        </p:nvGrpSpPr>
        <p:grpSpPr>
          <a:xfrm>
            <a:off x="2547285" y="1942033"/>
            <a:ext cx="687104" cy="684184"/>
            <a:chOff x="3466184" y="2638764"/>
            <a:chExt cx="934967" cy="935210"/>
          </a:xfrm>
        </p:grpSpPr>
        <p:sp>
          <p:nvSpPr>
            <p:cNvPr id="11" name="Oval 91"/>
            <p:cNvSpPr/>
            <p:nvPr/>
          </p:nvSpPr>
          <p:spPr>
            <a:xfrm>
              <a:off x="3466184" y="2638764"/>
              <a:ext cx="934967" cy="935210"/>
            </a:xfrm>
            <a:prstGeom prst="ellipse">
              <a:avLst/>
            </a:prstGeom>
            <a:solidFill>
              <a:srgbClr val="FFC000"/>
            </a:solidFill>
            <a:ln w="57150" cmpd="sng">
              <a:noFill/>
            </a:ln>
            <a:effectLst/>
          </p:spPr>
          <p:style>
            <a:lnRef idx="1">
              <a:schemeClr val="accent1"/>
            </a:lnRef>
            <a:fillRef idx="3">
              <a:schemeClr val="accent1"/>
            </a:fillRef>
            <a:effectRef idx="2">
              <a:schemeClr val="accent1"/>
            </a:effectRef>
            <a:fontRef idx="minor">
              <a:schemeClr val="lt1"/>
            </a:fontRef>
          </p:style>
          <p:txBody>
            <a:bodyPr lIns="242734" tIns="121367" rIns="242734" bIns="121367" rtlCol="0" anchor="ctr"/>
            <a:lstStyle/>
            <a:p>
              <a:pPr algn="ctr"/>
              <a:endParaRPr lang="en-US" sz="1595" dirty="0">
                <a:cs typeface="+mn-ea"/>
                <a:sym typeface="+mn-lt"/>
              </a:endParaRPr>
            </a:p>
          </p:txBody>
        </p:sp>
        <p:sp>
          <p:nvSpPr>
            <p:cNvPr id="12" name="Freeform 17"/>
            <p:cNvSpPr>
              <a:spLocks noChangeArrowheads="1"/>
            </p:cNvSpPr>
            <p:nvPr/>
          </p:nvSpPr>
          <p:spPr bwMode="auto">
            <a:xfrm>
              <a:off x="3765603" y="2842545"/>
              <a:ext cx="341347" cy="476215"/>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p:spPr>
          <p:txBody>
            <a:bodyPr wrap="none" lIns="242734" tIns="121367" rIns="242734" bIns="121367" anchor="ctr"/>
            <a:lstStyle/>
            <a:p>
              <a:pPr>
                <a:defRPr/>
              </a:pPr>
              <a:endParaRPr lang="en-US" sz="1595" dirty="0">
                <a:cs typeface="+mn-ea"/>
                <a:sym typeface="+mn-lt"/>
              </a:endParaRPr>
            </a:p>
          </p:txBody>
        </p:sp>
      </p:grpSp>
      <p:cxnSp>
        <p:nvCxnSpPr>
          <p:cNvPr id="13" name="Straight Connector 111"/>
          <p:cNvCxnSpPr/>
          <p:nvPr/>
        </p:nvCxnSpPr>
        <p:spPr>
          <a:xfrm>
            <a:off x="2882496" y="2666410"/>
            <a:ext cx="0" cy="343015"/>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821647" y="1710410"/>
            <a:ext cx="1159135" cy="1154211"/>
            <a:chOff x="5200255" y="2322159"/>
            <a:chExt cx="1577278" cy="1577689"/>
          </a:xfrm>
        </p:grpSpPr>
        <p:sp>
          <p:nvSpPr>
            <p:cNvPr id="15" name="Oval 93"/>
            <p:cNvSpPr/>
            <p:nvPr/>
          </p:nvSpPr>
          <p:spPr>
            <a:xfrm>
              <a:off x="5200255" y="2322159"/>
              <a:ext cx="1577278" cy="1577689"/>
            </a:xfrm>
            <a:prstGeom prst="ellipse">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lIns="242734" tIns="121367" rIns="242734" bIns="121367" rtlCol="0" anchor="ctr"/>
            <a:lstStyle/>
            <a:p>
              <a:pPr algn="ctr"/>
              <a:endParaRPr lang="en-US" sz="1595" dirty="0">
                <a:cs typeface="+mn-ea"/>
                <a:sym typeface="+mn-lt"/>
              </a:endParaRPr>
            </a:p>
          </p:txBody>
        </p:sp>
        <p:sp>
          <p:nvSpPr>
            <p:cNvPr id="16" name="Freeform 109"/>
            <p:cNvSpPr>
              <a:spLocks noChangeArrowheads="1"/>
            </p:cNvSpPr>
            <p:nvPr/>
          </p:nvSpPr>
          <p:spPr bwMode="auto">
            <a:xfrm>
              <a:off x="5547114" y="2625619"/>
              <a:ext cx="925584" cy="925825"/>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242734" tIns="121367" rIns="242734" bIns="121367" anchor="ctr"/>
            <a:lstStyle/>
            <a:p>
              <a:pPr>
                <a:defRPr/>
              </a:pPr>
              <a:endParaRPr lang="en-US" sz="1595" dirty="0">
                <a:cs typeface="+mn-ea"/>
                <a:sym typeface="+mn-lt"/>
              </a:endParaRPr>
            </a:p>
          </p:txBody>
        </p:sp>
      </p:grpSp>
      <p:cxnSp>
        <p:nvCxnSpPr>
          <p:cNvPr id="17" name="Straight Connector 115"/>
          <p:cNvCxnSpPr/>
          <p:nvPr/>
        </p:nvCxnSpPr>
        <p:spPr>
          <a:xfrm>
            <a:off x="4423739" y="2900021"/>
            <a:ext cx="0" cy="588710"/>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8" name="Straight Connector 119"/>
          <p:cNvCxnSpPr/>
          <p:nvPr/>
        </p:nvCxnSpPr>
        <p:spPr>
          <a:xfrm>
            <a:off x="5936384" y="2666411"/>
            <a:ext cx="0" cy="343015"/>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9" name="组合 18"/>
          <p:cNvGrpSpPr/>
          <p:nvPr/>
        </p:nvGrpSpPr>
        <p:grpSpPr>
          <a:xfrm>
            <a:off x="5581567" y="1942033"/>
            <a:ext cx="687104" cy="684184"/>
            <a:chOff x="7595045" y="2638765"/>
            <a:chExt cx="934967" cy="935210"/>
          </a:xfrm>
        </p:grpSpPr>
        <p:sp>
          <p:nvSpPr>
            <p:cNvPr id="20" name="Oval 94"/>
            <p:cNvSpPr/>
            <p:nvPr/>
          </p:nvSpPr>
          <p:spPr>
            <a:xfrm>
              <a:off x="7595045" y="2638765"/>
              <a:ext cx="934967" cy="935210"/>
            </a:xfrm>
            <a:prstGeom prst="ellipse">
              <a:avLst/>
            </a:prstGeom>
            <a:solidFill>
              <a:srgbClr val="FFC000"/>
            </a:solidFill>
            <a:ln w="57150" cmpd="sng">
              <a:noFill/>
            </a:ln>
            <a:effectLst/>
          </p:spPr>
          <p:style>
            <a:lnRef idx="1">
              <a:schemeClr val="accent1"/>
            </a:lnRef>
            <a:fillRef idx="3">
              <a:schemeClr val="accent1"/>
            </a:fillRef>
            <a:effectRef idx="2">
              <a:schemeClr val="accent1"/>
            </a:effectRef>
            <a:fontRef idx="minor">
              <a:schemeClr val="lt1"/>
            </a:fontRef>
          </p:style>
          <p:txBody>
            <a:bodyPr lIns="242734" tIns="121367" rIns="242734" bIns="121367" rtlCol="0" anchor="ctr"/>
            <a:lstStyle/>
            <a:p>
              <a:pPr algn="ctr"/>
              <a:endParaRPr lang="en-US" sz="1595" dirty="0">
                <a:cs typeface="+mn-ea"/>
                <a:sym typeface="+mn-lt"/>
              </a:endParaRPr>
            </a:p>
          </p:txBody>
        </p:sp>
        <p:grpSp>
          <p:nvGrpSpPr>
            <p:cNvPr id="21" name="Group 4698"/>
            <p:cNvGrpSpPr/>
            <p:nvPr/>
          </p:nvGrpSpPr>
          <p:grpSpPr bwMode="auto">
            <a:xfrm>
              <a:off x="7822552" y="2868338"/>
              <a:ext cx="457522" cy="448452"/>
              <a:chOff x="5427663" y="4046537"/>
              <a:chExt cx="395287" cy="387350"/>
            </a:xfrm>
            <a:solidFill>
              <a:schemeClr val="bg1"/>
            </a:solidFill>
          </p:grpSpPr>
          <p:sp>
            <p:nvSpPr>
              <p:cNvPr id="22"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a:defRPr/>
                </a:pPr>
                <a:endParaRPr lang="en-US" sz="1595" dirty="0">
                  <a:cs typeface="+mn-ea"/>
                  <a:sym typeface="+mn-lt"/>
                </a:endParaRPr>
              </a:p>
            </p:txBody>
          </p:sp>
          <p:sp>
            <p:nvSpPr>
              <p:cNvPr id="23"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a:defRPr/>
                </a:pPr>
                <a:endParaRPr lang="en-US" sz="1595" dirty="0">
                  <a:cs typeface="+mn-ea"/>
                  <a:sym typeface="+mn-lt"/>
                </a:endParaRPr>
              </a:p>
            </p:txBody>
          </p:sp>
          <p:sp>
            <p:nvSpPr>
              <p:cNvPr id="24"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sz="1595" dirty="0">
                  <a:cs typeface="+mn-ea"/>
                  <a:sym typeface="+mn-lt"/>
                </a:endParaRPr>
              </a:p>
            </p:txBody>
          </p:sp>
          <p:sp>
            <p:nvSpPr>
              <p:cNvPr id="25"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a:defRPr/>
                </a:pPr>
                <a:endParaRPr lang="en-US" sz="1595" dirty="0">
                  <a:cs typeface="+mn-ea"/>
                  <a:sym typeface="+mn-lt"/>
                </a:endParaRPr>
              </a:p>
            </p:txBody>
          </p:sp>
          <p:sp>
            <p:nvSpPr>
              <p:cNvPr id="26"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a:defRPr/>
                </a:pPr>
                <a:endParaRPr lang="en-US" sz="1595" dirty="0">
                  <a:cs typeface="+mn-ea"/>
                  <a:sym typeface="+mn-lt"/>
                </a:endParaRPr>
              </a:p>
            </p:txBody>
          </p:sp>
          <p:sp>
            <p:nvSpPr>
              <p:cNvPr id="27"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sz="1595" dirty="0">
                  <a:cs typeface="+mn-ea"/>
                  <a:sym typeface="+mn-lt"/>
                </a:endParaRPr>
              </a:p>
            </p:txBody>
          </p:sp>
          <p:sp>
            <p:nvSpPr>
              <p:cNvPr id="28"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a:defRPr/>
                </a:pPr>
                <a:endParaRPr lang="en-US" sz="1595" dirty="0">
                  <a:cs typeface="+mn-ea"/>
                  <a:sym typeface="+mn-lt"/>
                </a:endParaRPr>
              </a:p>
            </p:txBody>
          </p:sp>
          <p:sp>
            <p:nvSpPr>
              <p:cNvPr id="29"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a:defRPr/>
                </a:pPr>
                <a:endParaRPr lang="en-US" sz="1595" dirty="0">
                  <a:cs typeface="+mn-ea"/>
                  <a:sym typeface="+mn-lt"/>
                </a:endParaRPr>
              </a:p>
            </p:txBody>
          </p:sp>
          <p:sp>
            <p:nvSpPr>
              <p:cNvPr id="30"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a:defRPr/>
                </a:pPr>
                <a:endParaRPr lang="en-US" sz="1595" dirty="0">
                  <a:cs typeface="+mn-ea"/>
                  <a:sym typeface="+mn-lt"/>
                </a:endParaRPr>
              </a:p>
            </p:txBody>
          </p:sp>
          <p:sp>
            <p:nvSpPr>
              <p:cNvPr id="31"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a:defRPr/>
                </a:pPr>
                <a:endParaRPr lang="en-US" sz="1595" dirty="0">
                  <a:cs typeface="+mn-ea"/>
                  <a:sym typeface="+mn-lt"/>
                </a:endParaRPr>
              </a:p>
            </p:txBody>
          </p:sp>
          <p:sp>
            <p:nvSpPr>
              <p:cNvPr id="32"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sz="1595" dirty="0">
                  <a:cs typeface="+mn-ea"/>
                  <a:sym typeface="+mn-lt"/>
                </a:endParaRPr>
              </a:p>
            </p:txBody>
          </p:sp>
        </p:grpSp>
      </p:grpSp>
      <p:grpSp>
        <p:nvGrpSpPr>
          <p:cNvPr id="33" name="组合 32"/>
          <p:cNvGrpSpPr/>
          <p:nvPr/>
        </p:nvGrpSpPr>
        <p:grpSpPr>
          <a:xfrm>
            <a:off x="6881089" y="1707019"/>
            <a:ext cx="1159135" cy="1154211"/>
            <a:chOff x="9363352" y="2317523"/>
            <a:chExt cx="1577278" cy="1577689"/>
          </a:xfrm>
        </p:grpSpPr>
        <p:sp>
          <p:nvSpPr>
            <p:cNvPr id="34" name="Oval 98"/>
            <p:cNvSpPr/>
            <p:nvPr/>
          </p:nvSpPr>
          <p:spPr>
            <a:xfrm>
              <a:off x="9363352" y="2317523"/>
              <a:ext cx="1577278" cy="1577689"/>
            </a:xfrm>
            <a:prstGeom prst="ellipse">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lIns="242734" tIns="121367" rIns="242734" bIns="121367" rtlCol="0" anchor="ctr"/>
            <a:lstStyle/>
            <a:p>
              <a:pPr algn="ctr"/>
              <a:endParaRPr lang="en-US" sz="1595" dirty="0">
                <a:cs typeface="+mn-ea"/>
                <a:sym typeface="+mn-lt"/>
              </a:endParaRPr>
            </a:p>
          </p:txBody>
        </p:sp>
        <p:sp>
          <p:nvSpPr>
            <p:cNvPr id="35" name="Freeform 260"/>
            <p:cNvSpPr>
              <a:spLocks noChangeArrowheads="1"/>
            </p:cNvSpPr>
            <p:nvPr/>
          </p:nvSpPr>
          <p:spPr bwMode="auto">
            <a:xfrm>
              <a:off x="9867728" y="2554917"/>
              <a:ext cx="801492" cy="1068937"/>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242734" tIns="121367" rIns="242734" bIns="121367" anchor="ctr"/>
            <a:lstStyle/>
            <a:p>
              <a:pPr>
                <a:defRPr/>
              </a:pPr>
              <a:endParaRPr lang="en-US" sz="1595" dirty="0">
                <a:cs typeface="+mn-ea"/>
                <a:sym typeface="+mn-lt"/>
              </a:endParaRPr>
            </a:p>
          </p:txBody>
        </p:sp>
      </p:grpSp>
      <p:cxnSp>
        <p:nvCxnSpPr>
          <p:cNvPr id="36" name="Straight Connector 123"/>
          <p:cNvCxnSpPr/>
          <p:nvPr/>
        </p:nvCxnSpPr>
        <p:spPr>
          <a:xfrm>
            <a:off x="7452610" y="2900021"/>
            <a:ext cx="0" cy="588710"/>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37" name="TextBox 48"/>
          <p:cNvSpPr txBox="1"/>
          <p:nvPr/>
        </p:nvSpPr>
        <p:spPr>
          <a:xfrm>
            <a:off x="703945" y="3746380"/>
            <a:ext cx="1526909" cy="439154"/>
          </a:xfrm>
          <a:prstGeom prst="rect">
            <a:avLst/>
          </a:prstGeom>
          <a:noFill/>
        </p:spPr>
        <p:txBody>
          <a:bodyPr wrap="square" lIns="67082" tIns="33541" rIns="105641" bIns="26410" numCol="1" spcCol="265320" rtlCol="0">
            <a:spAutoFit/>
          </a:bodyPr>
          <a:lstStyle/>
          <a:p>
            <a:pPr algn="ctr" defTabSz="894080">
              <a:lnSpc>
                <a:spcPct val="130000"/>
              </a:lnSpc>
            </a:pPr>
            <a:r>
              <a:rPr lang="zh-CN" altLang="en-US" sz="995" dirty="0">
                <a:solidFill>
                  <a:schemeClr val="tx1">
                    <a:lumMod val="75000"/>
                    <a:lumOff val="25000"/>
                  </a:schemeClr>
                </a:solidFill>
                <a:cs typeface="+mn-ea"/>
                <a:sym typeface="+mn-lt"/>
              </a:rPr>
              <a:t>一定要用中央图，次主题</a:t>
            </a:r>
            <a:r>
              <a:rPr lang="en-US" altLang="zh-CN" sz="995" dirty="0">
                <a:solidFill>
                  <a:schemeClr val="tx1">
                    <a:lumMod val="75000"/>
                    <a:lumOff val="25000"/>
                  </a:schemeClr>
                </a:solidFill>
                <a:cs typeface="+mn-ea"/>
                <a:sym typeface="+mn-lt"/>
              </a:rPr>
              <a:t>3-7</a:t>
            </a:r>
            <a:r>
              <a:rPr lang="zh-CN" altLang="en-US" sz="995" dirty="0">
                <a:solidFill>
                  <a:schemeClr val="tx1">
                    <a:lumMod val="75000"/>
                    <a:lumOff val="25000"/>
                  </a:schemeClr>
                </a:solidFill>
                <a:cs typeface="+mn-ea"/>
                <a:sym typeface="+mn-lt"/>
              </a:rPr>
              <a:t>个</a:t>
            </a:r>
            <a:endParaRPr lang="en-US" sz="995" dirty="0">
              <a:solidFill>
                <a:schemeClr val="tx1">
                  <a:lumMod val="75000"/>
                  <a:lumOff val="25000"/>
                </a:schemeClr>
              </a:solidFill>
              <a:cs typeface="+mn-ea"/>
              <a:sym typeface="+mn-lt"/>
            </a:endParaRPr>
          </a:p>
        </p:txBody>
      </p:sp>
      <p:sp>
        <p:nvSpPr>
          <p:cNvPr id="38" name="TextBox 48"/>
          <p:cNvSpPr txBox="1"/>
          <p:nvPr/>
        </p:nvSpPr>
        <p:spPr>
          <a:xfrm>
            <a:off x="820582" y="3605291"/>
            <a:ext cx="1293635" cy="198402"/>
          </a:xfrm>
          <a:prstGeom prst="rect">
            <a:avLst/>
          </a:prstGeom>
          <a:noFill/>
        </p:spPr>
        <p:txBody>
          <a:bodyPr wrap="square" lIns="67082" tIns="33541" rIns="105641" bIns="26410" numCol="1" spcCol="265320" rtlCol="0">
            <a:spAutoFit/>
          </a:bodyPr>
          <a:lstStyle/>
          <a:p>
            <a:pPr algn="ctr"/>
            <a:r>
              <a:rPr lang="zh-CN" altLang="en-US" sz="895" b="1" dirty="0">
                <a:solidFill>
                  <a:schemeClr val="bg1">
                    <a:lumMod val="50000"/>
                  </a:schemeClr>
                </a:solidFill>
                <a:cs typeface="+mn-ea"/>
                <a:sym typeface="+mn-lt"/>
              </a:rPr>
              <a:t>产品技术咨询专家</a:t>
            </a:r>
            <a:endParaRPr lang="en-US" sz="895" b="1" dirty="0">
              <a:solidFill>
                <a:schemeClr val="bg1">
                  <a:lumMod val="50000"/>
                </a:schemeClr>
              </a:solidFill>
              <a:cs typeface="+mn-ea"/>
              <a:sym typeface="+mn-lt"/>
            </a:endParaRPr>
          </a:p>
        </p:txBody>
      </p:sp>
      <p:sp>
        <p:nvSpPr>
          <p:cNvPr id="39" name="TextBox 48"/>
          <p:cNvSpPr txBox="1"/>
          <p:nvPr/>
        </p:nvSpPr>
        <p:spPr>
          <a:xfrm>
            <a:off x="2137238" y="3176366"/>
            <a:ext cx="1537247" cy="439154"/>
          </a:xfrm>
          <a:prstGeom prst="rect">
            <a:avLst/>
          </a:prstGeom>
          <a:noFill/>
        </p:spPr>
        <p:txBody>
          <a:bodyPr wrap="square" lIns="67082" tIns="33541" rIns="105641" bIns="26410" numCol="1" spcCol="265320" rtlCol="0">
            <a:spAutoFit/>
          </a:bodyPr>
          <a:lstStyle/>
          <a:p>
            <a:pPr algn="ctr" defTabSz="894080">
              <a:lnSpc>
                <a:spcPct val="130000"/>
              </a:lnSpc>
            </a:pPr>
            <a:r>
              <a:rPr lang="zh-CN" altLang="en-US" sz="995" dirty="0">
                <a:solidFill>
                  <a:schemeClr val="tx1">
                    <a:lumMod val="75000"/>
                    <a:lumOff val="25000"/>
                  </a:schemeClr>
                </a:solidFill>
                <a:cs typeface="+mn-ea"/>
                <a:sym typeface="+mn-lt"/>
              </a:rPr>
              <a:t>尽可能用色彩丰富的图形</a:t>
            </a:r>
            <a:endParaRPr lang="en-US" sz="995" dirty="0">
              <a:solidFill>
                <a:schemeClr val="tx1">
                  <a:lumMod val="75000"/>
                  <a:lumOff val="25000"/>
                </a:schemeClr>
              </a:solidFill>
              <a:cs typeface="+mn-ea"/>
              <a:sym typeface="+mn-lt"/>
            </a:endParaRPr>
          </a:p>
        </p:txBody>
      </p:sp>
      <p:sp>
        <p:nvSpPr>
          <p:cNvPr id="40" name="TextBox 48"/>
          <p:cNvSpPr txBox="1"/>
          <p:nvPr/>
        </p:nvSpPr>
        <p:spPr>
          <a:xfrm>
            <a:off x="2222108" y="3029951"/>
            <a:ext cx="1293635" cy="198402"/>
          </a:xfrm>
          <a:prstGeom prst="rect">
            <a:avLst/>
          </a:prstGeom>
          <a:noFill/>
        </p:spPr>
        <p:txBody>
          <a:bodyPr wrap="square" lIns="67082" tIns="33541" rIns="105641" bIns="26410" numCol="1" spcCol="265320" rtlCol="0">
            <a:spAutoFit/>
          </a:bodyPr>
          <a:lstStyle/>
          <a:p>
            <a:pPr algn="ctr"/>
            <a:r>
              <a:rPr lang="zh-CN" altLang="en-US" sz="895" b="1" dirty="0">
                <a:solidFill>
                  <a:schemeClr val="bg1">
                    <a:lumMod val="50000"/>
                  </a:schemeClr>
                </a:solidFill>
                <a:cs typeface="+mn-ea"/>
                <a:sym typeface="+mn-lt"/>
              </a:rPr>
              <a:t>客户服务经理</a:t>
            </a:r>
            <a:endParaRPr lang="en-US" sz="895" b="1" dirty="0">
              <a:solidFill>
                <a:schemeClr val="bg1">
                  <a:lumMod val="50000"/>
                </a:schemeClr>
              </a:solidFill>
              <a:cs typeface="+mn-ea"/>
              <a:sym typeface="+mn-lt"/>
            </a:endParaRPr>
          </a:p>
        </p:txBody>
      </p:sp>
      <p:sp>
        <p:nvSpPr>
          <p:cNvPr id="41" name="TextBox 48"/>
          <p:cNvSpPr txBox="1"/>
          <p:nvPr/>
        </p:nvSpPr>
        <p:spPr>
          <a:xfrm>
            <a:off x="5309507" y="3228566"/>
            <a:ext cx="1488856" cy="439154"/>
          </a:xfrm>
          <a:prstGeom prst="rect">
            <a:avLst/>
          </a:prstGeom>
          <a:noFill/>
        </p:spPr>
        <p:txBody>
          <a:bodyPr wrap="square" lIns="67082" tIns="33541" rIns="105641" bIns="26410" numCol="1" spcCol="265320" rtlCol="0">
            <a:spAutoFit/>
          </a:bodyPr>
          <a:lstStyle/>
          <a:p>
            <a:pPr algn="ctr" defTabSz="894080">
              <a:lnSpc>
                <a:spcPct val="130000"/>
              </a:lnSpc>
            </a:pPr>
            <a:r>
              <a:rPr lang="zh-CN" altLang="en-US" sz="995" dirty="0">
                <a:solidFill>
                  <a:schemeClr val="tx1">
                    <a:lumMod val="75000"/>
                    <a:lumOff val="25000"/>
                  </a:schemeClr>
                </a:solidFill>
                <a:cs typeface="+mn-ea"/>
                <a:sym typeface="+mn-lt"/>
              </a:rPr>
              <a:t>中央图形上要用三种或者更多的颜色</a:t>
            </a:r>
            <a:endParaRPr lang="en-US" sz="995" dirty="0">
              <a:solidFill>
                <a:schemeClr val="tx1">
                  <a:lumMod val="75000"/>
                  <a:lumOff val="25000"/>
                </a:schemeClr>
              </a:solidFill>
              <a:cs typeface="+mn-ea"/>
              <a:sym typeface="+mn-lt"/>
            </a:endParaRPr>
          </a:p>
        </p:txBody>
      </p:sp>
      <p:sp>
        <p:nvSpPr>
          <p:cNvPr id="42" name="TextBox 48"/>
          <p:cNvSpPr txBox="1"/>
          <p:nvPr/>
        </p:nvSpPr>
        <p:spPr>
          <a:xfrm>
            <a:off x="5319483" y="3029951"/>
            <a:ext cx="1293635" cy="198402"/>
          </a:xfrm>
          <a:prstGeom prst="rect">
            <a:avLst/>
          </a:prstGeom>
          <a:noFill/>
        </p:spPr>
        <p:txBody>
          <a:bodyPr wrap="square" lIns="67082" tIns="33541" rIns="105641" bIns="26410" numCol="1" spcCol="265320" rtlCol="0">
            <a:spAutoFit/>
          </a:bodyPr>
          <a:lstStyle/>
          <a:p>
            <a:pPr algn="ctr"/>
            <a:r>
              <a:rPr lang="zh-CN" altLang="en-US" sz="895" b="1" dirty="0">
                <a:solidFill>
                  <a:schemeClr val="bg1">
                    <a:lumMod val="50000"/>
                  </a:schemeClr>
                </a:solidFill>
                <a:cs typeface="+mn-ea"/>
                <a:sym typeface="+mn-lt"/>
              </a:rPr>
              <a:t>技术培训讲师</a:t>
            </a:r>
            <a:endParaRPr lang="en-US" sz="895" b="1" dirty="0">
              <a:solidFill>
                <a:schemeClr val="bg1">
                  <a:lumMod val="50000"/>
                </a:schemeClr>
              </a:solidFill>
              <a:cs typeface="+mn-ea"/>
              <a:sym typeface="+mn-lt"/>
            </a:endParaRPr>
          </a:p>
        </p:txBody>
      </p:sp>
      <p:sp>
        <p:nvSpPr>
          <p:cNvPr id="43" name="TextBox 48"/>
          <p:cNvSpPr txBox="1"/>
          <p:nvPr/>
        </p:nvSpPr>
        <p:spPr>
          <a:xfrm>
            <a:off x="3783338" y="3803906"/>
            <a:ext cx="1470401" cy="638291"/>
          </a:xfrm>
          <a:prstGeom prst="rect">
            <a:avLst/>
          </a:prstGeom>
          <a:noFill/>
        </p:spPr>
        <p:txBody>
          <a:bodyPr wrap="square" lIns="67082" tIns="33541" rIns="105641" bIns="26410" numCol="1" spcCol="265320" rtlCol="0">
            <a:spAutoFit/>
          </a:bodyPr>
          <a:lstStyle/>
          <a:p>
            <a:pPr algn="ctr" defTabSz="894080">
              <a:lnSpc>
                <a:spcPct val="130000"/>
              </a:lnSpc>
            </a:pPr>
            <a:r>
              <a:rPr lang="zh-CN" altLang="en-US" sz="995" dirty="0">
                <a:solidFill>
                  <a:schemeClr val="tx1">
                    <a:lumMod val="75000"/>
                    <a:lumOff val="25000"/>
                  </a:schemeClr>
                </a:solidFill>
                <a:cs typeface="+mn-ea"/>
                <a:sym typeface="+mn-lt"/>
              </a:rPr>
              <a:t>顶部“开始”面板中可以对字体、字号、颜色、行距等进行修改。</a:t>
            </a:r>
            <a:endParaRPr lang="en-US" sz="995" dirty="0">
              <a:solidFill>
                <a:schemeClr val="tx1">
                  <a:lumMod val="75000"/>
                  <a:lumOff val="25000"/>
                </a:schemeClr>
              </a:solidFill>
              <a:cs typeface="+mn-ea"/>
              <a:sym typeface="+mn-lt"/>
            </a:endParaRPr>
          </a:p>
        </p:txBody>
      </p:sp>
      <p:sp>
        <p:nvSpPr>
          <p:cNvPr id="44" name="TextBox 48"/>
          <p:cNvSpPr txBox="1"/>
          <p:nvPr/>
        </p:nvSpPr>
        <p:spPr>
          <a:xfrm>
            <a:off x="3780035" y="3605291"/>
            <a:ext cx="1293635" cy="198402"/>
          </a:xfrm>
          <a:prstGeom prst="rect">
            <a:avLst/>
          </a:prstGeom>
          <a:noFill/>
        </p:spPr>
        <p:txBody>
          <a:bodyPr wrap="square" lIns="67082" tIns="33541" rIns="105641" bIns="26410" numCol="1" spcCol="265320" rtlCol="0">
            <a:spAutoFit/>
          </a:bodyPr>
          <a:lstStyle/>
          <a:p>
            <a:pPr algn="ctr"/>
            <a:r>
              <a:rPr lang="zh-CN" altLang="en-US" sz="895" b="1" dirty="0">
                <a:solidFill>
                  <a:schemeClr val="bg1">
                    <a:lumMod val="50000"/>
                  </a:schemeClr>
                </a:solidFill>
                <a:cs typeface="+mn-ea"/>
                <a:sym typeface="+mn-lt"/>
              </a:rPr>
              <a:t>技术问题处理专家</a:t>
            </a:r>
            <a:endParaRPr lang="en-US" sz="895" b="1" dirty="0">
              <a:solidFill>
                <a:schemeClr val="bg1">
                  <a:lumMod val="50000"/>
                </a:schemeClr>
              </a:solidFill>
              <a:cs typeface="+mn-ea"/>
              <a:sym typeface="+mn-lt"/>
            </a:endParaRPr>
          </a:p>
        </p:txBody>
      </p:sp>
      <p:sp>
        <p:nvSpPr>
          <p:cNvPr id="45" name="TextBox 48"/>
          <p:cNvSpPr txBox="1"/>
          <p:nvPr/>
        </p:nvSpPr>
        <p:spPr>
          <a:xfrm>
            <a:off x="6807170" y="3803906"/>
            <a:ext cx="1536692" cy="439154"/>
          </a:xfrm>
          <a:prstGeom prst="rect">
            <a:avLst/>
          </a:prstGeom>
          <a:noFill/>
        </p:spPr>
        <p:txBody>
          <a:bodyPr wrap="square" lIns="67082" tIns="33541" rIns="105641" bIns="26410" numCol="1" spcCol="265320" rtlCol="0">
            <a:spAutoFit/>
          </a:bodyPr>
          <a:lstStyle/>
          <a:p>
            <a:pPr algn="ctr" defTabSz="894080">
              <a:lnSpc>
                <a:spcPct val="130000"/>
              </a:lnSpc>
            </a:pPr>
            <a:r>
              <a:rPr lang="zh-CN" altLang="en-US" sz="995" dirty="0">
                <a:solidFill>
                  <a:schemeClr val="tx1">
                    <a:lumMod val="75000"/>
                    <a:lumOff val="25000"/>
                  </a:schemeClr>
                </a:solidFill>
                <a:cs typeface="+mn-ea"/>
                <a:sym typeface="+mn-lt"/>
              </a:rPr>
              <a:t>图形要有层次感，可以用 </a:t>
            </a:r>
            <a:r>
              <a:rPr lang="en-US" altLang="zh-CN" sz="995" dirty="0">
                <a:solidFill>
                  <a:schemeClr val="tx1">
                    <a:lumMod val="75000"/>
                    <a:lumOff val="25000"/>
                  </a:schemeClr>
                </a:solidFill>
                <a:cs typeface="+mn-ea"/>
                <a:sym typeface="+mn-lt"/>
              </a:rPr>
              <a:t>3D</a:t>
            </a:r>
            <a:r>
              <a:rPr lang="zh-CN" altLang="en-US" sz="995" dirty="0">
                <a:solidFill>
                  <a:schemeClr val="tx1">
                    <a:lumMod val="75000"/>
                    <a:lumOff val="25000"/>
                  </a:schemeClr>
                </a:solidFill>
                <a:cs typeface="+mn-ea"/>
                <a:sym typeface="+mn-lt"/>
              </a:rPr>
              <a:t>图</a:t>
            </a:r>
            <a:endParaRPr lang="en-US" sz="995" dirty="0">
              <a:solidFill>
                <a:schemeClr val="tx1">
                  <a:lumMod val="75000"/>
                  <a:lumOff val="25000"/>
                </a:schemeClr>
              </a:solidFill>
              <a:cs typeface="+mn-ea"/>
              <a:sym typeface="+mn-lt"/>
            </a:endParaRPr>
          </a:p>
        </p:txBody>
      </p:sp>
      <p:sp>
        <p:nvSpPr>
          <p:cNvPr id="46" name="TextBox 48"/>
          <p:cNvSpPr txBox="1"/>
          <p:nvPr/>
        </p:nvSpPr>
        <p:spPr>
          <a:xfrm>
            <a:off x="6877410" y="3574794"/>
            <a:ext cx="1293635" cy="198402"/>
          </a:xfrm>
          <a:prstGeom prst="rect">
            <a:avLst/>
          </a:prstGeom>
          <a:noFill/>
        </p:spPr>
        <p:txBody>
          <a:bodyPr wrap="square" lIns="67082" tIns="33541" rIns="105641" bIns="26410" numCol="1" spcCol="265320" rtlCol="0">
            <a:spAutoFit/>
          </a:bodyPr>
          <a:lstStyle/>
          <a:p>
            <a:pPr algn="ctr"/>
            <a:r>
              <a:rPr lang="zh-CN" altLang="en-US" sz="895" b="1" dirty="0">
                <a:solidFill>
                  <a:schemeClr val="bg1">
                    <a:lumMod val="50000"/>
                  </a:schemeClr>
                </a:solidFill>
                <a:cs typeface="+mn-ea"/>
                <a:sym typeface="+mn-lt"/>
              </a:rPr>
              <a:t>现场服务专家</a:t>
            </a:r>
            <a:endParaRPr lang="en-US" sz="895" b="1" dirty="0">
              <a:solidFill>
                <a:schemeClr val="bg1">
                  <a:lumMod val="50000"/>
                </a:schemeClr>
              </a:solidFill>
              <a:cs typeface="+mn-ea"/>
              <a:sym typeface="+mn-lt"/>
            </a:endParaRPr>
          </a:p>
        </p:txBody>
      </p:sp>
      <p:sp>
        <p:nvSpPr>
          <p:cNvPr id="47" name="矩形 46"/>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8" name="矩形 47"/>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9"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50" name="矩形 49"/>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51" name="TextBox 8"/>
          <p:cNvSpPr txBox="1"/>
          <p:nvPr/>
        </p:nvSpPr>
        <p:spPr>
          <a:xfrm>
            <a:off x="566353" y="155740"/>
            <a:ext cx="2408339"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思维导图的绘制</a:t>
            </a:r>
            <a:endParaRPr lang="zh-CN" altLang="en-US" sz="2490" b="1" dirty="0">
              <a:solidFill>
                <a:schemeClr val="tx1">
                  <a:lumMod val="85000"/>
                  <a:lumOff val="15000"/>
                </a:schemeClr>
              </a:solidFill>
              <a:cs typeface="+mn-ea"/>
              <a:sym typeface="+mn-lt"/>
            </a:endParaRPr>
          </a:p>
        </p:txBody>
      </p:sp>
      <p:sp>
        <p:nvSpPr>
          <p:cNvPr id="52"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65000"/>
                    <a:lumOff val="35000"/>
                  </a:schemeClr>
                </a:solidFill>
                <a:cs typeface="+mn-ea"/>
                <a:sym typeface="+mn-lt"/>
              </a:rPr>
              <a:t>COMPLETION OF WORK</a:t>
            </a:r>
            <a:endParaRPr lang="zh-CN" altLang="en-US" sz="995" dirty="0">
              <a:solidFill>
                <a:schemeClr val="tx1">
                  <a:lumMod val="65000"/>
                  <a:lumOff val="35000"/>
                </a:schemeClr>
              </a:solidFill>
              <a:cs typeface="+mn-ea"/>
              <a:sym typeface="+mn-lt"/>
            </a:endParaRPr>
          </a:p>
        </p:txBody>
      </p:sp>
      <p:sp>
        <p:nvSpPr>
          <p:cNvPr id="53" name="矩形 52"/>
          <p:cNvSpPr/>
          <p:nvPr/>
        </p:nvSpPr>
        <p:spPr>
          <a:xfrm>
            <a:off x="3619792" y="871567"/>
            <a:ext cx="1275245" cy="398275"/>
          </a:xfrm>
          <a:prstGeom prst="rect">
            <a:avLst/>
          </a:prstGeom>
        </p:spPr>
        <p:txBody>
          <a:bodyPr wrap="none">
            <a:spAutoFit/>
          </a:bodyPr>
          <a:lstStyle/>
          <a:p>
            <a:pPr defTabSz="635635" fontAlgn="base">
              <a:spcBef>
                <a:spcPct val="0"/>
              </a:spcBef>
              <a:spcAft>
                <a:spcPct val="0"/>
              </a:spcAft>
            </a:pPr>
            <a:r>
              <a:rPr lang="zh-CN" altLang="en-US" sz="1990" dirty="0">
                <a:solidFill>
                  <a:srgbClr val="17375E"/>
                </a:solidFill>
                <a:cs typeface="+mn-ea"/>
              </a:rPr>
              <a:t>突出重点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329"/>
    </mc:Choice>
    <mc:Fallback xmlns="">
      <p:transition spd="slow" advTm="113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par>
                                <p:cTn id="14" presetID="22" presetClass="entr" presetSubtype="1" fill="hold" nodeType="with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42" presetClass="entr" presetSubtype="0" fill="hold" grpId="0" nodeType="withEffect">
                                  <p:stCondLst>
                                    <p:cond delay="800"/>
                                  </p:stCondLst>
                                  <p:iterate type="lt">
                                    <p:tmPct val="10000"/>
                                  </p:iterate>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30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26" presetClass="emph" presetSubtype="0" fill="hold" nodeType="withEffect">
                                  <p:stCondLst>
                                    <p:cond delay="500"/>
                                  </p:stCondLst>
                                  <p:childTnLst>
                                    <p:animEffect transition="out" filter="fade">
                                      <p:cBhvr>
                                        <p:cTn id="40" dur="500" tmFilter="0, 0; .2, .5; .8, .5; 1, 0"/>
                                        <p:tgtEl>
                                          <p:spTgt spid="10"/>
                                        </p:tgtEl>
                                      </p:cBhvr>
                                    </p:animEffect>
                                    <p:animScale>
                                      <p:cBhvr>
                                        <p:cTn id="41" dur="250" autoRev="1" fill="hold"/>
                                        <p:tgtEl>
                                          <p:spTgt spid="10"/>
                                        </p:tgtEl>
                                      </p:cBhvr>
                                      <p:by x="105000" y="105000"/>
                                    </p:animScale>
                                  </p:childTnLst>
                                </p:cTn>
                              </p:par>
                              <p:par>
                                <p:cTn id="42" presetID="22" presetClass="entr" presetSubtype="1" fill="hold" nodeType="withEffect">
                                  <p:stCondLst>
                                    <p:cond delay="100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par>
                                <p:cTn id="45" presetID="42" presetClass="entr" presetSubtype="0" fill="hold" grpId="0" nodeType="withEffect">
                                  <p:stCondLst>
                                    <p:cond delay="1400"/>
                                  </p:stCondLst>
                                  <p:iterate type="lt">
                                    <p:tmPct val="10000"/>
                                  </p:iterate>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350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Effect transition="in" filter="fade">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par>
                                <p:cTn id="67" presetID="26" presetClass="emph" presetSubtype="0" fill="hold" nodeType="withEffect">
                                  <p:stCondLst>
                                    <p:cond delay="500"/>
                                  </p:stCondLst>
                                  <p:childTnLst>
                                    <p:animEffect transition="out" filter="fade">
                                      <p:cBhvr>
                                        <p:cTn id="68" dur="500" tmFilter="0, 0; .2, .5; .8, .5; 1, 0"/>
                                        <p:tgtEl>
                                          <p:spTgt spid="14"/>
                                        </p:tgtEl>
                                      </p:cBhvr>
                                    </p:animEffect>
                                    <p:animScale>
                                      <p:cBhvr>
                                        <p:cTn id="69" dur="250" autoRev="1" fill="hold"/>
                                        <p:tgtEl>
                                          <p:spTgt spid="14"/>
                                        </p:tgtEl>
                                      </p:cBhvr>
                                      <p:by x="105000" y="105000"/>
                                    </p:animScale>
                                  </p:childTnLst>
                                </p:cTn>
                              </p:par>
                              <p:par>
                                <p:cTn id="70" presetID="22" presetClass="entr" presetSubtype="1" fill="hold" nodeType="withEffect">
                                  <p:stCondLst>
                                    <p:cond delay="90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par>
                                <p:cTn id="73" presetID="42" presetClass="entr" presetSubtype="0" fill="hold" grpId="0" nodeType="withEffect">
                                  <p:stCondLst>
                                    <p:cond delay="1400"/>
                                  </p:stCondLst>
                                  <p:iterate type="lt">
                                    <p:tmPct val="10000"/>
                                  </p:iterate>
                                  <p:childTnLst>
                                    <p:set>
                                      <p:cBhvr>
                                        <p:cTn id="74" dur="1" fill="hold">
                                          <p:stCondLst>
                                            <p:cond delay="0"/>
                                          </p:stCondLst>
                                        </p:cTn>
                                        <p:tgtEl>
                                          <p:spTgt spid="44"/>
                                        </p:tgtEl>
                                        <p:attrNameLst>
                                          <p:attrName>style.visibility</p:attrName>
                                        </p:attrNameLst>
                                      </p:cBhvr>
                                      <p:to>
                                        <p:strVal val="visible"/>
                                      </p:to>
                                    </p:set>
                                    <p:animEffect transition="in" filter="fade">
                                      <p:cBhvr>
                                        <p:cTn id="75" dur="1000"/>
                                        <p:tgtEl>
                                          <p:spTgt spid="44"/>
                                        </p:tgtEl>
                                      </p:cBhvr>
                                    </p:animEffect>
                                    <p:anim calcmode="lin" valueType="num">
                                      <p:cBhvr>
                                        <p:cTn id="76" dur="1000" fill="hold"/>
                                        <p:tgtEl>
                                          <p:spTgt spid="44"/>
                                        </p:tgtEl>
                                        <p:attrNameLst>
                                          <p:attrName>ppt_x</p:attrName>
                                        </p:attrNameLst>
                                      </p:cBhvr>
                                      <p:tavLst>
                                        <p:tav tm="0">
                                          <p:val>
                                            <p:strVal val="#ppt_x"/>
                                          </p:val>
                                        </p:tav>
                                        <p:tav tm="100000">
                                          <p:val>
                                            <p:strVal val="#ppt_x"/>
                                          </p:val>
                                        </p:tav>
                                      </p:tavLst>
                                    </p:anim>
                                    <p:anim calcmode="lin" valueType="num">
                                      <p:cBhvr>
                                        <p:cTn id="77" dur="1000" fill="hold"/>
                                        <p:tgtEl>
                                          <p:spTgt spid="4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par>
                                <p:cTn id="83" presetID="53" presetClass="entr" presetSubtype="16" fill="hold" grpId="0" nodeType="withEffect">
                                  <p:stCondLst>
                                    <p:cond delay="3400"/>
                                  </p:stCondLst>
                                  <p:childTnLst>
                                    <p:set>
                                      <p:cBhvr>
                                        <p:cTn id="84" dur="1" fill="hold">
                                          <p:stCondLst>
                                            <p:cond delay="0"/>
                                          </p:stCondLst>
                                        </p:cTn>
                                        <p:tgtEl>
                                          <p:spTgt spid="4"/>
                                        </p:tgtEl>
                                        <p:attrNameLst>
                                          <p:attrName>style.visibility</p:attrName>
                                        </p:attrNameLst>
                                      </p:cBhvr>
                                      <p:to>
                                        <p:strVal val="visible"/>
                                      </p:to>
                                    </p:set>
                                    <p:anim calcmode="lin" valueType="num">
                                      <p:cBhvr>
                                        <p:cTn id="85" dur="500" fill="hold"/>
                                        <p:tgtEl>
                                          <p:spTgt spid="4"/>
                                        </p:tgtEl>
                                        <p:attrNameLst>
                                          <p:attrName>ppt_w</p:attrName>
                                        </p:attrNameLst>
                                      </p:cBhvr>
                                      <p:tavLst>
                                        <p:tav tm="0">
                                          <p:val>
                                            <p:fltVal val="0"/>
                                          </p:val>
                                        </p:tav>
                                        <p:tav tm="100000">
                                          <p:val>
                                            <p:strVal val="#ppt_w"/>
                                          </p:val>
                                        </p:tav>
                                      </p:tavLst>
                                    </p:anim>
                                    <p:anim calcmode="lin" valueType="num">
                                      <p:cBhvr>
                                        <p:cTn id="86" dur="500" fill="hold"/>
                                        <p:tgtEl>
                                          <p:spTgt spid="4"/>
                                        </p:tgtEl>
                                        <p:attrNameLst>
                                          <p:attrName>ppt_h</p:attrName>
                                        </p:attrNameLst>
                                      </p:cBhvr>
                                      <p:tavLst>
                                        <p:tav tm="0">
                                          <p:val>
                                            <p:fltVal val="0"/>
                                          </p:val>
                                        </p:tav>
                                        <p:tav tm="100000">
                                          <p:val>
                                            <p:strVal val="#ppt_h"/>
                                          </p:val>
                                        </p:tav>
                                      </p:tavLst>
                                    </p:anim>
                                    <p:animEffect transition="in" filter="fade">
                                      <p:cBhvr>
                                        <p:cTn id="87" dur="500"/>
                                        <p:tgtEl>
                                          <p:spTgt spid="4"/>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par>
                                <p:cTn id="95" presetID="26" presetClass="emph" presetSubtype="0" fill="hold" nodeType="withEffect">
                                  <p:stCondLst>
                                    <p:cond delay="500"/>
                                  </p:stCondLst>
                                  <p:childTnLst>
                                    <p:animEffect transition="out" filter="fade">
                                      <p:cBhvr>
                                        <p:cTn id="96" dur="500" tmFilter="0, 0; .2, .5; .8, .5; 1, 0"/>
                                        <p:tgtEl>
                                          <p:spTgt spid="19"/>
                                        </p:tgtEl>
                                      </p:cBhvr>
                                    </p:animEffect>
                                    <p:animScale>
                                      <p:cBhvr>
                                        <p:cTn id="97" dur="250" autoRev="1" fill="hold"/>
                                        <p:tgtEl>
                                          <p:spTgt spid="19"/>
                                        </p:tgtEl>
                                      </p:cBhvr>
                                      <p:by x="105000" y="105000"/>
                                    </p:animScale>
                                  </p:childTnLst>
                                </p:cTn>
                              </p:par>
                              <p:par>
                                <p:cTn id="98" presetID="22" presetClass="entr" presetSubtype="1" fill="hold" nodeType="withEffect">
                                  <p:stCondLst>
                                    <p:cond delay="1000"/>
                                  </p:stCondLst>
                                  <p:childTnLst>
                                    <p:set>
                                      <p:cBhvr>
                                        <p:cTn id="99" dur="1" fill="hold">
                                          <p:stCondLst>
                                            <p:cond delay="0"/>
                                          </p:stCondLst>
                                        </p:cTn>
                                        <p:tgtEl>
                                          <p:spTgt spid="18"/>
                                        </p:tgtEl>
                                        <p:attrNameLst>
                                          <p:attrName>style.visibility</p:attrName>
                                        </p:attrNameLst>
                                      </p:cBhvr>
                                      <p:to>
                                        <p:strVal val="visible"/>
                                      </p:to>
                                    </p:set>
                                    <p:animEffect transition="in" filter="wipe(up)">
                                      <p:cBhvr>
                                        <p:cTn id="100" dur="500"/>
                                        <p:tgtEl>
                                          <p:spTgt spid="18"/>
                                        </p:tgtEl>
                                      </p:cBhvr>
                                    </p:animEffect>
                                  </p:childTnLst>
                                </p:cTn>
                              </p:par>
                              <p:par>
                                <p:cTn id="101" presetID="42" presetClass="entr" presetSubtype="0" fill="hold" grpId="0" nodeType="withEffect">
                                  <p:stCondLst>
                                    <p:cond delay="1500"/>
                                  </p:stCondLst>
                                  <p:iterate type="lt">
                                    <p:tmPct val="10000"/>
                                  </p:iterate>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400"/>
                                  </p:stCondLst>
                                  <p:childTnLst>
                                    <p:set>
                                      <p:cBhvr>
                                        <p:cTn id="107" dur="1" fill="hold">
                                          <p:stCondLst>
                                            <p:cond delay="0"/>
                                          </p:stCondLst>
                                        </p:cTn>
                                        <p:tgtEl>
                                          <p:spTgt spid="41"/>
                                        </p:tgtEl>
                                        <p:attrNameLst>
                                          <p:attrName>style.visibility</p:attrName>
                                        </p:attrNameLst>
                                      </p:cBhvr>
                                      <p:to>
                                        <p:strVal val="visible"/>
                                      </p:to>
                                    </p:set>
                                    <p:animEffect transition="in" filter="fade">
                                      <p:cBhvr>
                                        <p:cTn id="108" dur="1000"/>
                                        <p:tgtEl>
                                          <p:spTgt spid="41"/>
                                        </p:tgtEl>
                                      </p:cBhvr>
                                    </p:animEffect>
                                    <p:anim calcmode="lin" valueType="num">
                                      <p:cBhvr>
                                        <p:cTn id="109" dur="1000" fill="hold"/>
                                        <p:tgtEl>
                                          <p:spTgt spid="41"/>
                                        </p:tgtEl>
                                        <p:attrNameLst>
                                          <p:attrName>ppt_x</p:attrName>
                                        </p:attrNameLst>
                                      </p:cBhvr>
                                      <p:tavLst>
                                        <p:tav tm="0">
                                          <p:val>
                                            <p:strVal val="#ppt_x"/>
                                          </p:val>
                                        </p:tav>
                                        <p:tav tm="100000">
                                          <p:val>
                                            <p:strVal val="#ppt_x"/>
                                          </p:val>
                                        </p:tav>
                                      </p:tavLst>
                                    </p:anim>
                                    <p:anim calcmode="lin" valueType="num">
                                      <p:cBhvr>
                                        <p:cTn id="110" dur="1000" fill="hold"/>
                                        <p:tgtEl>
                                          <p:spTgt spid="41"/>
                                        </p:tgtEl>
                                        <p:attrNameLst>
                                          <p:attrName>ppt_y</p:attrName>
                                        </p:attrNameLst>
                                      </p:cBhvr>
                                      <p:tavLst>
                                        <p:tav tm="0">
                                          <p:val>
                                            <p:strVal val="#ppt_y+.1"/>
                                          </p:val>
                                        </p:tav>
                                        <p:tav tm="100000">
                                          <p:val>
                                            <p:strVal val="#ppt_y"/>
                                          </p:val>
                                        </p:tav>
                                      </p:tavLst>
                                    </p:anim>
                                  </p:childTnLst>
                                </p:cTn>
                              </p:par>
                              <p:par>
                                <p:cTn id="111" presetID="53" presetClass="entr" presetSubtype="16" fill="hold" grpId="0" nodeType="withEffect">
                                  <p:stCondLst>
                                    <p:cond delay="3600"/>
                                  </p:stCondLst>
                                  <p:childTnLst>
                                    <p:set>
                                      <p:cBhvr>
                                        <p:cTn id="112" dur="1" fill="hold">
                                          <p:stCondLst>
                                            <p:cond delay="0"/>
                                          </p:stCondLst>
                                        </p:cTn>
                                        <p:tgtEl>
                                          <p:spTgt spid="5"/>
                                        </p:tgtEl>
                                        <p:attrNameLst>
                                          <p:attrName>style.visibility</p:attrName>
                                        </p:attrNameLst>
                                      </p:cBhvr>
                                      <p:to>
                                        <p:strVal val="visible"/>
                                      </p:to>
                                    </p:set>
                                    <p:anim calcmode="lin" valueType="num">
                                      <p:cBhvr>
                                        <p:cTn id="113" dur="500" fill="hold"/>
                                        <p:tgtEl>
                                          <p:spTgt spid="5"/>
                                        </p:tgtEl>
                                        <p:attrNameLst>
                                          <p:attrName>ppt_w</p:attrName>
                                        </p:attrNameLst>
                                      </p:cBhvr>
                                      <p:tavLst>
                                        <p:tav tm="0">
                                          <p:val>
                                            <p:fltVal val="0"/>
                                          </p:val>
                                        </p:tav>
                                        <p:tav tm="100000">
                                          <p:val>
                                            <p:strVal val="#ppt_w"/>
                                          </p:val>
                                        </p:tav>
                                      </p:tavLst>
                                    </p:anim>
                                    <p:anim calcmode="lin" valueType="num">
                                      <p:cBhvr>
                                        <p:cTn id="114" dur="500" fill="hold"/>
                                        <p:tgtEl>
                                          <p:spTgt spid="5"/>
                                        </p:tgtEl>
                                        <p:attrNameLst>
                                          <p:attrName>ppt_h</p:attrName>
                                        </p:attrNameLst>
                                      </p:cBhvr>
                                      <p:tavLst>
                                        <p:tav tm="0">
                                          <p:val>
                                            <p:fltVal val="0"/>
                                          </p:val>
                                        </p:tav>
                                        <p:tav tm="100000">
                                          <p:val>
                                            <p:strVal val="#ppt_h"/>
                                          </p:val>
                                        </p:tav>
                                      </p:tavLst>
                                    </p:anim>
                                    <p:animEffect transition="in" filter="fade">
                                      <p:cBhvr>
                                        <p:cTn id="115" dur="500"/>
                                        <p:tgtEl>
                                          <p:spTgt spid="5"/>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33"/>
                                        </p:tgtEl>
                                        <p:attrNameLst>
                                          <p:attrName>style.visibility</p:attrName>
                                        </p:attrNameLst>
                                      </p:cBhvr>
                                      <p:to>
                                        <p:strVal val="visible"/>
                                      </p:to>
                                    </p:set>
                                    <p:anim calcmode="lin" valueType="num">
                                      <p:cBhvr>
                                        <p:cTn id="120" dur="500" fill="hold"/>
                                        <p:tgtEl>
                                          <p:spTgt spid="33"/>
                                        </p:tgtEl>
                                        <p:attrNameLst>
                                          <p:attrName>ppt_w</p:attrName>
                                        </p:attrNameLst>
                                      </p:cBhvr>
                                      <p:tavLst>
                                        <p:tav tm="0">
                                          <p:val>
                                            <p:fltVal val="0"/>
                                          </p:val>
                                        </p:tav>
                                        <p:tav tm="100000">
                                          <p:val>
                                            <p:strVal val="#ppt_w"/>
                                          </p:val>
                                        </p:tav>
                                      </p:tavLst>
                                    </p:anim>
                                    <p:anim calcmode="lin" valueType="num">
                                      <p:cBhvr>
                                        <p:cTn id="121" dur="500" fill="hold"/>
                                        <p:tgtEl>
                                          <p:spTgt spid="33"/>
                                        </p:tgtEl>
                                        <p:attrNameLst>
                                          <p:attrName>ppt_h</p:attrName>
                                        </p:attrNameLst>
                                      </p:cBhvr>
                                      <p:tavLst>
                                        <p:tav tm="0">
                                          <p:val>
                                            <p:fltVal val="0"/>
                                          </p:val>
                                        </p:tav>
                                        <p:tav tm="100000">
                                          <p:val>
                                            <p:strVal val="#ppt_h"/>
                                          </p:val>
                                        </p:tav>
                                      </p:tavLst>
                                    </p:anim>
                                    <p:animEffect transition="in" filter="fade">
                                      <p:cBhvr>
                                        <p:cTn id="122" dur="500"/>
                                        <p:tgtEl>
                                          <p:spTgt spid="33"/>
                                        </p:tgtEl>
                                      </p:cBhvr>
                                    </p:animEffect>
                                  </p:childTnLst>
                                </p:cTn>
                              </p:par>
                              <p:par>
                                <p:cTn id="123" presetID="26" presetClass="emph" presetSubtype="0" fill="hold" nodeType="withEffect">
                                  <p:stCondLst>
                                    <p:cond delay="500"/>
                                  </p:stCondLst>
                                  <p:childTnLst>
                                    <p:animEffect transition="out" filter="fade">
                                      <p:cBhvr>
                                        <p:cTn id="124" dur="500" tmFilter="0, 0; .2, .5; .8, .5; 1, 0"/>
                                        <p:tgtEl>
                                          <p:spTgt spid="33"/>
                                        </p:tgtEl>
                                      </p:cBhvr>
                                    </p:animEffect>
                                    <p:animScale>
                                      <p:cBhvr>
                                        <p:cTn id="125" dur="250" autoRev="1" fill="hold"/>
                                        <p:tgtEl>
                                          <p:spTgt spid="33"/>
                                        </p:tgtEl>
                                      </p:cBhvr>
                                      <p:by x="105000" y="105000"/>
                                    </p:animScale>
                                  </p:childTnLst>
                                </p:cTn>
                              </p:par>
                              <p:par>
                                <p:cTn id="126" presetID="22" presetClass="entr" presetSubtype="1" fill="hold" nodeType="withEffect">
                                  <p:stCondLst>
                                    <p:cond delay="900"/>
                                  </p:stCondLst>
                                  <p:childTnLst>
                                    <p:set>
                                      <p:cBhvr>
                                        <p:cTn id="127" dur="1" fill="hold">
                                          <p:stCondLst>
                                            <p:cond delay="0"/>
                                          </p:stCondLst>
                                        </p:cTn>
                                        <p:tgtEl>
                                          <p:spTgt spid="36"/>
                                        </p:tgtEl>
                                        <p:attrNameLst>
                                          <p:attrName>style.visibility</p:attrName>
                                        </p:attrNameLst>
                                      </p:cBhvr>
                                      <p:to>
                                        <p:strVal val="visible"/>
                                      </p:to>
                                    </p:set>
                                    <p:animEffect transition="in" filter="wipe(up)">
                                      <p:cBhvr>
                                        <p:cTn id="128" dur="500"/>
                                        <p:tgtEl>
                                          <p:spTgt spid="36"/>
                                        </p:tgtEl>
                                      </p:cBhvr>
                                    </p:animEffect>
                                  </p:childTnLst>
                                </p:cTn>
                              </p:par>
                              <p:par>
                                <p:cTn id="129" presetID="42" presetClass="entr" presetSubtype="0" fill="hold" grpId="0" nodeType="withEffect">
                                  <p:stCondLst>
                                    <p:cond delay="1300"/>
                                  </p:stCondLst>
                                  <p:iterate type="lt">
                                    <p:tmPct val="10000"/>
                                  </p:iterate>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2300"/>
                                  </p:stCondLst>
                                  <p:childTnLst>
                                    <p:set>
                                      <p:cBhvr>
                                        <p:cTn id="135" dur="1" fill="hold">
                                          <p:stCondLst>
                                            <p:cond delay="0"/>
                                          </p:stCondLst>
                                        </p:cTn>
                                        <p:tgtEl>
                                          <p:spTgt spid="45"/>
                                        </p:tgtEl>
                                        <p:attrNameLst>
                                          <p:attrName>style.visibility</p:attrName>
                                        </p:attrNameLst>
                                      </p:cBhvr>
                                      <p:to>
                                        <p:strVal val="visible"/>
                                      </p:to>
                                    </p:set>
                                    <p:animEffect transition="in" filter="fade">
                                      <p:cBhvr>
                                        <p:cTn id="136" dur="1000"/>
                                        <p:tgtEl>
                                          <p:spTgt spid="45"/>
                                        </p:tgtEl>
                                      </p:cBhvr>
                                    </p:animEffect>
                                    <p:anim calcmode="lin" valueType="num">
                                      <p:cBhvr>
                                        <p:cTn id="137" dur="1000" fill="hold"/>
                                        <p:tgtEl>
                                          <p:spTgt spid="45"/>
                                        </p:tgtEl>
                                        <p:attrNameLst>
                                          <p:attrName>ppt_x</p:attrName>
                                        </p:attrNameLst>
                                      </p:cBhvr>
                                      <p:tavLst>
                                        <p:tav tm="0">
                                          <p:val>
                                            <p:strVal val="#ppt_x"/>
                                          </p:val>
                                        </p:tav>
                                        <p:tav tm="100000">
                                          <p:val>
                                            <p:strVal val="#ppt_x"/>
                                          </p:val>
                                        </p:tav>
                                      </p:tavLst>
                                    </p:anim>
                                    <p:anim calcmode="lin" valueType="num">
                                      <p:cBhvr>
                                        <p:cTn id="13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7" grpId="0"/>
      <p:bldP spid="38" grpId="0"/>
      <p:bldP spid="39" grpId="0"/>
      <p:bldP spid="40" grpId="0"/>
      <p:bldP spid="41" grpId="0"/>
      <p:bldP spid="42" grpId="0"/>
      <p:bldP spid="43" grpId="0"/>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a:off x="3231662" y="1494195"/>
            <a:ext cx="2610641" cy="2598874"/>
          </a:xfrm>
          <a:prstGeom prst="arc">
            <a:avLst>
              <a:gd name="adj1" fmla="val 8872451"/>
              <a:gd name="adj2" fmla="val 16231944"/>
            </a:avLst>
          </a:prstGeom>
          <a:noFill/>
          <a:ln w="9525">
            <a:solidFill>
              <a:schemeClr val="tx1">
                <a:lumMod val="75000"/>
                <a:lumOff val="2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rtlCol="0" anchor="ctr"/>
          <a:lstStyle/>
          <a:p>
            <a:pPr algn="ctr"/>
            <a:endParaRPr lang="zh-CN" altLang="en-US" sz="1790">
              <a:cs typeface="+mn-ea"/>
              <a:sym typeface="+mn-lt"/>
            </a:endParaRPr>
          </a:p>
        </p:txBody>
      </p:sp>
      <p:sp>
        <p:nvSpPr>
          <p:cNvPr id="3" name="弧形 2"/>
          <p:cNvSpPr/>
          <p:nvPr/>
        </p:nvSpPr>
        <p:spPr>
          <a:xfrm flipH="1" flipV="1">
            <a:off x="3208720" y="1511601"/>
            <a:ext cx="2610641" cy="2598874"/>
          </a:xfrm>
          <a:prstGeom prst="arc">
            <a:avLst>
              <a:gd name="adj1" fmla="val 8622946"/>
              <a:gd name="adj2" fmla="val 16231944"/>
            </a:avLst>
          </a:prstGeom>
          <a:noFill/>
          <a:ln w="9525">
            <a:solidFill>
              <a:schemeClr val="tx1">
                <a:lumMod val="75000"/>
                <a:lumOff val="2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rtlCol="0" anchor="ctr"/>
          <a:lstStyle/>
          <a:p>
            <a:pPr algn="ctr"/>
            <a:endParaRPr lang="zh-CN" altLang="en-US" sz="1790">
              <a:cs typeface="+mn-ea"/>
              <a:sym typeface="+mn-lt"/>
            </a:endParaRPr>
          </a:p>
        </p:txBody>
      </p:sp>
      <p:cxnSp>
        <p:nvCxnSpPr>
          <p:cNvPr id="4" name="直接连接符 3"/>
          <p:cNvCxnSpPr/>
          <p:nvPr/>
        </p:nvCxnSpPr>
        <p:spPr>
          <a:xfrm>
            <a:off x="5567908" y="2040866"/>
            <a:ext cx="437325" cy="0"/>
          </a:xfrm>
          <a:prstGeom prst="line">
            <a:avLst/>
          </a:prstGeom>
          <a:noFill/>
          <a:ln w="9525">
            <a:solidFill>
              <a:schemeClr val="tx1">
                <a:lumMod val="75000"/>
                <a:lumOff val="2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a:off x="2997285" y="3486400"/>
            <a:ext cx="437325" cy="0"/>
          </a:xfrm>
          <a:prstGeom prst="line">
            <a:avLst/>
          </a:prstGeom>
          <a:noFill/>
          <a:ln w="9525">
            <a:solidFill>
              <a:schemeClr val="tx1">
                <a:lumMod val="75000"/>
                <a:lumOff val="2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6" name="椭圆 5"/>
          <p:cNvSpPr/>
          <p:nvPr/>
        </p:nvSpPr>
        <p:spPr>
          <a:xfrm>
            <a:off x="3501450" y="1774186"/>
            <a:ext cx="2076567" cy="2067207"/>
          </a:xfrm>
          <a:prstGeom prst="ellipse">
            <a:avLst/>
          </a:prstGeom>
          <a:solidFill>
            <a:srgbClr val="17375E"/>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82" tIns="33541" rIns="67082" bIns="33541" numCol="1" spcCol="0" rtlCol="0" fromWordArt="0" anchor="ctr" anchorCtr="0" forceAA="0" compatLnSpc="1">
            <a:noAutofit/>
          </a:bodyPr>
          <a:lstStyle/>
          <a:p>
            <a:pPr algn="ctr"/>
            <a:endParaRPr lang="zh-CN" altLang="en-US" sz="1790">
              <a:cs typeface="+mn-ea"/>
              <a:sym typeface="+mn-lt"/>
            </a:endParaRPr>
          </a:p>
        </p:txBody>
      </p:sp>
      <p:sp>
        <p:nvSpPr>
          <p:cNvPr id="7" name="矩形 6"/>
          <p:cNvSpPr/>
          <p:nvPr/>
        </p:nvSpPr>
        <p:spPr>
          <a:xfrm>
            <a:off x="920357" y="3249524"/>
            <a:ext cx="2077855" cy="435376"/>
          </a:xfrm>
          <a:prstGeom prst="rect">
            <a:avLst/>
          </a:prstGeom>
        </p:spPr>
        <p:txBody>
          <a:bodyPr wrap="square" lIns="67082" tIns="33541" rIns="67082" bIns="33541" anchor="ctr">
            <a:spAutoFit/>
          </a:bodyPr>
          <a:lstStyle/>
          <a:p>
            <a:pPr algn="r"/>
            <a:r>
              <a:rPr lang="zh-CN" altLang="en-US" sz="2390" b="1" dirty="0">
                <a:solidFill>
                  <a:srgbClr val="17375E"/>
                </a:solidFill>
                <a:cs typeface="+mn-ea"/>
                <a:sym typeface="+mn-lt"/>
              </a:rPr>
              <a:t>左脑</a:t>
            </a:r>
          </a:p>
        </p:txBody>
      </p:sp>
      <p:sp>
        <p:nvSpPr>
          <p:cNvPr id="8" name="矩形 7"/>
          <p:cNvSpPr/>
          <p:nvPr/>
        </p:nvSpPr>
        <p:spPr>
          <a:xfrm>
            <a:off x="6032200" y="1803378"/>
            <a:ext cx="2077855" cy="435376"/>
          </a:xfrm>
          <a:prstGeom prst="rect">
            <a:avLst/>
          </a:prstGeom>
        </p:spPr>
        <p:txBody>
          <a:bodyPr wrap="square" lIns="67082" tIns="33541" rIns="67082" bIns="33541" anchor="ctr">
            <a:spAutoFit/>
          </a:bodyPr>
          <a:lstStyle/>
          <a:p>
            <a:r>
              <a:rPr lang="zh-CN" altLang="en-US" sz="2390" b="1" dirty="0">
                <a:solidFill>
                  <a:srgbClr val="17375E"/>
                </a:solidFill>
                <a:cs typeface="+mn-ea"/>
                <a:sym typeface="+mn-lt"/>
              </a:rPr>
              <a:t>右脑</a:t>
            </a:r>
          </a:p>
        </p:txBody>
      </p:sp>
      <p:sp>
        <p:nvSpPr>
          <p:cNvPr id="9" name="矩形 8"/>
          <p:cNvSpPr/>
          <p:nvPr/>
        </p:nvSpPr>
        <p:spPr>
          <a:xfrm>
            <a:off x="6032199" y="2776676"/>
            <a:ext cx="2282484" cy="711105"/>
          </a:xfrm>
          <a:prstGeom prst="rect">
            <a:avLst/>
          </a:prstGeom>
        </p:spPr>
        <p:txBody>
          <a:bodyPr wrap="square" lIns="67082" tIns="33541" rIns="67082" bIns="33541" anchor="ctr">
            <a:spAutoFit/>
          </a:bodyPr>
          <a:lstStyle/>
          <a:p>
            <a:pPr algn="just">
              <a:defRPr/>
            </a:pPr>
            <a:r>
              <a:rPr lang="zh-CN" altLang="en-US" sz="1395" kern="0" dirty="0">
                <a:solidFill>
                  <a:schemeClr val="tx1">
                    <a:lumMod val="75000"/>
                    <a:lumOff val="25000"/>
                  </a:schemeClr>
                </a:solidFill>
                <a:cs typeface="+mn-ea"/>
                <a:sym typeface="+mn-lt"/>
              </a:rPr>
              <a:t>使用代码；</a:t>
            </a:r>
          </a:p>
          <a:p>
            <a:pPr algn="just">
              <a:defRPr/>
            </a:pPr>
            <a:r>
              <a:rPr lang="zh-CN" altLang="en-US" sz="1395" kern="0" dirty="0">
                <a:solidFill>
                  <a:schemeClr val="tx1">
                    <a:lumMod val="75000"/>
                    <a:lumOff val="25000"/>
                  </a:schemeClr>
                </a:solidFill>
                <a:cs typeface="+mn-ea"/>
                <a:sym typeface="+mn-lt"/>
              </a:rPr>
              <a:t>使用各种相关的色彩，图示、符号</a:t>
            </a:r>
          </a:p>
        </p:txBody>
      </p:sp>
      <p:sp>
        <p:nvSpPr>
          <p:cNvPr id="10" name="矩形 9"/>
          <p:cNvSpPr/>
          <p:nvPr/>
        </p:nvSpPr>
        <p:spPr>
          <a:xfrm>
            <a:off x="715728" y="2453837"/>
            <a:ext cx="2282484" cy="496649"/>
          </a:xfrm>
          <a:prstGeom prst="rect">
            <a:avLst/>
          </a:prstGeom>
        </p:spPr>
        <p:txBody>
          <a:bodyPr wrap="square" lIns="67082" tIns="33541" rIns="67082" bIns="33541" anchor="ctr">
            <a:spAutoFit/>
          </a:bodyPr>
          <a:lstStyle/>
          <a:p>
            <a:pPr algn="just">
              <a:defRPr/>
            </a:pPr>
            <a:r>
              <a:rPr lang="zh-CN" altLang="en-US" sz="1395" kern="0" dirty="0">
                <a:solidFill>
                  <a:schemeClr val="tx1">
                    <a:lumMod val="75000"/>
                    <a:lumOff val="25000"/>
                  </a:schemeClr>
                </a:solidFill>
                <a:cs typeface="+mn-ea"/>
                <a:sym typeface="+mn-lt"/>
              </a:rPr>
              <a:t>在分枝之间进行连接时，可使用箭头</a:t>
            </a:r>
          </a:p>
        </p:txBody>
      </p:sp>
      <p:sp>
        <p:nvSpPr>
          <p:cNvPr id="11" name="椭圆 10"/>
          <p:cNvSpPr/>
          <p:nvPr/>
        </p:nvSpPr>
        <p:spPr>
          <a:xfrm>
            <a:off x="3633241" y="1927259"/>
            <a:ext cx="1776194" cy="1768188"/>
          </a:xfrm>
          <a:prstGeom prst="ellipse">
            <a:avLst/>
          </a:prstGeom>
          <a:solidFill>
            <a:srgbClr val="17375E"/>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82" tIns="33541" rIns="67082" bIns="33541" numCol="1" spcCol="0" rtlCol="0" fromWordArt="0" anchor="ctr" anchorCtr="0" forceAA="0" compatLnSpc="1">
            <a:noAutofit/>
          </a:bodyPr>
          <a:lstStyle/>
          <a:p>
            <a:pPr algn="ctr"/>
            <a:endParaRPr lang="zh-CN" altLang="en-US" sz="1790">
              <a:cs typeface="+mn-ea"/>
              <a:sym typeface="+mn-lt"/>
            </a:endParaRPr>
          </a:p>
        </p:txBody>
      </p:sp>
      <p:grpSp>
        <p:nvGrpSpPr>
          <p:cNvPr id="12" name="组合 11"/>
          <p:cNvGrpSpPr/>
          <p:nvPr/>
        </p:nvGrpSpPr>
        <p:grpSpPr>
          <a:xfrm>
            <a:off x="3903104" y="2187892"/>
            <a:ext cx="1267756" cy="1266046"/>
            <a:chOff x="8742363" y="4948238"/>
            <a:chExt cx="500063" cy="501650"/>
          </a:xfrm>
          <a:solidFill>
            <a:schemeClr val="bg1"/>
          </a:solidFill>
        </p:grpSpPr>
        <p:sp>
          <p:nvSpPr>
            <p:cNvPr id="13" name="Freeform 14"/>
            <p:cNvSpPr>
              <a:spLocks noEditPoints="1"/>
            </p:cNvSpPr>
            <p:nvPr/>
          </p:nvSpPr>
          <p:spPr bwMode="auto">
            <a:xfrm>
              <a:off x="8742363" y="4948238"/>
              <a:ext cx="500063" cy="501650"/>
            </a:xfrm>
            <a:custGeom>
              <a:avLst/>
              <a:gdLst>
                <a:gd name="T0" fmla="*/ 74 w 149"/>
                <a:gd name="T1" fmla="*/ 150 h 150"/>
                <a:gd name="T2" fmla="*/ 0 w 149"/>
                <a:gd name="T3" fmla="*/ 75 h 150"/>
                <a:gd name="T4" fmla="*/ 74 w 149"/>
                <a:gd name="T5" fmla="*/ 0 h 150"/>
                <a:gd name="T6" fmla="*/ 149 w 149"/>
                <a:gd name="T7" fmla="*/ 75 h 150"/>
                <a:gd name="T8" fmla="*/ 74 w 149"/>
                <a:gd name="T9" fmla="*/ 150 h 150"/>
                <a:gd name="T10" fmla="*/ 74 w 149"/>
                <a:gd name="T11" fmla="*/ 8 h 150"/>
                <a:gd name="T12" fmla="*/ 8 w 149"/>
                <a:gd name="T13" fmla="*/ 75 h 150"/>
                <a:gd name="T14" fmla="*/ 74 w 149"/>
                <a:gd name="T15" fmla="*/ 142 h 150"/>
                <a:gd name="T16" fmla="*/ 141 w 149"/>
                <a:gd name="T17" fmla="*/ 75 h 150"/>
                <a:gd name="T18" fmla="*/ 74 w 149"/>
                <a:gd name="T1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50">
                  <a:moveTo>
                    <a:pt x="74" y="150"/>
                  </a:moveTo>
                  <a:cubicBezTo>
                    <a:pt x="33" y="150"/>
                    <a:pt x="0" y="116"/>
                    <a:pt x="0" y="75"/>
                  </a:cubicBezTo>
                  <a:cubicBezTo>
                    <a:pt x="0" y="34"/>
                    <a:pt x="33" y="0"/>
                    <a:pt x="74" y="0"/>
                  </a:cubicBezTo>
                  <a:cubicBezTo>
                    <a:pt x="116" y="0"/>
                    <a:pt x="149" y="34"/>
                    <a:pt x="149" y="75"/>
                  </a:cubicBezTo>
                  <a:cubicBezTo>
                    <a:pt x="149" y="116"/>
                    <a:pt x="116" y="150"/>
                    <a:pt x="74" y="150"/>
                  </a:cubicBezTo>
                  <a:close/>
                  <a:moveTo>
                    <a:pt x="74" y="8"/>
                  </a:moveTo>
                  <a:cubicBezTo>
                    <a:pt x="38" y="8"/>
                    <a:pt x="8" y="38"/>
                    <a:pt x="8" y="75"/>
                  </a:cubicBezTo>
                  <a:cubicBezTo>
                    <a:pt x="8" y="112"/>
                    <a:pt x="38" y="142"/>
                    <a:pt x="74" y="142"/>
                  </a:cubicBezTo>
                  <a:cubicBezTo>
                    <a:pt x="111" y="142"/>
                    <a:pt x="141" y="112"/>
                    <a:pt x="141" y="75"/>
                  </a:cubicBezTo>
                  <a:cubicBezTo>
                    <a:pt x="141" y="38"/>
                    <a:pt x="111" y="8"/>
                    <a:pt x="7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14" name="Freeform 15"/>
            <p:cNvSpPr/>
            <p:nvPr/>
          </p:nvSpPr>
          <p:spPr bwMode="auto">
            <a:xfrm>
              <a:off x="8983663" y="4987925"/>
              <a:ext cx="12700" cy="47625"/>
            </a:xfrm>
            <a:custGeom>
              <a:avLst/>
              <a:gdLst>
                <a:gd name="T0" fmla="*/ 2 w 4"/>
                <a:gd name="T1" fmla="*/ 14 h 14"/>
                <a:gd name="T2" fmla="*/ 0 w 4"/>
                <a:gd name="T3" fmla="*/ 12 h 14"/>
                <a:gd name="T4" fmla="*/ 0 w 4"/>
                <a:gd name="T5" fmla="*/ 2 h 14"/>
                <a:gd name="T6" fmla="*/ 2 w 4"/>
                <a:gd name="T7" fmla="*/ 0 h 14"/>
                <a:gd name="T8" fmla="*/ 4 w 4"/>
                <a:gd name="T9" fmla="*/ 2 h 14"/>
                <a:gd name="T10" fmla="*/ 4 w 4"/>
                <a:gd name="T11" fmla="*/ 12 h 14"/>
                <a:gd name="T12" fmla="*/ 2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2" y="14"/>
                  </a:moveTo>
                  <a:cubicBezTo>
                    <a:pt x="1" y="14"/>
                    <a:pt x="0" y="13"/>
                    <a:pt x="0" y="12"/>
                  </a:cubicBezTo>
                  <a:cubicBezTo>
                    <a:pt x="0" y="2"/>
                    <a:pt x="0" y="2"/>
                    <a:pt x="0" y="2"/>
                  </a:cubicBezTo>
                  <a:cubicBezTo>
                    <a:pt x="0" y="1"/>
                    <a:pt x="1" y="0"/>
                    <a:pt x="2" y="0"/>
                  </a:cubicBezTo>
                  <a:cubicBezTo>
                    <a:pt x="3" y="0"/>
                    <a:pt x="4" y="1"/>
                    <a:pt x="4" y="2"/>
                  </a:cubicBezTo>
                  <a:cubicBezTo>
                    <a:pt x="4" y="12"/>
                    <a:pt x="4" y="12"/>
                    <a:pt x="4" y="12"/>
                  </a:cubicBezTo>
                  <a:cubicBezTo>
                    <a:pt x="4" y="13"/>
                    <a:pt x="3"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15" name="Freeform 16"/>
            <p:cNvSpPr/>
            <p:nvPr/>
          </p:nvSpPr>
          <p:spPr bwMode="auto">
            <a:xfrm>
              <a:off x="8983663" y="5367338"/>
              <a:ext cx="12700" cy="42863"/>
            </a:xfrm>
            <a:custGeom>
              <a:avLst/>
              <a:gdLst>
                <a:gd name="T0" fmla="*/ 2 w 4"/>
                <a:gd name="T1" fmla="*/ 13 h 13"/>
                <a:gd name="T2" fmla="*/ 0 w 4"/>
                <a:gd name="T3" fmla="*/ 11 h 13"/>
                <a:gd name="T4" fmla="*/ 0 w 4"/>
                <a:gd name="T5" fmla="*/ 2 h 13"/>
                <a:gd name="T6" fmla="*/ 2 w 4"/>
                <a:gd name="T7" fmla="*/ 0 h 13"/>
                <a:gd name="T8" fmla="*/ 4 w 4"/>
                <a:gd name="T9" fmla="*/ 2 h 13"/>
                <a:gd name="T10" fmla="*/ 4 w 4"/>
                <a:gd name="T11" fmla="*/ 11 h 13"/>
                <a:gd name="T12" fmla="*/ 2 w 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4" h="13">
                  <a:moveTo>
                    <a:pt x="2" y="13"/>
                  </a:moveTo>
                  <a:cubicBezTo>
                    <a:pt x="1" y="13"/>
                    <a:pt x="0" y="13"/>
                    <a:pt x="0" y="11"/>
                  </a:cubicBezTo>
                  <a:cubicBezTo>
                    <a:pt x="0" y="2"/>
                    <a:pt x="0" y="2"/>
                    <a:pt x="0" y="2"/>
                  </a:cubicBezTo>
                  <a:cubicBezTo>
                    <a:pt x="0" y="1"/>
                    <a:pt x="1" y="0"/>
                    <a:pt x="2" y="0"/>
                  </a:cubicBezTo>
                  <a:cubicBezTo>
                    <a:pt x="3" y="0"/>
                    <a:pt x="4" y="1"/>
                    <a:pt x="4" y="2"/>
                  </a:cubicBezTo>
                  <a:cubicBezTo>
                    <a:pt x="4" y="11"/>
                    <a:pt x="4" y="11"/>
                    <a:pt x="4" y="11"/>
                  </a:cubicBezTo>
                  <a:cubicBezTo>
                    <a:pt x="4" y="13"/>
                    <a:pt x="3" y="13"/>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16" name="Freeform 17"/>
            <p:cNvSpPr/>
            <p:nvPr/>
          </p:nvSpPr>
          <p:spPr bwMode="auto">
            <a:xfrm>
              <a:off x="9158288" y="5192713"/>
              <a:ext cx="46038" cy="12700"/>
            </a:xfrm>
            <a:custGeom>
              <a:avLst/>
              <a:gdLst>
                <a:gd name="T0" fmla="*/ 12 w 14"/>
                <a:gd name="T1" fmla="*/ 4 h 4"/>
                <a:gd name="T2" fmla="*/ 2 w 14"/>
                <a:gd name="T3" fmla="*/ 4 h 4"/>
                <a:gd name="T4" fmla="*/ 0 w 14"/>
                <a:gd name="T5" fmla="*/ 2 h 4"/>
                <a:gd name="T6" fmla="*/ 2 w 14"/>
                <a:gd name="T7" fmla="*/ 0 h 4"/>
                <a:gd name="T8" fmla="*/ 12 w 14"/>
                <a:gd name="T9" fmla="*/ 0 h 4"/>
                <a:gd name="T10" fmla="*/ 14 w 14"/>
                <a:gd name="T11" fmla="*/ 2 h 4"/>
                <a:gd name="T12" fmla="*/ 12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2" y="4"/>
                  </a:moveTo>
                  <a:cubicBezTo>
                    <a:pt x="2" y="4"/>
                    <a:pt x="2" y="4"/>
                    <a:pt x="2" y="4"/>
                  </a:cubicBezTo>
                  <a:cubicBezTo>
                    <a:pt x="1" y="4"/>
                    <a:pt x="0" y="3"/>
                    <a:pt x="0" y="2"/>
                  </a:cubicBezTo>
                  <a:cubicBezTo>
                    <a:pt x="0" y="1"/>
                    <a:pt x="1" y="0"/>
                    <a:pt x="2" y="0"/>
                  </a:cubicBezTo>
                  <a:cubicBezTo>
                    <a:pt x="12" y="0"/>
                    <a:pt x="12" y="0"/>
                    <a:pt x="12" y="0"/>
                  </a:cubicBezTo>
                  <a:cubicBezTo>
                    <a:pt x="13" y="0"/>
                    <a:pt x="14" y="1"/>
                    <a:pt x="14" y="2"/>
                  </a:cubicBezTo>
                  <a:cubicBezTo>
                    <a:pt x="14" y="3"/>
                    <a:pt x="13"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17" name="Freeform 18"/>
            <p:cNvSpPr/>
            <p:nvPr/>
          </p:nvSpPr>
          <p:spPr bwMode="auto">
            <a:xfrm>
              <a:off x="8778875" y="5192713"/>
              <a:ext cx="47625" cy="12700"/>
            </a:xfrm>
            <a:custGeom>
              <a:avLst/>
              <a:gdLst>
                <a:gd name="T0" fmla="*/ 12 w 14"/>
                <a:gd name="T1" fmla="*/ 4 h 4"/>
                <a:gd name="T2" fmla="*/ 2 w 14"/>
                <a:gd name="T3" fmla="*/ 4 h 4"/>
                <a:gd name="T4" fmla="*/ 0 w 14"/>
                <a:gd name="T5" fmla="*/ 2 h 4"/>
                <a:gd name="T6" fmla="*/ 2 w 14"/>
                <a:gd name="T7" fmla="*/ 0 h 4"/>
                <a:gd name="T8" fmla="*/ 12 w 14"/>
                <a:gd name="T9" fmla="*/ 0 h 4"/>
                <a:gd name="T10" fmla="*/ 14 w 14"/>
                <a:gd name="T11" fmla="*/ 2 h 4"/>
                <a:gd name="T12" fmla="*/ 12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2" y="4"/>
                  </a:moveTo>
                  <a:cubicBezTo>
                    <a:pt x="2" y="4"/>
                    <a:pt x="2" y="4"/>
                    <a:pt x="2" y="4"/>
                  </a:cubicBezTo>
                  <a:cubicBezTo>
                    <a:pt x="1" y="4"/>
                    <a:pt x="0" y="3"/>
                    <a:pt x="0" y="2"/>
                  </a:cubicBezTo>
                  <a:cubicBezTo>
                    <a:pt x="0" y="1"/>
                    <a:pt x="1" y="0"/>
                    <a:pt x="2" y="0"/>
                  </a:cubicBezTo>
                  <a:cubicBezTo>
                    <a:pt x="12" y="0"/>
                    <a:pt x="12" y="0"/>
                    <a:pt x="12" y="0"/>
                  </a:cubicBezTo>
                  <a:cubicBezTo>
                    <a:pt x="13" y="0"/>
                    <a:pt x="14" y="1"/>
                    <a:pt x="14" y="2"/>
                  </a:cubicBezTo>
                  <a:cubicBezTo>
                    <a:pt x="14" y="3"/>
                    <a:pt x="13"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18" name="Freeform 19"/>
            <p:cNvSpPr/>
            <p:nvPr/>
          </p:nvSpPr>
          <p:spPr bwMode="auto">
            <a:xfrm>
              <a:off x="9134475" y="5087938"/>
              <a:ext cx="42863" cy="30163"/>
            </a:xfrm>
            <a:custGeom>
              <a:avLst/>
              <a:gdLst>
                <a:gd name="T0" fmla="*/ 2 w 13"/>
                <a:gd name="T1" fmla="*/ 9 h 9"/>
                <a:gd name="T2" fmla="*/ 1 w 13"/>
                <a:gd name="T3" fmla="*/ 8 h 9"/>
                <a:gd name="T4" fmla="*/ 1 w 13"/>
                <a:gd name="T5" fmla="*/ 5 h 9"/>
                <a:gd name="T6" fmla="*/ 9 w 13"/>
                <a:gd name="T7" fmla="*/ 1 h 9"/>
                <a:gd name="T8" fmla="*/ 12 w 13"/>
                <a:gd name="T9" fmla="*/ 2 h 9"/>
                <a:gd name="T10" fmla="*/ 11 w 13"/>
                <a:gd name="T11" fmla="*/ 4 h 9"/>
                <a:gd name="T12" fmla="*/ 3 w 13"/>
                <a:gd name="T13" fmla="*/ 9 h 9"/>
                <a:gd name="T14" fmla="*/ 2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2" y="9"/>
                  </a:moveTo>
                  <a:cubicBezTo>
                    <a:pt x="2" y="9"/>
                    <a:pt x="1" y="9"/>
                    <a:pt x="1" y="8"/>
                  </a:cubicBezTo>
                  <a:cubicBezTo>
                    <a:pt x="0" y="7"/>
                    <a:pt x="0" y="6"/>
                    <a:pt x="1" y="5"/>
                  </a:cubicBezTo>
                  <a:cubicBezTo>
                    <a:pt x="9" y="1"/>
                    <a:pt x="9" y="1"/>
                    <a:pt x="9" y="1"/>
                  </a:cubicBezTo>
                  <a:cubicBezTo>
                    <a:pt x="10" y="0"/>
                    <a:pt x="11" y="1"/>
                    <a:pt x="12" y="2"/>
                  </a:cubicBezTo>
                  <a:cubicBezTo>
                    <a:pt x="13" y="3"/>
                    <a:pt x="12" y="4"/>
                    <a:pt x="11" y="4"/>
                  </a:cubicBezTo>
                  <a:cubicBezTo>
                    <a:pt x="3" y="9"/>
                    <a:pt x="3" y="9"/>
                    <a:pt x="3" y="9"/>
                  </a:cubicBezTo>
                  <a:cubicBezTo>
                    <a:pt x="3" y="9"/>
                    <a:pt x="3"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19" name="Freeform 20"/>
            <p:cNvSpPr/>
            <p:nvPr/>
          </p:nvSpPr>
          <p:spPr bwMode="auto">
            <a:xfrm>
              <a:off x="8805863" y="5280025"/>
              <a:ext cx="44450" cy="30163"/>
            </a:xfrm>
            <a:custGeom>
              <a:avLst/>
              <a:gdLst>
                <a:gd name="T0" fmla="*/ 2 w 13"/>
                <a:gd name="T1" fmla="*/ 9 h 9"/>
                <a:gd name="T2" fmla="*/ 1 w 13"/>
                <a:gd name="T3" fmla="*/ 8 h 9"/>
                <a:gd name="T4" fmla="*/ 1 w 13"/>
                <a:gd name="T5" fmla="*/ 5 h 9"/>
                <a:gd name="T6" fmla="*/ 10 w 13"/>
                <a:gd name="T7" fmla="*/ 0 h 9"/>
                <a:gd name="T8" fmla="*/ 12 w 13"/>
                <a:gd name="T9" fmla="*/ 1 h 9"/>
                <a:gd name="T10" fmla="*/ 12 w 13"/>
                <a:gd name="T11" fmla="*/ 4 h 9"/>
                <a:gd name="T12" fmla="*/ 3 w 13"/>
                <a:gd name="T13" fmla="*/ 8 h 9"/>
                <a:gd name="T14" fmla="*/ 2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2" y="9"/>
                  </a:moveTo>
                  <a:cubicBezTo>
                    <a:pt x="2" y="9"/>
                    <a:pt x="1" y="8"/>
                    <a:pt x="1" y="8"/>
                  </a:cubicBezTo>
                  <a:cubicBezTo>
                    <a:pt x="0" y="7"/>
                    <a:pt x="1" y="5"/>
                    <a:pt x="1" y="5"/>
                  </a:cubicBezTo>
                  <a:cubicBezTo>
                    <a:pt x="10" y="0"/>
                    <a:pt x="10" y="0"/>
                    <a:pt x="10" y="0"/>
                  </a:cubicBezTo>
                  <a:cubicBezTo>
                    <a:pt x="10" y="0"/>
                    <a:pt x="12" y="0"/>
                    <a:pt x="12" y="1"/>
                  </a:cubicBezTo>
                  <a:cubicBezTo>
                    <a:pt x="13" y="2"/>
                    <a:pt x="12" y="3"/>
                    <a:pt x="12" y="4"/>
                  </a:cubicBezTo>
                  <a:cubicBezTo>
                    <a:pt x="3" y="8"/>
                    <a:pt x="3" y="8"/>
                    <a:pt x="3" y="8"/>
                  </a:cubicBezTo>
                  <a:cubicBezTo>
                    <a:pt x="3" y="9"/>
                    <a:pt x="3"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20" name="Freeform 21"/>
            <p:cNvSpPr/>
            <p:nvPr/>
          </p:nvSpPr>
          <p:spPr bwMode="auto">
            <a:xfrm>
              <a:off x="9070975" y="5343525"/>
              <a:ext cx="30163" cy="39688"/>
            </a:xfrm>
            <a:custGeom>
              <a:avLst/>
              <a:gdLst>
                <a:gd name="T0" fmla="*/ 7 w 9"/>
                <a:gd name="T1" fmla="*/ 12 h 12"/>
                <a:gd name="T2" fmla="*/ 5 w 9"/>
                <a:gd name="T3" fmla="*/ 11 h 12"/>
                <a:gd name="T4" fmla="*/ 1 w 9"/>
                <a:gd name="T5" fmla="*/ 3 h 12"/>
                <a:gd name="T6" fmla="*/ 1 w 9"/>
                <a:gd name="T7" fmla="*/ 0 h 12"/>
                <a:gd name="T8" fmla="*/ 4 w 9"/>
                <a:gd name="T9" fmla="*/ 1 h 12"/>
                <a:gd name="T10" fmla="*/ 9 w 9"/>
                <a:gd name="T11" fmla="*/ 9 h 12"/>
                <a:gd name="T12" fmla="*/ 8 w 9"/>
                <a:gd name="T13" fmla="*/ 12 h 12"/>
                <a:gd name="T14" fmla="*/ 7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7" y="12"/>
                  </a:moveTo>
                  <a:cubicBezTo>
                    <a:pt x="6" y="12"/>
                    <a:pt x="6" y="12"/>
                    <a:pt x="5" y="11"/>
                  </a:cubicBezTo>
                  <a:cubicBezTo>
                    <a:pt x="1" y="3"/>
                    <a:pt x="1" y="3"/>
                    <a:pt x="1" y="3"/>
                  </a:cubicBezTo>
                  <a:cubicBezTo>
                    <a:pt x="0" y="2"/>
                    <a:pt x="0" y="1"/>
                    <a:pt x="1" y="0"/>
                  </a:cubicBezTo>
                  <a:cubicBezTo>
                    <a:pt x="2" y="0"/>
                    <a:pt x="3" y="0"/>
                    <a:pt x="4" y="1"/>
                  </a:cubicBezTo>
                  <a:cubicBezTo>
                    <a:pt x="9" y="9"/>
                    <a:pt x="9" y="9"/>
                    <a:pt x="9" y="9"/>
                  </a:cubicBezTo>
                  <a:cubicBezTo>
                    <a:pt x="9" y="10"/>
                    <a:pt x="9" y="11"/>
                    <a:pt x="8" y="12"/>
                  </a:cubicBezTo>
                  <a:cubicBezTo>
                    <a:pt x="8" y="12"/>
                    <a:pt x="7" y="12"/>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21" name="Freeform 22"/>
            <p:cNvSpPr/>
            <p:nvPr/>
          </p:nvSpPr>
          <p:spPr bwMode="auto">
            <a:xfrm>
              <a:off x="8883650" y="5014913"/>
              <a:ext cx="30163" cy="39688"/>
            </a:xfrm>
            <a:custGeom>
              <a:avLst/>
              <a:gdLst>
                <a:gd name="T0" fmla="*/ 6 w 9"/>
                <a:gd name="T1" fmla="*/ 12 h 12"/>
                <a:gd name="T2" fmla="*/ 5 w 9"/>
                <a:gd name="T3" fmla="*/ 11 h 12"/>
                <a:gd name="T4" fmla="*/ 0 w 9"/>
                <a:gd name="T5" fmla="*/ 3 h 12"/>
                <a:gd name="T6" fmla="*/ 1 w 9"/>
                <a:gd name="T7" fmla="*/ 0 h 12"/>
                <a:gd name="T8" fmla="*/ 4 w 9"/>
                <a:gd name="T9" fmla="*/ 1 h 12"/>
                <a:gd name="T10" fmla="*/ 8 w 9"/>
                <a:gd name="T11" fmla="*/ 9 h 12"/>
                <a:gd name="T12" fmla="*/ 7 w 9"/>
                <a:gd name="T13" fmla="*/ 12 h 12"/>
                <a:gd name="T14" fmla="*/ 6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6" y="12"/>
                  </a:moveTo>
                  <a:cubicBezTo>
                    <a:pt x="6" y="12"/>
                    <a:pt x="5" y="12"/>
                    <a:pt x="5" y="11"/>
                  </a:cubicBezTo>
                  <a:cubicBezTo>
                    <a:pt x="0" y="3"/>
                    <a:pt x="0" y="3"/>
                    <a:pt x="0" y="3"/>
                  </a:cubicBezTo>
                  <a:cubicBezTo>
                    <a:pt x="0" y="2"/>
                    <a:pt x="0" y="1"/>
                    <a:pt x="1" y="0"/>
                  </a:cubicBezTo>
                  <a:cubicBezTo>
                    <a:pt x="2" y="0"/>
                    <a:pt x="3" y="0"/>
                    <a:pt x="4" y="1"/>
                  </a:cubicBezTo>
                  <a:cubicBezTo>
                    <a:pt x="8" y="9"/>
                    <a:pt x="8" y="9"/>
                    <a:pt x="8" y="9"/>
                  </a:cubicBezTo>
                  <a:cubicBezTo>
                    <a:pt x="9" y="10"/>
                    <a:pt x="8" y="11"/>
                    <a:pt x="7" y="12"/>
                  </a:cubicBezTo>
                  <a:cubicBezTo>
                    <a:pt x="7" y="12"/>
                    <a:pt x="7" y="12"/>
                    <a:pt x="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22" name="Freeform 23"/>
            <p:cNvSpPr/>
            <p:nvPr/>
          </p:nvSpPr>
          <p:spPr bwMode="auto">
            <a:xfrm>
              <a:off x="8805863" y="5087938"/>
              <a:ext cx="44450" cy="30163"/>
            </a:xfrm>
            <a:custGeom>
              <a:avLst/>
              <a:gdLst>
                <a:gd name="T0" fmla="*/ 11 w 13"/>
                <a:gd name="T1" fmla="*/ 9 h 9"/>
                <a:gd name="T2" fmla="*/ 10 w 13"/>
                <a:gd name="T3" fmla="*/ 9 h 9"/>
                <a:gd name="T4" fmla="*/ 1 w 13"/>
                <a:gd name="T5" fmla="*/ 4 h 9"/>
                <a:gd name="T6" fmla="*/ 1 w 13"/>
                <a:gd name="T7" fmla="*/ 2 h 9"/>
                <a:gd name="T8" fmla="*/ 3 w 13"/>
                <a:gd name="T9" fmla="*/ 1 h 9"/>
                <a:gd name="T10" fmla="*/ 12 w 13"/>
                <a:gd name="T11" fmla="*/ 5 h 9"/>
                <a:gd name="T12" fmla="*/ 12 w 13"/>
                <a:gd name="T13" fmla="*/ 8 h 9"/>
                <a:gd name="T14" fmla="*/ 11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11" y="9"/>
                  </a:moveTo>
                  <a:cubicBezTo>
                    <a:pt x="10" y="9"/>
                    <a:pt x="10" y="9"/>
                    <a:pt x="10" y="9"/>
                  </a:cubicBezTo>
                  <a:cubicBezTo>
                    <a:pt x="1" y="4"/>
                    <a:pt x="1" y="4"/>
                    <a:pt x="1" y="4"/>
                  </a:cubicBezTo>
                  <a:cubicBezTo>
                    <a:pt x="0" y="4"/>
                    <a:pt x="0" y="3"/>
                    <a:pt x="1" y="2"/>
                  </a:cubicBezTo>
                  <a:cubicBezTo>
                    <a:pt x="1" y="1"/>
                    <a:pt x="2" y="0"/>
                    <a:pt x="3" y="1"/>
                  </a:cubicBezTo>
                  <a:cubicBezTo>
                    <a:pt x="12" y="5"/>
                    <a:pt x="12" y="5"/>
                    <a:pt x="12" y="5"/>
                  </a:cubicBezTo>
                  <a:cubicBezTo>
                    <a:pt x="12" y="6"/>
                    <a:pt x="13" y="7"/>
                    <a:pt x="12" y="8"/>
                  </a:cubicBezTo>
                  <a:cubicBezTo>
                    <a:pt x="12" y="9"/>
                    <a:pt x="11" y="9"/>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23" name="Freeform 24"/>
            <p:cNvSpPr/>
            <p:nvPr/>
          </p:nvSpPr>
          <p:spPr bwMode="auto">
            <a:xfrm>
              <a:off x="9134475" y="5280025"/>
              <a:ext cx="42863" cy="30163"/>
            </a:xfrm>
            <a:custGeom>
              <a:avLst/>
              <a:gdLst>
                <a:gd name="T0" fmla="*/ 10 w 13"/>
                <a:gd name="T1" fmla="*/ 9 h 9"/>
                <a:gd name="T2" fmla="*/ 9 w 13"/>
                <a:gd name="T3" fmla="*/ 8 h 9"/>
                <a:gd name="T4" fmla="*/ 1 w 13"/>
                <a:gd name="T5" fmla="*/ 4 h 9"/>
                <a:gd name="T6" fmla="*/ 1 w 13"/>
                <a:gd name="T7" fmla="*/ 1 h 9"/>
                <a:gd name="T8" fmla="*/ 3 w 13"/>
                <a:gd name="T9" fmla="*/ 0 h 9"/>
                <a:gd name="T10" fmla="*/ 11 w 13"/>
                <a:gd name="T11" fmla="*/ 5 h 9"/>
                <a:gd name="T12" fmla="*/ 12 w 13"/>
                <a:gd name="T13" fmla="*/ 8 h 9"/>
                <a:gd name="T14" fmla="*/ 10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10" y="9"/>
                  </a:moveTo>
                  <a:cubicBezTo>
                    <a:pt x="10" y="9"/>
                    <a:pt x="10" y="9"/>
                    <a:pt x="9" y="8"/>
                  </a:cubicBezTo>
                  <a:cubicBezTo>
                    <a:pt x="1" y="4"/>
                    <a:pt x="1" y="4"/>
                    <a:pt x="1" y="4"/>
                  </a:cubicBezTo>
                  <a:cubicBezTo>
                    <a:pt x="0" y="3"/>
                    <a:pt x="0" y="2"/>
                    <a:pt x="1" y="1"/>
                  </a:cubicBezTo>
                  <a:cubicBezTo>
                    <a:pt x="1" y="0"/>
                    <a:pt x="2" y="0"/>
                    <a:pt x="3" y="0"/>
                  </a:cubicBezTo>
                  <a:cubicBezTo>
                    <a:pt x="11" y="5"/>
                    <a:pt x="11" y="5"/>
                    <a:pt x="11" y="5"/>
                  </a:cubicBezTo>
                  <a:cubicBezTo>
                    <a:pt x="12" y="5"/>
                    <a:pt x="13" y="7"/>
                    <a:pt x="12" y="8"/>
                  </a:cubicBezTo>
                  <a:cubicBezTo>
                    <a:pt x="12" y="8"/>
                    <a:pt x="11" y="9"/>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24" name="Freeform 25"/>
            <p:cNvSpPr/>
            <p:nvPr/>
          </p:nvSpPr>
          <p:spPr bwMode="auto">
            <a:xfrm>
              <a:off x="8883650" y="5343525"/>
              <a:ext cx="30163" cy="39688"/>
            </a:xfrm>
            <a:custGeom>
              <a:avLst/>
              <a:gdLst>
                <a:gd name="T0" fmla="*/ 2 w 9"/>
                <a:gd name="T1" fmla="*/ 12 h 12"/>
                <a:gd name="T2" fmla="*/ 1 w 9"/>
                <a:gd name="T3" fmla="*/ 12 h 12"/>
                <a:gd name="T4" fmla="*/ 0 w 9"/>
                <a:gd name="T5" fmla="*/ 9 h 12"/>
                <a:gd name="T6" fmla="*/ 5 w 9"/>
                <a:gd name="T7" fmla="*/ 1 h 12"/>
                <a:gd name="T8" fmla="*/ 7 w 9"/>
                <a:gd name="T9" fmla="*/ 0 h 12"/>
                <a:gd name="T10" fmla="*/ 8 w 9"/>
                <a:gd name="T11" fmla="*/ 3 h 12"/>
                <a:gd name="T12" fmla="*/ 4 w 9"/>
                <a:gd name="T13" fmla="*/ 11 h 12"/>
                <a:gd name="T14" fmla="*/ 2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2" y="12"/>
                  </a:moveTo>
                  <a:cubicBezTo>
                    <a:pt x="1" y="12"/>
                    <a:pt x="1" y="12"/>
                    <a:pt x="1" y="12"/>
                  </a:cubicBezTo>
                  <a:cubicBezTo>
                    <a:pt x="0" y="11"/>
                    <a:pt x="0" y="10"/>
                    <a:pt x="0" y="9"/>
                  </a:cubicBezTo>
                  <a:cubicBezTo>
                    <a:pt x="5" y="1"/>
                    <a:pt x="5" y="1"/>
                    <a:pt x="5" y="1"/>
                  </a:cubicBezTo>
                  <a:cubicBezTo>
                    <a:pt x="5" y="0"/>
                    <a:pt x="7" y="0"/>
                    <a:pt x="7" y="0"/>
                  </a:cubicBezTo>
                  <a:cubicBezTo>
                    <a:pt x="8" y="1"/>
                    <a:pt x="9" y="2"/>
                    <a:pt x="8" y="3"/>
                  </a:cubicBezTo>
                  <a:cubicBezTo>
                    <a:pt x="4" y="11"/>
                    <a:pt x="4" y="11"/>
                    <a:pt x="4" y="11"/>
                  </a:cubicBezTo>
                  <a:cubicBezTo>
                    <a:pt x="3" y="12"/>
                    <a:pt x="3" y="12"/>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25" name="Freeform 26"/>
            <p:cNvSpPr/>
            <p:nvPr/>
          </p:nvSpPr>
          <p:spPr bwMode="auto">
            <a:xfrm>
              <a:off x="9070975" y="5014913"/>
              <a:ext cx="30163" cy="39688"/>
            </a:xfrm>
            <a:custGeom>
              <a:avLst/>
              <a:gdLst>
                <a:gd name="T0" fmla="*/ 2 w 9"/>
                <a:gd name="T1" fmla="*/ 12 h 12"/>
                <a:gd name="T2" fmla="*/ 1 w 9"/>
                <a:gd name="T3" fmla="*/ 12 h 12"/>
                <a:gd name="T4" fmla="*/ 1 w 9"/>
                <a:gd name="T5" fmla="*/ 9 h 12"/>
                <a:gd name="T6" fmla="*/ 5 w 9"/>
                <a:gd name="T7" fmla="*/ 1 h 12"/>
                <a:gd name="T8" fmla="*/ 8 w 9"/>
                <a:gd name="T9" fmla="*/ 0 h 12"/>
                <a:gd name="T10" fmla="*/ 9 w 9"/>
                <a:gd name="T11" fmla="*/ 3 h 12"/>
                <a:gd name="T12" fmla="*/ 4 w 9"/>
                <a:gd name="T13" fmla="*/ 11 h 12"/>
                <a:gd name="T14" fmla="*/ 2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2" y="12"/>
                  </a:moveTo>
                  <a:cubicBezTo>
                    <a:pt x="2" y="12"/>
                    <a:pt x="2" y="12"/>
                    <a:pt x="1" y="12"/>
                  </a:cubicBezTo>
                  <a:cubicBezTo>
                    <a:pt x="0" y="11"/>
                    <a:pt x="0" y="10"/>
                    <a:pt x="1" y="9"/>
                  </a:cubicBezTo>
                  <a:cubicBezTo>
                    <a:pt x="5" y="1"/>
                    <a:pt x="5" y="1"/>
                    <a:pt x="5" y="1"/>
                  </a:cubicBezTo>
                  <a:cubicBezTo>
                    <a:pt x="6" y="0"/>
                    <a:pt x="7" y="0"/>
                    <a:pt x="8" y="0"/>
                  </a:cubicBezTo>
                  <a:cubicBezTo>
                    <a:pt x="9" y="1"/>
                    <a:pt x="9" y="2"/>
                    <a:pt x="9" y="3"/>
                  </a:cubicBezTo>
                  <a:cubicBezTo>
                    <a:pt x="4" y="11"/>
                    <a:pt x="4" y="11"/>
                    <a:pt x="4" y="11"/>
                  </a:cubicBezTo>
                  <a:cubicBezTo>
                    <a:pt x="4" y="12"/>
                    <a:pt x="3" y="12"/>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26" name="Freeform 27"/>
            <p:cNvSpPr>
              <a:spLocks noEditPoints="1"/>
            </p:cNvSpPr>
            <p:nvPr/>
          </p:nvSpPr>
          <p:spPr bwMode="auto">
            <a:xfrm>
              <a:off x="8970963" y="5175250"/>
              <a:ext cx="42863" cy="47625"/>
            </a:xfrm>
            <a:custGeom>
              <a:avLst/>
              <a:gdLst>
                <a:gd name="T0" fmla="*/ 6 w 13"/>
                <a:gd name="T1" fmla="*/ 14 h 14"/>
                <a:gd name="T2" fmla="*/ 0 w 13"/>
                <a:gd name="T3" fmla="*/ 7 h 14"/>
                <a:gd name="T4" fmla="*/ 1 w 13"/>
                <a:gd name="T5" fmla="*/ 2 h 14"/>
                <a:gd name="T6" fmla="*/ 6 w 13"/>
                <a:gd name="T7" fmla="*/ 0 h 14"/>
                <a:gd name="T8" fmla="*/ 13 w 13"/>
                <a:gd name="T9" fmla="*/ 7 h 14"/>
                <a:gd name="T10" fmla="*/ 12 w 13"/>
                <a:gd name="T11" fmla="*/ 12 h 14"/>
                <a:gd name="T12" fmla="*/ 6 w 13"/>
                <a:gd name="T13" fmla="*/ 14 h 14"/>
                <a:gd name="T14" fmla="*/ 6 w 13"/>
                <a:gd name="T15" fmla="*/ 4 h 14"/>
                <a:gd name="T16" fmla="*/ 4 w 13"/>
                <a:gd name="T17" fmla="*/ 5 h 14"/>
                <a:gd name="T18" fmla="*/ 4 w 13"/>
                <a:gd name="T19" fmla="*/ 7 h 14"/>
                <a:gd name="T20" fmla="*/ 6 w 13"/>
                <a:gd name="T21" fmla="*/ 10 h 14"/>
                <a:gd name="T22" fmla="*/ 8 w 13"/>
                <a:gd name="T23" fmla="*/ 9 h 14"/>
                <a:gd name="T24" fmla="*/ 9 w 13"/>
                <a:gd name="T25" fmla="*/ 7 h 14"/>
                <a:gd name="T26" fmla="*/ 6 w 13"/>
                <a:gd name="T2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4">
                  <a:moveTo>
                    <a:pt x="6" y="14"/>
                  </a:moveTo>
                  <a:cubicBezTo>
                    <a:pt x="2" y="14"/>
                    <a:pt x="0" y="11"/>
                    <a:pt x="0" y="7"/>
                  </a:cubicBezTo>
                  <a:cubicBezTo>
                    <a:pt x="0" y="5"/>
                    <a:pt x="0" y="4"/>
                    <a:pt x="1" y="2"/>
                  </a:cubicBezTo>
                  <a:cubicBezTo>
                    <a:pt x="2" y="1"/>
                    <a:pt x="4" y="0"/>
                    <a:pt x="6" y="0"/>
                  </a:cubicBezTo>
                  <a:cubicBezTo>
                    <a:pt x="11" y="0"/>
                    <a:pt x="13" y="4"/>
                    <a:pt x="13" y="7"/>
                  </a:cubicBezTo>
                  <a:cubicBezTo>
                    <a:pt x="13" y="9"/>
                    <a:pt x="13" y="11"/>
                    <a:pt x="12" y="12"/>
                  </a:cubicBezTo>
                  <a:cubicBezTo>
                    <a:pt x="10" y="13"/>
                    <a:pt x="8" y="14"/>
                    <a:pt x="6" y="14"/>
                  </a:cubicBezTo>
                  <a:close/>
                  <a:moveTo>
                    <a:pt x="6" y="4"/>
                  </a:moveTo>
                  <a:cubicBezTo>
                    <a:pt x="5" y="4"/>
                    <a:pt x="5" y="4"/>
                    <a:pt x="4" y="5"/>
                  </a:cubicBezTo>
                  <a:cubicBezTo>
                    <a:pt x="4" y="6"/>
                    <a:pt x="4" y="6"/>
                    <a:pt x="4" y="7"/>
                  </a:cubicBezTo>
                  <a:cubicBezTo>
                    <a:pt x="4" y="7"/>
                    <a:pt x="4" y="10"/>
                    <a:pt x="6" y="10"/>
                  </a:cubicBezTo>
                  <a:cubicBezTo>
                    <a:pt x="7" y="10"/>
                    <a:pt x="8" y="10"/>
                    <a:pt x="8" y="9"/>
                  </a:cubicBezTo>
                  <a:cubicBezTo>
                    <a:pt x="9" y="9"/>
                    <a:pt x="9" y="8"/>
                    <a:pt x="9" y="7"/>
                  </a:cubicBezTo>
                  <a:cubicBezTo>
                    <a:pt x="9" y="7"/>
                    <a:pt x="9"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27" name="Freeform 28"/>
            <p:cNvSpPr/>
            <p:nvPr/>
          </p:nvSpPr>
          <p:spPr bwMode="auto">
            <a:xfrm>
              <a:off x="8983663" y="5105400"/>
              <a:ext cx="33338" cy="100013"/>
            </a:xfrm>
            <a:custGeom>
              <a:avLst/>
              <a:gdLst>
                <a:gd name="T0" fmla="*/ 2 w 10"/>
                <a:gd name="T1" fmla="*/ 30 h 30"/>
                <a:gd name="T2" fmla="*/ 2 w 10"/>
                <a:gd name="T3" fmla="*/ 30 h 30"/>
                <a:gd name="T4" fmla="*/ 0 w 10"/>
                <a:gd name="T5" fmla="*/ 27 h 30"/>
                <a:gd name="T6" fmla="*/ 5 w 10"/>
                <a:gd name="T7" fmla="*/ 2 h 30"/>
                <a:gd name="T8" fmla="*/ 8 w 10"/>
                <a:gd name="T9" fmla="*/ 0 h 30"/>
                <a:gd name="T10" fmla="*/ 9 w 10"/>
                <a:gd name="T11" fmla="*/ 3 h 30"/>
                <a:gd name="T12" fmla="*/ 4 w 10"/>
                <a:gd name="T13" fmla="*/ 28 h 30"/>
                <a:gd name="T14" fmla="*/ 2 w 1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0">
                  <a:moveTo>
                    <a:pt x="2" y="30"/>
                  </a:moveTo>
                  <a:cubicBezTo>
                    <a:pt x="2" y="30"/>
                    <a:pt x="2" y="30"/>
                    <a:pt x="2" y="30"/>
                  </a:cubicBezTo>
                  <a:cubicBezTo>
                    <a:pt x="1" y="30"/>
                    <a:pt x="0" y="29"/>
                    <a:pt x="0" y="27"/>
                  </a:cubicBezTo>
                  <a:cubicBezTo>
                    <a:pt x="5" y="2"/>
                    <a:pt x="5" y="2"/>
                    <a:pt x="5" y="2"/>
                  </a:cubicBezTo>
                  <a:cubicBezTo>
                    <a:pt x="6" y="1"/>
                    <a:pt x="7" y="0"/>
                    <a:pt x="8" y="0"/>
                  </a:cubicBezTo>
                  <a:cubicBezTo>
                    <a:pt x="9" y="1"/>
                    <a:pt x="10" y="2"/>
                    <a:pt x="9" y="3"/>
                  </a:cubicBezTo>
                  <a:cubicBezTo>
                    <a:pt x="4" y="28"/>
                    <a:pt x="4" y="28"/>
                    <a:pt x="4" y="28"/>
                  </a:cubicBezTo>
                  <a:cubicBezTo>
                    <a:pt x="4" y="29"/>
                    <a:pt x="3" y="30"/>
                    <a:pt x="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sp>
          <p:nvSpPr>
            <p:cNvPr id="28" name="Freeform 29"/>
            <p:cNvSpPr/>
            <p:nvPr/>
          </p:nvSpPr>
          <p:spPr bwMode="auto">
            <a:xfrm>
              <a:off x="8983663" y="5192713"/>
              <a:ext cx="153988" cy="12700"/>
            </a:xfrm>
            <a:custGeom>
              <a:avLst/>
              <a:gdLst>
                <a:gd name="T0" fmla="*/ 44 w 46"/>
                <a:gd name="T1" fmla="*/ 4 h 4"/>
                <a:gd name="T2" fmla="*/ 2 w 46"/>
                <a:gd name="T3" fmla="*/ 4 h 4"/>
                <a:gd name="T4" fmla="*/ 0 w 46"/>
                <a:gd name="T5" fmla="*/ 2 h 4"/>
                <a:gd name="T6" fmla="*/ 2 w 46"/>
                <a:gd name="T7" fmla="*/ 0 h 4"/>
                <a:gd name="T8" fmla="*/ 44 w 46"/>
                <a:gd name="T9" fmla="*/ 0 h 4"/>
                <a:gd name="T10" fmla="*/ 46 w 46"/>
                <a:gd name="T11" fmla="*/ 2 h 4"/>
                <a:gd name="T12" fmla="*/ 44 w 4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6" h="4">
                  <a:moveTo>
                    <a:pt x="44" y="4"/>
                  </a:moveTo>
                  <a:cubicBezTo>
                    <a:pt x="2" y="4"/>
                    <a:pt x="2" y="4"/>
                    <a:pt x="2" y="4"/>
                  </a:cubicBezTo>
                  <a:cubicBezTo>
                    <a:pt x="1" y="4"/>
                    <a:pt x="0" y="3"/>
                    <a:pt x="0" y="2"/>
                  </a:cubicBezTo>
                  <a:cubicBezTo>
                    <a:pt x="0" y="1"/>
                    <a:pt x="1" y="0"/>
                    <a:pt x="2" y="0"/>
                  </a:cubicBezTo>
                  <a:cubicBezTo>
                    <a:pt x="44" y="0"/>
                    <a:pt x="44" y="0"/>
                    <a:pt x="44" y="0"/>
                  </a:cubicBezTo>
                  <a:cubicBezTo>
                    <a:pt x="45" y="0"/>
                    <a:pt x="46" y="1"/>
                    <a:pt x="46" y="2"/>
                  </a:cubicBezTo>
                  <a:cubicBezTo>
                    <a:pt x="46" y="3"/>
                    <a:pt x="45" y="4"/>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361" tIns="60680" rIns="121361" bIns="60680" numCol="1" anchor="t" anchorCtr="0" compatLnSpc="1"/>
            <a:lstStyle/>
            <a:p>
              <a:endParaRPr lang="zh-CN" altLang="en-US" sz="1790">
                <a:cs typeface="+mn-ea"/>
                <a:sym typeface="+mn-lt"/>
              </a:endParaRPr>
            </a:p>
          </p:txBody>
        </p:sp>
      </p:grpSp>
      <p:sp>
        <p:nvSpPr>
          <p:cNvPr id="29" name="矩形 28"/>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0" name="矩形 29"/>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1"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32" name="矩形 31"/>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3" name="TextBox 8"/>
          <p:cNvSpPr txBox="1"/>
          <p:nvPr/>
        </p:nvSpPr>
        <p:spPr>
          <a:xfrm>
            <a:off x="566353" y="155740"/>
            <a:ext cx="1610404"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b="1" dirty="0">
                <a:solidFill>
                  <a:prstClr val="black">
                    <a:lumMod val="65000"/>
                    <a:lumOff val="35000"/>
                  </a:prstClr>
                </a:solidFill>
                <a:cs typeface="+mn-ea"/>
                <a:sym typeface="+mn-lt"/>
              </a:rPr>
              <a:t>思维导图概述</a:t>
            </a:r>
            <a:endParaRPr lang="zh-CN" altLang="en-US" sz="2490" b="1" dirty="0">
              <a:solidFill>
                <a:prstClr val="black">
                  <a:lumMod val="65000"/>
                  <a:lumOff val="35000"/>
                </a:prstClr>
              </a:solidFill>
              <a:cs typeface="+mn-ea"/>
              <a:sym typeface="+mn-lt"/>
            </a:endParaRPr>
          </a:p>
        </p:txBody>
      </p:sp>
      <p:sp>
        <p:nvSpPr>
          <p:cNvPr id="34"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prstClr val="white">
                    <a:lumMod val="50000"/>
                  </a:prstClr>
                </a:solidFill>
                <a:cs typeface="+mn-ea"/>
                <a:sym typeface="+mn-lt"/>
              </a:rPr>
              <a:t>CLICK TO ADD CAPTION TEXT</a:t>
            </a:r>
            <a:endParaRPr lang="zh-CN" altLang="en-US" sz="995" dirty="0">
              <a:solidFill>
                <a:prstClr val="white">
                  <a:lumMod val="50000"/>
                </a:prstClr>
              </a:solidFill>
              <a:cs typeface="+mn-ea"/>
              <a:sym typeface="+mn-lt"/>
            </a:endParaRPr>
          </a:p>
        </p:txBody>
      </p:sp>
      <p:sp>
        <p:nvSpPr>
          <p:cNvPr id="36" name="矩形 35"/>
          <p:cNvSpPr/>
          <p:nvPr/>
        </p:nvSpPr>
        <p:spPr>
          <a:xfrm>
            <a:off x="3619791" y="871567"/>
            <a:ext cx="1345454" cy="398275"/>
          </a:xfrm>
          <a:prstGeom prst="rect">
            <a:avLst/>
          </a:prstGeom>
        </p:spPr>
        <p:txBody>
          <a:bodyPr wrap="none">
            <a:spAutoFit/>
          </a:bodyPr>
          <a:lstStyle/>
          <a:p>
            <a:pPr defTabSz="635635" fontAlgn="base">
              <a:spcBef>
                <a:spcPct val="0"/>
              </a:spcBef>
              <a:spcAft>
                <a:spcPct val="0"/>
              </a:spcAft>
            </a:pPr>
            <a:r>
              <a:rPr lang="zh-CN" altLang="en-US" sz="1990" dirty="0">
                <a:solidFill>
                  <a:srgbClr val="17375E"/>
                </a:solidFill>
                <a:cs typeface="+mn-ea"/>
              </a:rPr>
              <a:t> 使用联想 </a:t>
            </a:r>
          </a:p>
        </p:txBody>
      </p:sp>
    </p:spTree>
  </p:cSld>
  <p:clrMapOvr>
    <a:masterClrMapping/>
  </p:clrMapOvr>
  <mc:AlternateContent xmlns:mc="http://schemas.openxmlformats.org/markup-compatibility/2006" xmlns:p14="http://schemas.microsoft.com/office/powerpoint/2010/main">
    <mc:Choice Requires="p14">
      <p:transition spd="slow" p14:dur="2000" advTm="5208"/>
    </mc:Choice>
    <mc:Fallback xmlns="">
      <p:transition spd="slow" advTm="5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anim calcmode="lin" valueType="num">
                                      <p:cBhvr>
                                        <p:cTn id="20" dur="750" fill="hold"/>
                                        <p:tgtEl>
                                          <p:spTgt spid="11"/>
                                        </p:tgtEl>
                                        <p:attrNameLst>
                                          <p:attrName>ppt_x</p:attrName>
                                        </p:attrNameLst>
                                      </p:cBhvr>
                                      <p:tavLst>
                                        <p:tav tm="0">
                                          <p:val>
                                            <p:strVal val="#ppt_x"/>
                                          </p:val>
                                        </p:tav>
                                        <p:tav tm="100000">
                                          <p:val>
                                            <p:strVal val="#ppt_x"/>
                                          </p:val>
                                        </p:tav>
                                      </p:tavLst>
                                    </p:anim>
                                    <p:anim calcmode="lin" valueType="num">
                                      <p:cBhvr>
                                        <p:cTn id="21" dur="75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par>
                                <p:cTn id="32" presetID="22" presetClass="entr" presetSubtype="8"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p:bldP spid="8" grpId="0"/>
      <p:bldP spid="9" grpId="0"/>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3290861" y="2323075"/>
            <a:ext cx="1189446" cy="1722375"/>
          </a:xfrm>
          <a:custGeom>
            <a:avLst/>
            <a:gdLst>
              <a:gd name="T0" fmla="*/ 0 w 662"/>
              <a:gd name="T1" fmla="*/ 963 h 963"/>
              <a:gd name="T2" fmla="*/ 662 w 662"/>
              <a:gd name="T3" fmla="*/ 963 h 963"/>
              <a:gd name="T4" fmla="*/ 662 w 662"/>
              <a:gd name="T5" fmla="*/ 710 h 963"/>
              <a:gd name="T6" fmla="*/ 551 w 662"/>
              <a:gd name="T7" fmla="*/ 723 h 963"/>
              <a:gd name="T8" fmla="*/ 521 w 662"/>
              <a:gd name="T9" fmla="*/ 738 h 963"/>
              <a:gd name="T10" fmla="*/ 476 w 662"/>
              <a:gd name="T11" fmla="*/ 747 h 963"/>
              <a:gd name="T12" fmla="*/ 361 w 662"/>
              <a:gd name="T13" fmla="*/ 632 h 963"/>
              <a:gd name="T14" fmla="*/ 476 w 662"/>
              <a:gd name="T15" fmla="*/ 517 h 963"/>
              <a:gd name="T16" fmla="*/ 519 w 662"/>
              <a:gd name="T17" fmla="*/ 525 h 963"/>
              <a:gd name="T18" fmla="*/ 554 w 662"/>
              <a:gd name="T19" fmla="*/ 543 h 963"/>
              <a:gd name="T20" fmla="*/ 662 w 662"/>
              <a:gd name="T21" fmla="*/ 554 h 963"/>
              <a:gd name="T22" fmla="*/ 662 w 662"/>
              <a:gd name="T23" fmla="*/ 301 h 963"/>
              <a:gd name="T24" fmla="*/ 409 w 662"/>
              <a:gd name="T25" fmla="*/ 301 h 963"/>
              <a:gd name="T26" fmla="*/ 421 w 662"/>
              <a:gd name="T27" fmla="*/ 193 h 963"/>
              <a:gd name="T28" fmla="*/ 438 w 662"/>
              <a:gd name="T29" fmla="*/ 158 h 963"/>
              <a:gd name="T30" fmla="*/ 446 w 662"/>
              <a:gd name="T31" fmla="*/ 115 h 963"/>
              <a:gd name="T32" fmla="*/ 331 w 662"/>
              <a:gd name="T33" fmla="*/ 0 h 963"/>
              <a:gd name="T34" fmla="*/ 216 w 662"/>
              <a:gd name="T35" fmla="*/ 115 h 963"/>
              <a:gd name="T36" fmla="*/ 225 w 662"/>
              <a:gd name="T37" fmla="*/ 160 h 963"/>
              <a:gd name="T38" fmla="*/ 240 w 662"/>
              <a:gd name="T39" fmla="*/ 189 h 963"/>
              <a:gd name="T40" fmla="*/ 253 w 662"/>
              <a:gd name="T41" fmla="*/ 301 h 963"/>
              <a:gd name="T42" fmla="*/ 0 w 662"/>
              <a:gd name="T43" fmla="*/ 301 h 963"/>
              <a:gd name="T44" fmla="*/ 0 w 662"/>
              <a:gd name="T45"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2" h="963">
                <a:moveTo>
                  <a:pt x="0" y="963"/>
                </a:moveTo>
                <a:cubicBezTo>
                  <a:pt x="662" y="963"/>
                  <a:pt x="662" y="963"/>
                  <a:pt x="662" y="963"/>
                </a:cubicBezTo>
                <a:cubicBezTo>
                  <a:pt x="662" y="710"/>
                  <a:pt x="662" y="710"/>
                  <a:pt x="662" y="710"/>
                </a:cubicBezTo>
                <a:cubicBezTo>
                  <a:pt x="627" y="698"/>
                  <a:pt x="581" y="710"/>
                  <a:pt x="551" y="723"/>
                </a:cubicBezTo>
                <a:cubicBezTo>
                  <a:pt x="540" y="727"/>
                  <a:pt x="531" y="734"/>
                  <a:pt x="521" y="738"/>
                </a:cubicBezTo>
                <a:cubicBezTo>
                  <a:pt x="507" y="744"/>
                  <a:pt x="492" y="747"/>
                  <a:pt x="476" y="747"/>
                </a:cubicBezTo>
                <a:cubicBezTo>
                  <a:pt x="413" y="747"/>
                  <a:pt x="361" y="696"/>
                  <a:pt x="361" y="632"/>
                </a:cubicBezTo>
                <a:cubicBezTo>
                  <a:pt x="361" y="568"/>
                  <a:pt x="413" y="517"/>
                  <a:pt x="476" y="517"/>
                </a:cubicBezTo>
                <a:cubicBezTo>
                  <a:pt x="491" y="517"/>
                  <a:pt x="506" y="520"/>
                  <a:pt x="519" y="525"/>
                </a:cubicBezTo>
                <a:cubicBezTo>
                  <a:pt x="531" y="530"/>
                  <a:pt x="542" y="538"/>
                  <a:pt x="554" y="543"/>
                </a:cubicBezTo>
                <a:cubicBezTo>
                  <a:pt x="585" y="555"/>
                  <a:pt x="629" y="565"/>
                  <a:pt x="662" y="554"/>
                </a:cubicBezTo>
                <a:cubicBezTo>
                  <a:pt x="662" y="301"/>
                  <a:pt x="662" y="301"/>
                  <a:pt x="662" y="301"/>
                </a:cubicBezTo>
                <a:cubicBezTo>
                  <a:pt x="409" y="301"/>
                  <a:pt x="409" y="301"/>
                  <a:pt x="409" y="301"/>
                </a:cubicBezTo>
                <a:cubicBezTo>
                  <a:pt x="398" y="268"/>
                  <a:pt x="408" y="223"/>
                  <a:pt x="421" y="193"/>
                </a:cubicBezTo>
                <a:cubicBezTo>
                  <a:pt x="426" y="181"/>
                  <a:pt x="433" y="170"/>
                  <a:pt x="438" y="158"/>
                </a:cubicBezTo>
                <a:cubicBezTo>
                  <a:pt x="444" y="145"/>
                  <a:pt x="446" y="130"/>
                  <a:pt x="446" y="115"/>
                </a:cubicBezTo>
                <a:cubicBezTo>
                  <a:pt x="446" y="52"/>
                  <a:pt x="395" y="0"/>
                  <a:pt x="331" y="0"/>
                </a:cubicBezTo>
                <a:cubicBezTo>
                  <a:pt x="268" y="0"/>
                  <a:pt x="216" y="52"/>
                  <a:pt x="216" y="115"/>
                </a:cubicBezTo>
                <a:cubicBezTo>
                  <a:pt x="216" y="131"/>
                  <a:pt x="219" y="146"/>
                  <a:pt x="225" y="160"/>
                </a:cubicBezTo>
                <a:cubicBezTo>
                  <a:pt x="229" y="170"/>
                  <a:pt x="236" y="179"/>
                  <a:pt x="240" y="189"/>
                </a:cubicBezTo>
                <a:cubicBezTo>
                  <a:pt x="253" y="220"/>
                  <a:pt x="265" y="266"/>
                  <a:pt x="253" y="301"/>
                </a:cubicBezTo>
                <a:cubicBezTo>
                  <a:pt x="0" y="301"/>
                  <a:pt x="0" y="301"/>
                  <a:pt x="0" y="301"/>
                </a:cubicBezTo>
                <a:lnTo>
                  <a:pt x="0" y="963"/>
                </a:lnTo>
                <a:close/>
              </a:path>
            </a:pathLst>
          </a:custGeom>
          <a:solidFill>
            <a:srgbClr val="FFC000"/>
          </a:solidFill>
          <a:ln w="28575" cap="flat">
            <a:noFill/>
            <a:prstDash val="solid"/>
            <a:miter lim="800000"/>
          </a:ln>
        </p:spPr>
        <p:txBody>
          <a:bodyPr vert="horz" wrap="square" lIns="132057" tIns="977215" rIns="67085" bIns="33542" numCol="1" anchor="t" anchorCtr="0" compatLnSpc="1"/>
          <a:lstStyle/>
          <a:p>
            <a:r>
              <a:rPr lang="en-US" altLang="zh-CN" sz="2390" dirty="0">
                <a:solidFill>
                  <a:schemeClr val="bg1"/>
                </a:solidFill>
                <a:cs typeface="+mn-ea"/>
                <a:sym typeface="+mn-lt"/>
              </a:rPr>
              <a:t>04</a:t>
            </a:r>
            <a:endParaRPr lang="zh-CN" altLang="en-US" sz="2390" dirty="0">
              <a:solidFill>
                <a:schemeClr val="bg1"/>
              </a:solidFill>
              <a:cs typeface="+mn-ea"/>
              <a:sym typeface="+mn-lt"/>
            </a:endParaRPr>
          </a:p>
        </p:txBody>
      </p:sp>
      <p:sp>
        <p:nvSpPr>
          <p:cNvPr id="3" name="Freeform 8"/>
          <p:cNvSpPr/>
          <p:nvPr/>
        </p:nvSpPr>
        <p:spPr bwMode="auto">
          <a:xfrm>
            <a:off x="3290861" y="1677281"/>
            <a:ext cx="1730172" cy="1184084"/>
          </a:xfrm>
          <a:custGeom>
            <a:avLst/>
            <a:gdLst>
              <a:gd name="T0" fmla="*/ 0 w 963"/>
              <a:gd name="T1" fmla="*/ 0 h 662"/>
              <a:gd name="T2" fmla="*/ 0 w 963"/>
              <a:gd name="T3" fmla="*/ 662 h 662"/>
              <a:gd name="T4" fmla="*/ 253 w 963"/>
              <a:gd name="T5" fmla="*/ 662 h 662"/>
              <a:gd name="T6" fmla="*/ 240 w 963"/>
              <a:gd name="T7" fmla="*/ 550 h 662"/>
              <a:gd name="T8" fmla="*/ 225 w 963"/>
              <a:gd name="T9" fmla="*/ 521 h 662"/>
              <a:gd name="T10" fmla="*/ 216 w 963"/>
              <a:gd name="T11" fmla="*/ 476 h 662"/>
              <a:gd name="T12" fmla="*/ 331 w 963"/>
              <a:gd name="T13" fmla="*/ 361 h 662"/>
              <a:gd name="T14" fmla="*/ 446 w 963"/>
              <a:gd name="T15" fmla="*/ 476 h 662"/>
              <a:gd name="T16" fmla="*/ 438 w 963"/>
              <a:gd name="T17" fmla="*/ 519 h 662"/>
              <a:gd name="T18" fmla="*/ 421 w 963"/>
              <a:gd name="T19" fmla="*/ 554 h 662"/>
              <a:gd name="T20" fmla="*/ 409 w 963"/>
              <a:gd name="T21" fmla="*/ 662 h 662"/>
              <a:gd name="T22" fmla="*/ 662 w 963"/>
              <a:gd name="T23" fmla="*/ 662 h 662"/>
              <a:gd name="T24" fmla="*/ 662 w 963"/>
              <a:gd name="T25" fmla="*/ 409 h 662"/>
              <a:gd name="T26" fmla="*/ 770 w 963"/>
              <a:gd name="T27" fmla="*/ 421 h 662"/>
              <a:gd name="T28" fmla="*/ 806 w 963"/>
              <a:gd name="T29" fmla="*/ 438 h 662"/>
              <a:gd name="T30" fmla="*/ 848 w 963"/>
              <a:gd name="T31" fmla="*/ 446 h 662"/>
              <a:gd name="T32" fmla="*/ 963 w 963"/>
              <a:gd name="T33" fmla="*/ 331 h 662"/>
              <a:gd name="T34" fmla="*/ 848 w 963"/>
              <a:gd name="T35" fmla="*/ 216 h 662"/>
              <a:gd name="T36" fmla="*/ 804 w 963"/>
              <a:gd name="T37" fmla="*/ 225 h 662"/>
              <a:gd name="T38" fmla="*/ 774 w 963"/>
              <a:gd name="T39" fmla="*/ 240 h 662"/>
              <a:gd name="T40" fmla="*/ 662 w 963"/>
              <a:gd name="T41" fmla="*/ 253 h 662"/>
              <a:gd name="T42" fmla="*/ 662 w 963"/>
              <a:gd name="T43" fmla="*/ 0 h 662"/>
              <a:gd name="T44" fmla="*/ 0 w 963"/>
              <a:gd name="T45"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3" h="662">
                <a:moveTo>
                  <a:pt x="0" y="0"/>
                </a:moveTo>
                <a:cubicBezTo>
                  <a:pt x="0" y="662"/>
                  <a:pt x="0" y="662"/>
                  <a:pt x="0" y="662"/>
                </a:cubicBezTo>
                <a:cubicBezTo>
                  <a:pt x="253" y="662"/>
                  <a:pt x="253" y="662"/>
                  <a:pt x="253" y="662"/>
                </a:cubicBezTo>
                <a:cubicBezTo>
                  <a:pt x="265" y="627"/>
                  <a:pt x="253" y="581"/>
                  <a:pt x="240" y="550"/>
                </a:cubicBezTo>
                <a:cubicBezTo>
                  <a:pt x="236" y="540"/>
                  <a:pt x="229" y="531"/>
                  <a:pt x="225" y="521"/>
                </a:cubicBezTo>
                <a:cubicBezTo>
                  <a:pt x="219" y="507"/>
                  <a:pt x="216" y="492"/>
                  <a:pt x="216" y="476"/>
                </a:cubicBezTo>
                <a:cubicBezTo>
                  <a:pt x="216" y="413"/>
                  <a:pt x="268" y="361"/>
                  <a:pt x="331" y="361"/>
                </a:cubicBezTo>
                <a:cubicBezTo>
                  <a:pt x="395" y="361"/>
                  <a:pt x="446" y="413"/>
                  <a:pt x="446" y="476"/>
                </a:cubicBezTo>
                <a:cubicBezTo>
                  <a:pt x="446" y="491"/>
                  <a:pt x="444" y="506"/>
                  <a:pt x="438" y="519"/>
                </a:cubicBezTo>
                <a:cubicBezTo>
                  <a:pt x="433" y="531"/>
                  <a:pt x="426" y="542"/>
                  <a:pt x="421" y="554"/>
                </a:cubicBezTo>
                <a:cubicBezTo>
                  <a:pt x="408" y="584"/>
                  <a:pt x="398" y="629"/>
                  <a:pt x="409" y="662"/>
                </a:cubicBezTo>
                <a:cubicBezTo>
                  <a:pt x="662" y="662"/>
                  <a:pt x="662" y="662"/>
                  <a:pt x="662" y="662"/>
                </a:cubicBezTo>
                <a:cubicBezTo>
                  <a:pt x="662" y="409"/>
                  <a:pt x="662" y="409"/>
                  <a:pt x="662" y="409"/>
                </a:cubicBezTo>
                <a:cubicBezTo>
                  <a:pt x="696" y="398"/>
                  <a:pt x="740" y="408"/>
                  <a:pt x="770" y="421"/>
                </a:cubicBezTo>
                <a:cubicBezTo>
                  <a:pt x="783" y="426"/>
                  <a:pt x="793" y="433"/>
                  <a:pt x="806" y="438"/>
                </a:cubicBezTo>
                <a:cubicBezTo>
                  <a:pt x="819" y="444"/>
                  <a:pt x="833" y="446"/>
                  <a:pt x="848" y="446"/>
                </a:cubicBezTo>
                <a:cubicBezTo>
                  <a:pt x="912" y="446"/>
                  <a:pt x="963" y="395"/>
                  <a:pt x="963" y="331"/>
                </a:cubicBezTo>
                <a:cubicBezTo>
                  <a:pt x="963" y="268"/>
                  <a:pt x="912" y="216"/>
                  <a:pt x="848" y="216"/>
                </a:cubicBezTo>
                <a:cubicBezTo>
                  <a:pt x="832" y="216"/>
                  <a:pt x="817" y="219"/>
                  <a:pt x="804" y="225"/>
                </a:cubicBezTo>
                <a:cubicBezTo>
                  <a:pt x="793" y="229"/>
                  <a:pt x="784" y="236"/>
                  <a:pt x="774" y="240"/>
                </a:cubicBezTo>
                <a:cubicBezTo>
                  <a:pt x="743" y="253"/>
                  <a:pt x="697" y="265"/>
                  <a:pt x="662" y="253"/>
                </a:cubicBezTo>
                <a:cubicBezTo>
                  <a:pt x="662" y="0"/>
                  <a:pt x="662" y="0"/>
                  <a:pt x="662" y="0"/>
                </a:cubicBezTo>
                <a:lnTo>
                  <a:pt x="0" y="0"/>
                </a:lnTo>
                <a:close/>
              </a:path>
            </a:pathLst>
          </a:custGeom>
          <a:solidFill>
            <a:srgbClr val="17375E"/>
          </a:solidFill>
          <a:ln w="28575" cap="flat">
            <a:noFill/>
            <a:prstDash val="solid"/>
            <a:miter lim="800000"/>
          </a:ln>
        </p:spPr>
        <p:txBody>
          <a:bodyPr vert="horz" wrap="square" lIns="422579" tIns="132057" rIns="67085" bIns="33542" numCol="1" anchor="t" anchorCtr="0" compatLnSpc="1"/>
          <a:lstStyle/>
          <a:p>
            <a:r>
              <a:rPr lang="en-US" altLang="zh-CN" sz="2390" dirty="0">
                <a:solidFill>
                  <a:schemeClr val="bg1"/>
                </a:solidFill>
                <a:cs typeface="+mn-ea"/>
                <a:sym typeface="+mn-lt"/>
              </a:rPr>
              <a:t>01</a:t>
            </a:r>
            <a:endParaRPr lang="zh-CN" altLang="en-US" sz="2390" dirty="0">
              <a:solidFill>
                <a:schemeClr val="bg1"/>
              </a:solidFill>
              <a:cs typeface="+mn-ea"/>
              <a:sym typeface="+mn-lt"/>
            </a:endParaRPr>
          </a:p>
        </p:txBody>
      </p:sp>
      <p:sp>
        <p:nvSpPr>
          <p:cNvPr id="4" name="Freeform 9"/>
          <p:cNvSpPr/>
          <p:nvPr/>
        </p:nvSpPr>
        <p:spPr bwMode="auto">
          <a:xfrm>
            <a:off x="4480307" y="1677278"/>
            <a:ext cx="1188685" cy="1722375"/>
          </a:xfrm>
          <a:custGeom>
            <a:avLst/>
            <a:gdLst>
              <a:gd name="T0" fmla="*/ 662 w 662"/>
              <a:gd name="T1" fmla="*/ 0 h 963"/>
              <a:gd name="T2" fmla="*/ 0 w 662"/>
              <a:gd name="T3" fmla="*/ 0 h 963"/>
              <a:gd name="T4" fmla="*/ 0 w 662"/>
              <a:gd name="T5" fmla="*/ 253 h 963"/>
              <a:gd name="T6" fmla="*/ 112 w 662"/>
              <a:gd name="T7" fmla="*/ 240 h 963"/>
              <a:gd name="T8" fmla="*/ 142 w 662"/>
              <a:gd name="T9" fmla="*/ 225 h 963"/>
              <a:gd name="T10" fmla="*/ 186 w 662"/>
              <a:gd name="T11" fmla="*/ 216 h 963"/>
              <a:gd name="T12" fmla="*/ 301 w 662"/>
              <a:gd name="T13" fmla="*/ 331 h 963"/>
              <a:gd name="T14" fmla="*/ 186 w 662"/>
              <a:gd name="T15" fmla="*/ 446 h 963"/>
              <a:gd name="T16" fmla="*/ 144 w 662"/>
              <a:gd name="T17" fmla="*/ 438 h 963"/>
              <a:gd name="T18" fmla="*/ 108 w 662"/>
              <a:gd name="T19" fmla="*/ 421 h 963"/>
              <a:gd name="T20" fmla="*/ 0 w 662"/>
              <a:gd name="T21" fmla="*/ 409 h 963"/>
              <a:gd name="T22" fmla="*/ 0 w 662"/>
              <a:gd name="T23" fmla="*/ 662 h 963"/>
              <a:gd name="T24" fmla="*/ 253 w 662"/>
              <a:gd name="T25" fmla="*/ 662 h 963"/>
              <a:gd name="T26" fmla="*/ 242 w 662"/>
              <a:gd name="T27" fmla="*/ 770 h 963"/>
              <a:gd name="T28" fmla="*/ 224 w 662"/>
              <a:gd name="T29" fmla="*/ 806 h 963"/>
              <a:gd name="T30" fmla="*/ 216 w 662"/>
              <a:gd name="T31" fmla="*/ 848 h 963"/>
              <a:gd name="T32" fmla="*/ 331 w 662"/>
              <a:gd name="T33" fmla="*/ 963 h 963"/>
              <a:gd name="T34" fmla="*/ 446 w 662"/>
              <a:gd name="T35" fmla="*/ 848 h 963"/>
              <a:gd name="T36" fmla="*/ 437 w 662"/>
              <a:gd name="T37" fmla="*/ 804 h 963"/>
              <a:gd name="T38" fmla="*/ 422 w 662"/>
              <a:gd name="T39" fmla="*/ 774 h 963"/>
              <a:gd name="T40" fmla="*/ 409 w 662"/>
              <a:gd name="T41" fmla="*/ 662 h 963"/>
              <a:gd name="T42" fmla="*/ 662 w 662"/>
              <a:gd name="T43" fmla="*/ 662 h 963"/>
              <a:gd name="T44" fmla="*/ 662 w 662"/>
              <a:gd name="T45" fmla="*/ 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2" h="963">
                <a:moveTo>
                  <a:pt x="662" y="0"/>
                </a:moveTo>
                <a:cubicBezTo>
                  <a:pt x="0" y="0"/>
                  <a:pt x="0" y="0"/>
                  <a:pt x="0" y="0"/>
                </a:cubicBezTo>
                <a:cubicBezTo>
                  <a:pt x="0" y="253"/>
                  <a:pt x="0" y="253"/>
                  <a:pt x="0" y="253"/>
                </a:cubicBezTo>
                <a:cubicBezTo>
                  <a:pt x="35" y="265"/>
                  <a:pt x="81" y="253"/>
                  <a:pt x="112" y="240"/>
                </a:cubicBezTo>
                <a:cubicBezTo>
                  <a:pt x="122" y="236"/>
                  <a:pt x="131" y="229"/>
                  <a:pt x="142" y="225"/>
                </a:cubicBezTo>
                <a:cubicBezTo>
                  <a:pt x="155" y="219"/>
                  <a:pt x="170" y="216"/>
                  <a:pt x="186" y="216"/>
                </a:cubicBezTo>
                <a:cubicBezTo>
                  <a:pt x="250" y="216"/>
                  <a:pt x="301" y="268"/>
                  <a:pt x="301" y="331"/>
                </a:cubicBezTo>
                <a:cubicBezTo>
                  <a:pt x="301" y="395"/>
                  <a:pt x="250" y="446"/>
                  <a:pt x="186" y="446"/>
                </a:cubicBezTo>
                <a:cubicBezTo>
                  <a:pt x="171" y="446"/>
                  <a:pt x="157" y="444"/>
                  <a:pt x="144" y="438"/>
                </a:cubicBezTo>
                <a:cubicBezTo>
                  <a:pt x="131" y="433"/>
                  <a:pt x="121" y="426"/>
                  <a:pt x="108" y="421"/>
                </a:cubicBezTo>
                <a:cubicBezTo>
                  <a:pt x="78" y="408"/>
                  <a:pt x="34" y="398"/>
                  <a:pt x="0" y="409"/>
                </a:cubicBezTo>
                <a:cubicBezTo>
                  <a:pt x="0" y="662"/>
                  <a:pt x="0" y="662"/>
                  <a:pt x="0" y="662"/>
                </a:cubicBezTo>
                <a:cubicBezTo>
                  <a:pt x="253" y="662"/>
                  <a:pt x="253" y="662"/>
                  <a:pt x="253" y="662"/>
                </a:cubicBezTo>
                <a:cubicBezTo>
                  <a:pt x="265" y="696"/>
                  <a:pt x="254" y="740"/>
                  <a:pt x="242" y="770"/>
                </a:cubicBezTo>
                <a:cubicBezTo>
                  <a:pt x="237" y="783"/>
                  <a:pt x="229" y="793"/>
                  <a:pt x="224" y="806"/>
                </a:cubicBezTo>
                <a:cubicBezTo>
                  <a:pt x="219" y="819"/>
                  <a:pt x="216" y="833"/>
                  <a:pt x="216" y="848"/>
                </a:cubicBezTo>
                <a:cubicBezTo>
                  <a:pt x="216" y="912"/>
                  <a:pt x="268" y="963"/>
                  <a:pt x="331" y="963"/>
                </a:cubicBezTo>
                <a:cubicBezTo>
                  <a:pt x="395" y="963"/>
                  <a:pt x="446" y="912"/>
                  <a:pt x="446" y="848"/>
                </a:cubicBezTo>
                <a:cubicBezTo>
                  <a:pt x="446" y="832"/>
                  <a:pt x="443" y="817"/>
                  <a:pt x="437" y="804"/>
                </a:cubicBezTo>
                <a:cubicBezTo>
                  <a:pt x="433" y="793"/>
                  <a:pt x="426" y="784"/>
                  <a:pt x="422" y="774"/>
                </a:cubicBezTo>
                <a:cubicBezTo>
                  <a:pt x="409" y="743"/>
                  <a:pt x="397" y="697"/>
                  <a:pt x="409" y="662"/>
                </a:cubicBezTo>
                <a:cubicBezTo>
                  <a:pt x="662" y="662"/>
                  <a:pt x="662" y="662"/>
                  <a:pt x="662" y="662"/>
                </a:cubicBezTo>
                <a:lnTo>
                  <a:pt x="662" y="0"/>
                </a:lnTo>
                <a:close/>
              </a:path>
            </a:pathLst>
          </a:custGeom>
          <a:solidFill>
            <a:srgbClr val="FFC000"/>
          </a:solidFill>
          <a:ln w="28575" cap="flat">
            <a:noFill/>
            <a:prstDash val="solid"/>
            <a:miter lim="800000"/>
          </a:ln>
        </p:spPr>
        <p:txBody>
          <a:bodyPr vert="horz" wrap="square" lIns="686692" tIns="396169" rIns="67085" bIns="33542" numCol="1" anchor="t" anchorCtr="0" compatLnSpc="1"/>
          <a:lstStyle/>
          <a:p>
            <a:r>
              <a:rPr lang="en-US" altLang="zh-CN" sz="2390" dirty="0">
                <a:solidFill>
                  <a:schemeClr val="bg1"/>
                </a:solidFill>
                <a:cs typeface="+mn-ea"/>
                <a:sym typeface="+mn-lt"/>
              </a:rPr>
              <a:t>02</a:t>
            </a:r>
            <a:endParaRPr lang="zh-CN" altLang="en-US" sz="2390" dirty="0">
              <a:solidFill>
                <a:schemeClr val="bg1"/>
              </a:solidFill>
              <a:cs typeface="+mn-ea"/>
              <a:sym typeface="+mn-lt"/>
            </a:endParaRPr>
          </a:p>
        </p:txBody>
      </p:sp>
      <p:sp>
        <p:nvSpPr>
          <p:cNvPr id="5" name="Freeform 10"/>
          <p:cNvSpPr/>
          <p:nvPr/>
        </p:nvSpPr>
        <p:spPr bwMode="auto">
          <a:xfrm>
            <a:off x="3939581" y="2861365"/>
            <a:ext cx="1729412" cy="1184084"/>
          </a:xfrm>
          <a:custGeom>
            <a:avLst/>
            <a:gdLst>
              <a:gd name="T0" fmla="*/ 963 w 963"/>
              <a:gd name="T1" fmla="*/ 662 h 662"/>
              <a:gd name="T2" fmla="*/ 963 w 963"/>
              <a:gd name="T3" fmla="*/ 0 h 662"/>
              <a:gd name="T4" fmla="*/ 710 w 963"/>
              <a:gd name="T5" fmla="*/ 0 h 662"/>
              <a:gd name="T6" fmla="*/ 723 w 963"/>
              <a:gd name="T7" fmla="*/ 112 h 662"/>
              <a:gd name="T8" fmla="*/ 738 w 963"/>
              <a:gd name="T9" fmla="*/ 142 h 662"/>
              <a:gd name="T10" fmla="*/ 747 w 963"/>
              <a:gd name="T11" fmla="*/ 186 h 662"/>
              <a:gd name="T12" fmla="*/ 632 w 963"/>
              <a:gd name="T13" fmla="*/ 301 h 662"/>
              <a:gd name="T14" fmla="*/ 517 w 963"/>
              <a:gd name="T15" fmla="*/ 186 h 662"/>
              <a:gd name="T16" fmla="*/ 525 w 963"/>
              <a:gd name="T17" fmla="*/ 144 h 662"/>
              <a:gd name="T18" fmla="*/ 543 w 963"/>
              <a:gd name="T19" fmla="*/ 108 h 662"/>
              <a:gd name="T20" fmla="*/ 554 w 963"/>
              <a:gd name="T21" fmla="*/ 0 h 662"/>
              <a:gd name="T22" fmla="*/ 301 w 963"/>
              <a:gd name="T23" fmla="*/ 0 h 662"/>
              <a:gd name="T24" fmla="*/ 301 w 963"/>
              <a:gd name="T25" fmla="*/ 253 h 662"/>
              <a:gd name="T26" fmla="*/ 193 w 963"/>
              <a:gd name="T27" fmla="*/ 242 h 662"/>
              <a:gd name="T28" fmla="*/ 158 w 963"/>
              <a:gd name="T29" fmla="*/ 224 h 662"/>
              <a:gd name="T30" fmla="*/ 115 w 963"/>
              <a:gd name="T31" fmla="*/ 216 h 662"/>
              <a:gd name="T32" fmla="*/ 0 w 963"/>
              <a:gd name="T33" fmla="*/ 331 h 662"/>
              <a:gd name="T34" fmla="*/ 115 w 963"/>
              <a:gd name="T35" fmla="*/ 446 h 662"/>
              <a:gd name="T36" fmla="*/ 160 w 963"/>
              <a:gd name="T37" fmla="*/ 437 h 662"/>
              <a:gd name="T38" fmla="*/ 190 w 963"/>
              <a:gd name="T39" fmla="*/ 422 h 662"/>
              <a:gd name="T40" fmla="*/ 301 w 963"/>
              <a:gd name="T41" fmla="*/ 409 h 662"/>
              <a:gd name="T42" fmla="*/ 301 w 963"/>
              <a:gd name="T43" fmla="*/ 662 h 662"/>
              <a:gd name="T44" fmla="*/ 963 w 963"/>
              <a:gd name="T45" fmla="*/ 662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3" h="662">
                <a:moveTo>
                  <a:pt x="963" y="662"/>
                </a:moveTo>
                <a:cubicBezTo>
                  <a:pt x="963" y="0"/>
                  <a:pt x="963" y="0"/>
                  <a:pt x="963" y="0"/>
                </a:cubicBezTo>
                <a:cubicBezTo>
                  <a:pt x="710" y="0"/>
                  <a:pt x="710" y="0"/>
                  <a:pt x="710" y="0"/>
                </a:cubicBezTo>
                <a:cubicBezTo>
                  <a:pt x="698" y="35"/>
                  <a:pt x="710" y="81"/>
                  <a:pt x="723" y="112"/>
                </a:cubicBezTo>
                <a:cubicBezTo>
                  <a:pt x="727" y="122"/>
                  <a:pt x="734" y="131"/>
                  <a:pt x="738" y="142"/>
                </a:cubicBezTo>
                <a:cubicBezTo>
                  <a:pt x="744" y="155"/>
                  <a:pt x="747" y="170"/>
                  <a:pt x="747" y="186"/>
                </a:cubicBezTo>
                <a:cubicBezTo>
                  <a:pt x="747" y="250"/>
                  <a:pt x="696" y="301"/>
                  <a:pt x="632" y="301"/>
                </a:cubicBezTo>
                <a:cubicBezTo>
                  <a:pt x="569" y="301"/>
                  <a:pt x="517" y="250"/>
                  <a:pt x="517" y="186"/>
                </a:cubicBezTo>
                <a:cubicBezTo>
                  <a:pt x="517" y="171"/>
                  <a:pt x="520" y="157"/>
                  <a:pt x="525" y="144"/>
                </a:cubicBezTo>
                <a:cubicBezTo>
                  <a:pt x="530" y="131"/>
                  <a:pt x="538" y="121"/>
                  <a:pt x="543" y="108"/>
                </a:cubicBezTo>
                <a:cubicBezTo>
                  <a:pt x="555" y="78"/>
                  <a:pt x="566" y="34"/>
                  <a:pt x="554" y="0"/>
                </a:cubicBezTo>
                <a:cubicBezTo>
                  <a:pt x="301" y="0"/>
                  <a:pt x="301" y="0"/>
                  <a:pt x="301" y="0"/>
                </a:cubicBezTo>
                <a:cubicBezTo>
                  <a:pt x="301" y="253"/>
                  <a:pt x="301" y="253"/>
                  <a:pt x="301" y="253"/>
                </a:cubicBezTo>
                <a:cubicBezTo>
                  <a:pt x="268" y="264"/>
                  <a:pt x="224" y="254"/>
                  <a:pt x="193" y="242"/>
                </a:cubicBezTo>
                <a:cubicBezTo>
                  <a:pt x="181" y="237"/>
                  <a:pt x="170" y="229"/>
                  <a:pt x="158" y="224"/>
                </a:cubicBezTo>
                <a:cubicBezTo>
                  <a:pt x="145" y="219"/>
                  <a:pt x="130" y="216"/>
                  <a:pt x="115" y="216"/>
                </a:cubicBezTo>
                <a:cubicBezTo>
                  <a:pt x="52" y="216"/>
                  <a:pt x="0" y="267"/>
                  <a:pt x="0" y="331"/>
                </a:cubicBezTo>
                <a:cubicBezTo>
                  <a:pt x="0" y="395"/>
                  <a:pt x="52" y="446"/>
                  <a:pt x="115" y="446"/>
                </a:cubicBezTo>
                <a:cubicBezTo>
                  <a:pt x="131" y="446"/>
                  <a:pt x="146" y="443"/>
                  <a:pt x="160" y="437"/>
                </a:cubicBezTo>
                <a:cubicBezTo>
                  <a:pt x="170" y="433"/>
                  <a:pt x="179" y="426"/>
                  <a:pt x="190" y="422"/>
                </a:cubicBezTo>
                <a:cubicBezTo>
                  <a:pt x="220" y="409"/>
                  <a:pt x="266" y="397"/>
                  <a:pt x="301" y="409"/>
                </a:cubicBezTo>
                <a:cubicBezTo>
                  <a:pt x="301" y="662"/>
                  <a:pt x="301" y="662"/>
                  <a:pt x="301" y="662"/>
                </a:cubicBezTo>
                <a:lnTo>
                  <a:pt x="963" y="662"/>
                </a:lnTo>
                <a:close/>
              </a:path>
            </a:pathLst>
          </a:custGeom>
          <a:solidFill>
            <a:srgbClr val="17375E"/>
          </a:solidFill>
          <a:ln w="28575" cap="flat">
            <a:noFill/>
            <a:prstDash val="solid"/>
            <a:miter lim="800000"/>
          </a:ln>
        </p:spPr>
        <p:txBody>
          <a:bodyPr vert="horz" wrap="square" lIns="950804" tIns="713103" rIns="66028" bIns="34335" numCol="1" anchor="t" anchorCtr="0" compatLnSpc="1"/>
          <a:lstStyle/>
          <a:p>
            <a:r>
              <a:rPr lang="en-US" altLang="zh-CN" sz="2390" dirty="0">
                <a:solidFill>
                  <a:schemeClr val="bg1"/>
                </a:solidFill>
                <a:cs typeface="+mn-ea"/>
                <a:sym typeface="+mn-lt"/>
              </a:rPr>
              <a:t>03</a:t>
            </a:r>
            <a:endParaRPr lang="zh-CN" altLang="en-US" sz="2390" dirty="0">
              <a:solidFill>
                <a:schemeClr val="bg1"/>
              </a:solidFill>
              <a:cs typeface="+mn-ea"/>
              <a:sym typeface="+mn-lt"/>
            </a:endParaRPr>
          </a:p>
        </p:txBody>
      </p:sp>
      <p:sp>
        <p:nvSpPr>
          <p:cNvPr id="6" name="Rectangle 32"/>
          <p:cNvSpPr>
            <a:spLocks noChangeArrowheads="1"/>
          </p:cNvSpPr>
          <p:nvPr/>
        </p:nvSpPr>
        <p:spPr bwMode="auto">
          <a:xfrm>
            <a:off x="870586" y="1308521"/>
            <a:ext cx="946151" cy="207888"/>
          </a:xfrm>
          <a:prstGeom prst="rect">
            <a:avLst/>
          </a:prstGeom>
          <a:solidFill>
            <a:srgbClr val="17375E"/>
          </a:solidFill>
          <a:ln>
            <a:noFill/>
          </a:ln>
        </p:spPr>
        <p:txBody>
          <a:bodyPr vert="horz" wrap="square" lIns="67085" tIns="33542" rIns="67085" bIns="33542" numCol="1" anchor="ctr" anchorCtr="0" compatLnSpc="1"/>
          <a:lstStyle/>
          <a:p>
            <a:pPr algn="ctr"/>
            <a:r>
              <a:rPr lang="zh-CN" altLang="en-US" sz="995">
                <a:solidFill>
                  <a:schemeClr val="bg1"/>
                </a:solidFill>
                <a:cs typeface="+mn-ea"/>
                <a:sym typeface="+mn-lt"/>
              </a:rPr>
              <a:t>添加标题</a:t>
            </a:r>
          </a:p>
        </p:txBody>
      </p:sp>
      <p:sp>
        <p:nvSpPr>
          <p:cNvPr id="7" name="Rectangle 33"/>
          <p:cNvSpPr>
            <a:spLocks noChangeArrowheads="1"/>
          </p:cNvSpPr>
          <p:nvPr/>
        </p:nvSpPr>
        <p:spPr bwMode="auto">
          <a:xfrm>
            <a:off x="7144283" y="1308521"/>
            <a:ext cx="944984" cy="207888"/>
          </a:xfrm>
          <a:prstGeom prst="rect">
            <a:avLst/>
          </a:prstGeom>
          <a:solidFill>
            <a:srgbClr val="FFC000"/>
          </a:solidFill>
          <a:ln>
            <a:noFill/>
          </a:ln>
        </p:spPr>
        <p:txBody>
          <a:bodyPr vert="horz" wrap="square" lIns="67085" tIns="33542" rIns="67085" bIns="33542" numCol="1" anchor="ctr" anchorCtr="0" compatLnSpc="1"/>
          <a:lstStyle/>
          <a:p>
            <a:pPr algn="ctr"/>
            <a:r>
              <a:rPr lang="zh-CN" altLang="en-US" sz="995">
                <a:solidFill>
                  <a:schemeClr val="bg1"/>
                </a:solidFill>
                <a:cs typeface="+mn-ea"/>
                <a:sym typeface="+mn-lt"/>
              </a:rPr>
              <a:t>添加标题</a:t>
            </a:r>
          </a:p>
        </p:txBody>
      </p:sp>
      <p:sp>
        <p:nvSpPr>
          <p:cNvPr id="8" name="Rectangle 34"/>
          <p:cNvSpPr>
            <a:spLocks noChangeArrowheads="1"/>
          </p:cNvSpPr>
          <p:nvPr/>
        </p:nvSpPr>
        <p:spPr bwMode="auto">
          <a:xfrm>
            <a:off x="870586" y="3113319"/>
            <a:ext cx="946151" cy="207888"/>
          </a:xfrm>
          <a:prstGeom prst="rect">
            <a:avLst/>
          </a:prstGeom>
          <a:solidFill>
            <a:srgbClr val="FFC000"/>
          </a:solidFill>
          <a:ln>
            <a:noFill/>
          </a:ln>
        </p:spPr>
        <p:txBody>
          <a:bodyPr vert="horz" wrap="square" lIns="67085" tIns="33542" rIns="67085" bIns="33542" numCol="1" anchor="ctr" anchorCtr="0" compatLnSpc="1"/>
          <a:lstStyle/>
          <a:p>
            <a:pPr algn="ctr"/>
            <a:r>
              <a:rPr lang="zh-CN" altLang="en-US" sz="995">
                <a:solidFill>
                  <a:schemeClr val="bg1"/>
                </a:solidFill>
                <a:cs typeface="+mn-ea"/>
                <a:sym typeface="+mn-lt"/>
              </a:rPr>
              <a:t>添加标题</a:t>
            </a:r>
          </a:p>
        </p:txBody>
      </p:sp>
      <p:sp>
        <p:nvSpPr>
          <p:cNvPr id="9" name="Rectangle 35"/>
          <p:cNvSpPr>
            <a:spLocks noChangeArrowheads="1"/>
          </p:cNvSpPr>
          <p:nvPr/>
        </p:nvSpPr>
        <p:spPr bwMode="auto">
          <a:xfrm>
            <a:off x="7144283" y="3113319"/>
            <a:ext cx="944984" cy="207888"/>
          </a:xfrm>
          <a:prstGeom prst="rect">
            <a:avLst/>
          </a:prstGeom>
          <a:solidFill>
            <a:srgbClr val="17375E"/>
          </a:solidFill>
          <a:ln>
            <a:noFill/>
          </a:ln>
        </p:spPr>
        <p:txBody>
          <a:bodyPr vert="horz" wrap="square" lIns="67085" tIns="33542" rIns="67085" bIns="33542" numCol="1" anchor="ctr" anchorCtr="0" compatLnSpc="1"/>
          <a:lstStyle/>
          <a:p>
            <a:pPr algn="ctr"/>
            <a:r>
              <a:rPr lang="zh-CN" altLang="en-US" sz="995">
                <a:solidFill>
                  <a:schemeClr val="bg1"/>
                </a:solidFill>
                <a:cs typeface="+mn-ea"/>
                <a:sym typeface="+mn-lt"/>
              </a:rPr>
              <a:t>添加标题</a:t>
            </a:r>
          </a:p>
        </p:txBody>
      </p:sp>
      <p:sp>
        <p:nvSpPr>
          <p:cNvPr id="10" name="TextBox 9"/>
          <p:cNvSpPr txBox="1"/>
          <p:nvPr/>
        </p:nvSpPr>
        <p:spPr>
          <a:xfrm>
            <a:off x="870586" y="1636811"/>
            <a:ext cx="2021788" cy="807214"/>
          </a:xfrm>
          <a:prstGeom prst="rect">
            <a:avLst/>
          </a:prstGeom>
          <a:noFill/>
        </p:spPr>
        <p:txBody>
          <a:bodyPr wrap="square" lIns="89446" tIns="44723" rIns="89446" bIns="44723" rtlCol="0">
            <a:spAutoFit/>
          </a:bodyPr>
          <a:lstStyle/>
          <a:p>
            <a:pPr>
              <a:lnSpc>
                <a:spcPct val="130000"/>
              </a:lnSpc>
            </a:pPr>
            <a:r>
              <a:rPr lang="zh-CN" altLang="en-US" sz="895" dirty="0">
                <a:solidFill>
                  <a:srgbClr val="262626"/>
                </a:solidFill>
                <a:cs typeface="+mn-ea"/>
                <a:sym typeface="+mn-lt"/>
              </a:rPr>
              <a:t>您的内容打在这里，或者通过复制您的文本后，在此框中选择粘贴，并选择只保留文字。您的内容打在</a:t>
            </a:r>
            <a:r>
              <a:rPr lang="zh-CN" altLang="en-US" sz="895">
                <a:solidFill>
                  <a:srgbClr val="262626"/>
                </a:solidFill>
                <a:cs typeface="+mn-ea"/>
                <a:sym typeface="+mn-lt"/>
              </a:rPr>
              <a:t>这里，或者通过通过复制您的文本。</a:t>
            </a:r>
          </a:p>
        </p:txBody>
      </p:sp>
      <p:sp>
        <p:nvSpPr>
          <p:cNvPr id="11" name="TextBox 10"/>
          <p:cNvSpPr txBox="1"/>
          <p:nvPr/>
        </p:nvSpPr>
        <p:spPr>
          <a:xfrm>
            <a:off x="6073204" y="1636811"/>
            <a:ext cx="2021788" cy="807214"/>
          </a:xfrm>
          <a:prstGeom prst="rect">
            <a:avLst/>
          </a:prstGeom>
          <a:noFill/>
        </p:spPr>
        <p:txBody>
          <a:bodyPr wrap="square" lIns="89446" tIns="44723" rIns="89446" bIns="44723" rtlCol="0">
            <a:spAutoFit/>
          </a:bodyPr>
          <a:lstStyle/>
          <a:p>
            <a:pPr algn="r">
              <a:lnSpc>
                <a:spcPct val="130000"/>
              </a:lnSpc>
            </a:pPr>
            <a:r>
              <a:rPr lang="zh-CN" altLang="en-US" sz="895" dirty="0">
                <a:solidFill>
                  <a:srgbClr val="262626"/>
                </a:solidFill>
                <a:cs typeface="+mn-ea"/>
                <a:sym typeface="+mn-lt"/>
              </a:rPr>
              <a:t>您的内容打在这里，或者通过复制您的文本后，在此框中选择粘贴，并选择只保留文字。您的内容打在</a:t>
            </a:r>
            <a:r>
              <a:rPr lang="zh-CN" altLang="en-US" sz="895">
                <a:solidFill>
                  <a:srgbClr val="262626"/>
                </a:solidFill>
                <a:cs typeface="+mn-ea"/>
                <a:sym typeface="+mn-lt"/>
              </a:rPr>
              <a:t>这里，或者通过通过复制您的文本。</a:t>
            </a:r>
          </a:p>
        </p:txBody>
      </p:sp>
      <p:sp>
        <p:nvSpPr>
          <p:cNvPr id="12" name="TextBox 11"/>
          <p:cNvSpPr txBox="1"/>
          <p:nvPr/>
        </p:nvSpPr>
        <p:spPr>
          <a:xfrm>
            <a:off x="870586" y="3422049"/>
            <a:ext cx="2021788" cy="807214"/>
          </a:xfrm>
          <a:prstGeom prst="rect">
            <a:avLst/>
          </a:prstGeom>
          <a:noFill/>
        </p:spPr>
        <p:txBody>
          <a:bodyPr wrap="square" lIns="89446" tIns="44723" rIns="89446" bIns="44723" rtlCol="0">
            <a:spAutoFit/>
          </a:bodyPr>
          <a:lstStyle/>
          <a:p>
            <a:pPr>
              <a:lnSpc>
                <a:spcPct val="130000"/>
              </a:lnSpc>
            </a:pPr>
            <a:r>
              <a:rPr lang="zh-CN" altLang="en-US" sz="895" dirty="0">
                <a:solidFill>
                  <a:srgbClr val="262626"/>
                </a:solidFill>
                <a:cs typeface="+mn-ea"/>
                <a:sym typeface="+mn-lt"/>
              </a:rPr>
              <a:t>您的内容打在这里，或者通过复制您的文本后，在此框中选择粘贴，并选择只保留文字。您的内容打在</a:t>
            </a:r>
            <a:r>
              <a:rPr lang="zh-CN" altLang="en-US" sz="895">
                <a:solidFill>
                  <a:srgbClr val="262626"/>
                </a:solidFill>
                <a:cs typeface="+mn-ea"/>
                <a:sym typeface="+mn-lt"/>
              </a:rPr>
              <a:t>这里，或者通过通过复制您的文本。</a:t>
            </a:r>
          </a:p>
        </p:txBody>
      </p:sp>
      <p:sp>
        <p:nvSpPr>
          <p:cNvPr id="13" name="TextBox 12"/>
          <p:cNvSpPr txBox="1"/>
          <p:nvPr/>
        </p:nvSpPr>
        <p:spPr>
          <a:xfrm>
            <a:off x="6073204" y="3422049"/>
            <a:ext cx="2021788" cy="807214"/>
          </a:xfrm>
          <a:prstGeom prst="rect">
            <a:avLst/>
          </a:prstGeom>
          <a:noFill/>
        </p:spPr>
        <p:txBody>
          <a:bodyPr wrap="square" lIns="89446" tIns="44723" rIns="89446" bIns="44723" rtlCol="0">
            <a:spAutoFit/>
          </a:bodyPr>
          <a:lstStyle/>
          <a:p>
            <a:pPr algn="r">
              <a:lnSpc>
                <a:spcPct val="130000"/>
              </a:lnSpc>
            </a:pPr>
            <a:r>
              <a:rPr lang="zh-CN" altLang="en-US" sz="895" dirty="0">
                <a:solidFill>
                  <a:srgbClr val="262626"/>
                </a:solidFill>
                <a:cs typeface="+mn-ea"/>
                <a:sym typeface="+mn-lt"/>
              </a:rPr>
              <a:t>您的内容打在这里，或者通过复制您的文本后，在此框中选择粘贴，并选择只保留文字。您的内容打在</a:t>
            </a:r>
            <a:r>
              <a:rPr lang="zh-CN" altLang="en-US" sz="895">
                <a:solidFill>
                  <a:srgbClr val="262626"/>
                </a:solidFill>
                <a:cs typeface="+mn-ea"/>
                <a:sym typeface="+mn-lt"/>
              </a:rPr>
              <a:t>这里，或者通过通过复制您的文本。</a:t>
            </a:r>
          </a:p>
        </p:txBody>
      </p:sp>
      <p:sp>
        <p:nvSpPr>
          <p:cNvPr id="14" name="矩形 13"/>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5" name="矩形 14"/>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6"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17" name="矩形 16"/>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8" name="TextBox 8"/>
          <p:cNvSpPr txBox="1"/>
          <p:nvPr/>
        </p:nvSpPr>
        <p:spPr>
          <a:xfrm>
            <a:off x="566353" y="155740"/>
            <a:ext cx="2408339"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思维导图的绘制</a:t>
            </a:r>
            <a:endParaRPr lang="zh-CN" altLang="en-US" sz="2490" b="1" dirty="0">
              <a:solidFill>
                <a:schemeClr val="tx1">
                  <a:lumMod val="85000"/>
                  <a:lumOff val="15000"/>
                </a:schemeClr>
              </a:solidFill>
              <a:cs typeface="+mn-ea"/>
              <a:sym typeface="+mn-lt"/>
            </a:endParaRPr>
          </a:p>
        </p:txBody>
      </p:sp>
      <p:sp>
        <p:nvSpPr>
          <p:cNvPr id="19"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65000"/>
                    <a:lumOff val="35000"/>
                  </a:schemeClr>
                </a:solidFill>
                <a:cs typeface="+mn-ea"/>
                <a:sym typeface="+mn-lt"/>
              </a:rPr>
              <a:t>COMPLETION OF WORK</a:t>
            </a:r>
            <a:endParaRPr lang="zh-CN" altLang="en-US" sz="995"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6601"/>
    </mc:Choice>
    <mc:Fallback xmlns="">
      <p:transition spd="slow" advTm="6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23" presetClass="entr" presetSubtype="28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strVal val="4/3*#ppt_w"/>
                                          </p:val>
                                        </p:tav>
                                        <p:tav tm="100000">
                                          <p:val>
                                            <p:strVal val="#ppt_w"/>
                                          </p:val>
                                        </p:tav>
                                      </p:tavLst>
                                    </p:anim>
                                    <p:anim calcmode="lin" valueType="num">
                                      <p:cBhvr>
                                        <p:cTn id="21" dur="500" fill="hold"/>
                                        <p:tgtEl>
                                          <p:spTgt spid="4"/>
                                        </p:tgtEl>
                                        <p:attrNameLst>
                                          <p:attrName>ppt_h</p:attrName>
                                        </p:attrNameLst>
                                      </p:cBhvr>
                                      <p:tavLst>
                                        <p:tav tm="0">
                                          <p:val>
                                            <p:strVal val="4/3*#ppt_h"/>
                                          </p:val>
                                        </p:tav>
                                        <p:tav tm="100000">
                                          <p:val>
                                            <p:strVal val="#ppt_h"/>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3" presetClass="entr" presetSubtype="28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strVal val="4/3*#ppt_w"/>
                                          </p:val>
                                        </p:tav>
                                        <p:tav tm="100000">
                                          <p:val>
                                            <p:strVal val="#ppt_w"/>
                                          </p:val>
                                        </p:tav>
                                      </p:tavLst>
                                    </p:anim>
                                    <p:anim calcmode="lin" valueType="num">
                                      <p:cBhvr>
                                        <p:cTn id="34" dur="500" fill="hold"/>
                                        <p:tgtEl>
                                          <p:spTgt spid="5"/>
                                        </p:tgtEl>
                                        <p:attrNameLst>
                                          <p:attrName>ppt_h</p:attrName>
                                        </p:attrNameLst>
                                      </p:cBhvr>
                                      <p:tavLst>
                                        <p:tav tm="0">
                                          <p:val>
                                            <p:strVal val="4/3*#ppt_h"/>
                                          </p:val>
                                        </p:tav>
                                        <p:tav tm="100000">
                                          <p:val>
                                            <p:strVal val="#ppt_h"/>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3" presetClass="entr" presetSubtype="288"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strVal val="4/3*#ppt_w"/>
                                          </p:val>
                                        </p:tav>
                                        <p:tav tm="100000">
                                          <p:val>
                                            <p:strVal val="#ppt_w"/>
                                          </p:val>
                                        </p:tav>
                                      </p:tavLst>
                                    </p:anim>
                                    <p:anim calcmode="lin" valueType="num">
                                      <p:cBhvr>
                                        <p:cTn id="47" dur="500" fill="hold"/>
                                        <p:tgtEl>
                                          <p:spTgt spid="2"/>
                                        </p:tgtEl>
                                        <p:attrNameLst>
                                          <p:attrName>ppt_h</p:attrName>
                                        </p:attrNameLst>
                                      </p:cBhvr>
                                      <p:tavLst>
                                        <p:tav tm="0">
                                          <p:val>
                                            <p:strVal val="4/3*#ppt_h"/>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规则"/>
          <p:cNvPicPr>
            <a:picLocks noChangeAspect="1" noChangeArrowheads="1"/>
          </p:cNvPicPr>
          <p:nvPr/>
        </p:nvPicPr>
        <p:blipFill>
          <a:blip r:embed="rId3" cstate="email"/>
          <a:srcRect/>
          <a:stretch>
            <a:fillRect/>
          </a:stretch>
        </p:blipFill>
        <p:spPr bwMode="auto">
          <a:xfrm>
            <a:off x="669210" y="656812"/>
            <a:ext cx="7466283" cy="4387737"/>
          </a:xfrm>
          <a:prstGeom prst="rect">
            <a:avLst/>
          </a:prstGeom>
          <a:noFill/>
        </p:spPr>
      </p:pic>
      <p:sp>
        <p:nvSpPr>
          <p:cNvPr id="14" name="矩形 13"/>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5" name="矩形 14"/>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6"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17" name="矩形 16"/>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8" name="TextBox 8"/>
          <p:cNvSpPr txBox="1"/>
          <p:nvPr/>
        </p:nvSpPr>
        <p:spPr>
          <a:xfrm>
            <a:off x="566353" y="155740"/>
            <a:ext cx="2408339"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思维导图的绘制</a:t>
            </a:r>
            <a:endParaRPr lang="zh-CN" altLang="en-US" sz="2490" b="1" dirty="0">
              <a:solidFill>
                <a:schemeClr val="tx1">
                  <a:lumMod val="85000"/>
                  <a:lumOff val="15000"/>
                </a:schemeClr>
              </a:solidFill>
              <a:cs typeface="+mn-ea"/>
              <a:sym typeface="+mn-lt"/>
            </a:endParaRPr>
          </a:p>
        </p:txBody>
      </p:sp>
      <p:sp>
        <p:nvSpPr>
          <p:cNvPr id="19"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65000"/>
                    <a:lumOff val="35000"/>
                  </a:schemeClr>
                </a:solidFill>
                <a:cs typeface="+mn-ea"/>
                <a:sym typeface="+mn-lt"/>
              </a:rPr>
              <a:t>COMPLETION OF WORK</a:t>
            </a:r>
            <a:endParaRPr lang="zh-CN" altLang="en-US" sz="995"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6601"/>
    </mc:Choice>
    <mc:Fallback xmlns="">
      <p:transition spd="slow" advTm="660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5" name="矩形 14"/>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6"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17" name="矩形 16"/>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8" name="TextBox 8"/>
          <p:cNvSpPr txBox="1"/>
          <p:nvPr/>
        </p:nvSpPr>
        <p:spPr>
          <a:xfrm>
            <a:off x="566353" y="155740"/>
            <a:ext cx="4630351"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范例：读书笔记</a:t>
            </a:r>
            <a:r>
              <a:rPr lang="en-US" altLang="zh-CN" sz="1990" dirty="0">
                <a:solidFill>
                  <a:schemeClr val="tx1">
                    <a:lumMod val="85000"/>
                    <a:lumOff val="15000"/>
                  </a:schemeClr>
                </a:solidFill>
                <a:cs typeface="+mn-ea"/>
                <a:sym typeface="+mn-lt"/>
              </a:rPr>
              <a:t>——</a:t>
            </a:r>
            <a:r>
              <a:rPr lang="zh-CN" altLang="en-US" sz="1990" dirty="0">
                <a:solidFill>
                  <a:schemeClr val="tx1">
                    <a:lumMod val="85000"/>
                    <a:lumOff val="15000"/>
                  </a:schemeClr>
                </a:solidFill>
                <a:cs typeface="+mn-ea"/>
                <a:sym typeface="+mn-lt"/>
              </a:rPr>
              <a:t>六顶思考帽</a:t>
            </a:r>
            <a:endParaRPr lang="zh-CN" altLang="en-US" sz="2490" b="1" dirty="0">
              <a:solidFill>
                <a:schemeClr val="tx1">
                  <a:lumMod val="85000"/>
                  <a:lumOff val="15000"/>
                </a:schemeClr>
              </a:solidFill>
              <a:cs typeface="+mn-ea"/>
              <a:sym typeface="+mn-lt"/>
            </a:endParaRPr>
          </a:p>
        </p:txBody>
      </p:sp>
      <p:sp>
        <p:nvSpPr>
          <p:cNvPr id="19"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65000"/>
                    <a:lumOff val="35000"/>
                  </a:schemeClr>
                </a:solidFill>
                <a:cs typeface="+mn-ea"/>
                <a:sym typeface="+mn-lt"/>
              </a:rPr>
              <a:t>COMPLETION OF WORK</a:t>
            </a:r>
            <a:endParaRPr lang="zh-CN" altLang="en-US" sz="995" dirty="0">
              <a:solidFill>
                <a:schemeClr val="tx1">
                  <a:lumMod val="65000"/>
                  <a:lumOff val="35000"/>
                </a:schemeClr>
              </a:solidFill>
              <a:cs typeface="+mn-ea"/>
              <a:sym typeface="+mn-lt"/>
            </a:endParaRPr>
          </a:p>
        </p:txBody>
      </p:sp>
      <p:pic>
        <p:nvPicPr>
          <p:cNvPr id="9" name="Picture 4" descr="qzn_20040813164750"/>
          <p:cNvPicPr>
            <a:picLocks noChangeAspect="1" noChangeArrowheads="1"/>
          </p:cNvPicPr>
          <p:nvPr/>
        </p:nvPicPr>
        <p:blipFill>
          <a:blip r:embed="rId3" cstate="email"/>
          <a:srcRect/>
          <a:stretch>
            <a:fillRect/>
          </a:stretch>
        </p:blipFill>
        <p:spPr bwMode="auto">
          <a:xfrm>
            <a:off x="459318" y="681637"/>
            <a:ext cx="7845268" cy="43161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6601"/>
    </mc:Choice>
    <mc:Fallback xmlns="">
      <p:transition spd="slow" advTm="660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20084250133087358"/>
          <p:cNvPicPr>
            <a:picLocks noChangeAspect="1" noChangeArrowheads="1"/>
          </p:cNvPicPr>
          <p:nvPr/>
        </p:nvPicPr>
        <p:blipFill rotWithShape="1">
          <a:blip r:embed="rId3" cstate="email"/>
          <a:srcRect l="776" t="1521" r="656" b="1536"/>
          <a:stretch>
            <a:fillRect/>
          </a:stretch>
        </p:blipFill>
        <p:spPr bwMode="auto">
          <a:xfrm>
            <a:off x="842786" y="728211"/>
            <a:ext cx="7202600" cy="4162971"/>
          </a:xfrm>
          <a:prstGeom prst="rect">
            <a:avLst/>
          </a:prstGeom>
          <a:noFill/>
        </p:spPr>
      </p:pic>
      <p:sp>
        <p:nvSpPr>
          <p:cNvPr id="14" name="矩形 13"/>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5" name="矩形 14"/>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6"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17" name="矩形 16"/>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8" name="TextBox 8"/>
          <p:cNvSpPr txBox="1"/>
          <p:nvPr/>
        </p:nvSpPr>
        <p:spPr>
          <a:xfrm>
            <a:off x="566353" y="155740"/>
            <a:ext cx="4630351"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范例：读书笔记</a:t>
            </a:r>
            <a:r>
              <a:rPr lang="en-US" altLang="zh-CN" sz="1990" dirty="0">
                <a:solidFill>
                  <a:schemeClr val="tx1">
                    <a:lumMod val="85000"/>
                    <a:lumOff val="15000"/>
                  </a:schemeClr>
                </a:solidFill>
                <a:cs typeface="+mn-ea"/>
                <a:sym typeface="+mn-lt"/>
              </a:rPr>
              <a:t>——</a:t>
            </a:r>
            <a:r>
              <a:rPr lang="zh-CN" altLang="en-US" sz="1990" dirty="0">
                <a:solidFill>
                  <a:schemeClr val="tx1">
                    <a:lumMod val="85000"/>
                    <a:lumOff val="15000"/>
                  </a:schemeClr>
                </a:solidFill>
                <a:cs typeface="+mn-ea"/>
                <a:sym typeface="+mn-lt"/>
              </a:rPr>
              <a:t>经济学</a:t>
            </a:r>
            <a:endParaRPr lang="zh-CN" altLang="en-US" sz="2490" b="1" dirty="0">
              <a:solidFill>
                <a:schemeClr val="tx1">
                  <a:lumMod val="85000"/>
                  <a:lumOff val="15000"/>
                </a:schemeClr>
              </a:solidFill>
              <a:cs typeface="+mn-ea"/>
              <a:sym typeface="+mn-lt"/>
            </a:endParaRPr>
          </a:p>
        </p:txBody>
      </p:sp>
      <p:sp>
        <p:nvSpPr>
          <p:cNvPr id="19"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65000"/>
                    <a:lumOff val="35000"/>
                  </a:schemeClr>
                </a:solidFill>
                <a:cs typeface="+mn-ea"/>
                <a:sym typeface="+mn-lt"/>
              </a:rPr>
              <a:t>COMPLETION OF WORK</a:t>
            </a:r>
            <a:endParaRPr lang="zh-CN" altLang="en-US" sz="995"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6601"/>
    </mc:Choice>
    <mc:Fallback xmlns="">
      <p:transition spd="slow" advTm="660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image007"/>
          <p:cNvPicPr>
            <a:picLocks noChangeAspect="1" noChangeArrowheads="1"/>
          </p:cNvPicPr>
          <p:nvPr/>
        </p:nvPicPr>
        <p:blipFill>
          <a:blip r:embed="rId3"/>
          <a:srcRect/>
          <a:stretch>
            <a:fillRect/>
          </a:stretch>
        </p:blipFill>
        <p:spPr bwMode="auto">
          <a:xfrm>
            <a:off x="547176" y="434521"/>
            <a:ext cx="7837893" cy="4606121"/>
          </a:xfrm>
          <a:prstGeom prst="rect">
            <a:avLst/>
          </a:prstGeom>
          <a:noFill/>
        </p:spPr>
      </p:pic>
      <p:sp>
        <p:nvSpPr>
          <p:cNvPr id="14" name="矩形 13"/>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5" name="矩形 14"/>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6"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17" name="矩形 16"/>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8" name="TextBox 8"/>
          <p:cNvSpPr txBox="1"/>
          <p:nvPr/>
        </p:nvSpPr>
        <p:spPr>
          <a:xfrm>
            <a:off x="566353" y="155740"/>
            <a:ext cx="4630351"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范例：沟通与演讲的思维导图 </a:t>
            </a:r>
            <a:endParaRPr lang="zh-CN" altLang="en-US" sz="2490" b="1" dirty="0">
              <a:solidFill>
                <a:schemeClr val="tx1">
                  <a:lumMod val="85000"/>
                  <a:lumOff val="15000"/>
                </a:schemeClr>
              </a:solidFill>
              <a:cs typeface="+mn-ea"/>
              <a:sym typeface="+mn-lt"/>
            </a:endParaRPr>
          </a:p>
        </p:txBody>
      </p:sp>
      <p:sp>
        <p:nvSpPr>
          <p:cNvPr id="19"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65000"/>
                    <a:lumOff val="35000"/>
                  </a:schemeClr>
                </a:solidFill>
                <a:cs typeface="+mn-ea"/>
                <a:sym typeface="+mn-lt"/>
              </a:rPr>
              <a:t>COMPLETION OF WORK</a:t>
            </a:r>
            <a:endParaRPr lang="zh-CN" altLang="en-US" sz="995"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6601"/>
    </mc:Choice>
    <mc:Fallback xmlns="">
      <p:transition spd="slow" advTm="660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p:nvPr/>
        </p:nvSpPr>
        <p:spPr bwMode="auto">
          <a:xfrm rot="19000602">
            <a:off x="1356839" y="3867238"/>
            <a:ext cx="705684" cy="599691"/>
          </a:xfrm>
          <a:custGeom>
            <a:avLst/>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rgbClr val="FFC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anchor="ctr"/>
          <a:lstStyle/>
          <a:p>
            <a:endParaRPr lang="zh-CN" altLang="en-US" sz="1595">
              <a:cs typeface="+mn-ea"/>
              <a:sym typeface="+mn-lt"/>
            </a:endParaRPr>
          </a:p>
        </p:txBody>
      </p:sp>
      <p:sp>
        <p:nvSpPr>
          <p:cNvPr id="3" name="KSO_Shape"/>
          <p:cNvSpPr/>
          <p:nvPr/>
        </p:nvSpPr>
        <p:spPr bwMode="auto">
          <a:xfrm rot="19000602">
            <a:off x="2416085" y="1229979"/>
            <a:ext cx="1296466" cy="1101740"/>
          </a:xfrm>
          <a:custGeom>
            <a:avLst/>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rgbClr val="17375E"/>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anchor="ctr"/>
          <a:lstStyle/>
          <a:p>
            <a:endParaRPr lang="zh-CN" altLang="en-US" sz="1595">
              <a:cs typeface="+mn-ea"/>
              <a:sym typeface="+mn-lt"/>
            </a:endParaRPr>
          </a:p>
        </p:txBody>
      </p:sp>
      <p:sp>
        <p:nvSpPr>
          <p:cNvPr id="4" name="KSO_Shape"/>
          <p:cNvSpPr/>
          <p:nvPr/>
        </p:nvSpPr>
        <p:spPr bwMode="auto">
          <a:xfrm rot="19000602">
            <a:off x="809075" y="1829435"/>
            <a:ext cx="1224838" cy="865352"/>
          </a:xfrm>
          <a:custGeom>
            <a:avLst/>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rgbClr val="FFC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anchor="ctr"/>
          <a:lstStyle/>
          <a:p>
            <a:endParaRPr lang="zh-CN" altLang="en-US" sz="1595">
              <a:cs typeface="+mn-ea"/>
              <a:sym typeface="+mn-lt"/>
            </a:endParaRPr>
          </a:p>
        </p:txBody>
      </p:sp>
      <p:sp>
        <p:nvSpPr>
          <p:cNvPr id="5" name="KSO_Shape"/>
          <p:cNvSpPr/>
          <p:nvPr/>
        </p:nvSpPr>
        <p:spPr bwMode="auto">
          <a:xfrm rot="19000602">
            <a:off x="738778" y="2850938"/>
            <a:ext cx="1085317" cy="1033051"/>
          </a:xfrm>
          <a:custGeom>
            <a:avLst/>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rgbClr val="17375E"/>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anchor="ctr"/>
          <a:lstStyle/>
          <a:p>
            <a:endParaRPr lang="zh-CN" altLang="en-US" sz="1595">
              <a:cs typeface="+mn-ea"/>
              <a:sym typeface="+mn-lt"/>
            </a:endParaRPr>
          </a:p>
        </p:txBody>
      </p:sp>
      <p:sp>
        <p:nvSpPr>
          <p:cNvPr id="6" name="KSO_Shape"/>
          <p:cNvSpPr/>
          <p:nvPr/>
        </p:nvSpPr>
        <p:spPr bwMode="auto">
          <a:xfrm rot="19000602">
            <a:off x="1275950" y="2020742"/>
            <a:ext cx="2283101" cy="2113781"/>
          </a:xfrm>
          <a:custGeom>
            <a:avLst/>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rgbClr val="17375E"/>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anchor="ctr"/>
          <a:lstStyle/>
          <a:p>
            <a:endParaRPr lang="zh-CN" altLang="en-US" sz="1595">
              <a:cs typeface="+mn-ea"/>
              <a:sym typeface="+mn-lt"/>
            </a:endParaRPr>
          </a:p>
        </p:txBody>
      </p:sp>
      <p:sp>
        <p:nvSpPr>
          <p:cNvPr id="7" name="KSO_Shape"/>
          <p:cNvSpPr/>
          <p:nvPr/>
        </p:nvSpPr>
        <p:spPr bwMode="auto">
          <a:xfrm rot="19000602">
            <a:off x="2842509" y="3104910"/>
            <a:ext cx="1622124" cy="1544006"/>
          </a:xfrm>
          <a:custGeom>
            <a:avLst/>
            <a:gdLst>
              <a:gd name="T0" fmla="*/ 407337059 w 7313"/>
              <a:gd name="T1" fmla="*/ 407252968 h 7994"/>
              <a:gd name="T2" fmla="*/ 407337059 w 7313"/>
              <a:gd name="T3" fmla="*/ 407252968 h 7994"/>
              <a:gd name="T4" fmla="*/ 407337059 w 7313"/>
              <a:gd name="T5" fmla="*/ 407252968 h 7994"/>
              <a:gd name="T6" fmla="*/ 407337059 w 7313"/>
              <a:gd name="T7" fmla="*/ 407252968 h 7994"/>
              <a:gd name="T8" fmla="*/ 407337059 w 7313"/>
              <a:gd name="T9" fmla="*/ 407252968 h 7994"/>
              <a:gd name="T10" fmla="*/ 407337059 w 7313"/>
              <a:gd name="T11" fmla="*/ 407252968 h 7994"/>
              <a:gd name="T12" fmla="*/ 407337059 w 7313"/>
              <a:gd name="T13" fmla="*/ 407252968 h 7994"/>
              <a:gd name="T14" fmla="*/ 407337059 w 7313"/>
              <a:gd name="T15" fmla="*/ 407252968 h 7994"/>
              <a:gd name="T16" fmla="*/ 407337059 w 7313"/>
              <a:gd name="T17" fmla="*/ 407252968 h 7994"/>
              <a:gd name="T18" fmla="*/ 407337059 w 7313"/>
              <a:gd name="T19" fmla="*/ 407252968 h 7994"/>
              <a:gd name="T20" fmla="*/ 407337059 w 7313"/>
              <a:gd name="T21" fmla="*/ 407252968 h 7994"/>
              <a:gd name="T22" fmla="*/ 407337059 w 7313"/>
              <a:gd name="T23" fmla="*/ 407252968 h 7994"/>
              <a:gd name="T24" fmla="*/ 407337059 w 7313"/>
              <a:gd name="T25" fmla="*/ 407252968 h 7994"/>
              <a:gd name="T26" fmla="*/ 407337059 w 7313"/>
              <a:gd name="T27" fmla="*/ 407252968 h 7994"/>
              <a:gd name="T28" fmla="*/ 407337059 w 7313"/>
              <a:gd name="T29" fmla="*/ 407252968 h 7994"/>
              <a:gd name="T30" fmla="*/ 407337059 w 7313"/>
              <a:gd name="T31" fmla="*/ 407252968 h 7994"/>
              <a:gd name="T32" fmla="*/ 407337059 w 7313"/>
              <a:gd name="T33" fmla="*/ 407252968 h 7994"/>
              <a:gd name="T34" fmla="*/ 407337059 w 7313"/>
              <a:gd name="T35" fmla="*/ 407252968 h 7994"/>
              <a:gd name="T36" fmla="*/ 407337059 w 7313"/>
              <a:gd name="T37" fmla="*/ 407252968 h 7994"/>
              <a:gd name="T38" fmla="*/ 407337059 w 7313"/>
              <a:gd name="T39" fmla="*/ 407252968 h 7994"/>
              <a:gd name="T40" fmla="*/ 407337059 w 7313"/>
              <a:gd name="T41" fmla="*/ 407252968 h 7994"/>
              <a:gd name="T42" fmla="*/ 407337059 w 7313"/>
              <a:gd name="T43" fmla="*/ 407252968 h 7994"/>
              <a:gd name="T44" fmla="*/ 407337059 w 7313"/>
              <a:gd name="T45" fmla="*/ 407252968 h 7994"/>
              <a:gd name="T46" fmla="*/ 407337059 w 7313"/>
              <a:gd name="T47" fmla="*/ 407252968 h 7994"/>
              <a:gd name="T48" fmla="*/ 407337059 w 7313"/>
              <a:gd name="T49" fmla="*/ 407252968 h 7994"/>
              <a:gd name="T50" fmla="*/ 407337059 w 7313"/>
              <a:gd name="T51" fmla="*/ 407252968 h 7994"/>
              <a:gd name="T52" fmla="*/ 407337059 w 7313"/>
              <a:gd name="T53" fmla="*/ 407252968 h 7994"/>
              <a:gd name="T54" fmla="*/ 407337059 w 7313"/>
              <a:gd name="T55" fmla="*/ 407252968 h 7994"/>
              <a:gd name="T56" fmla="*/ 407337059 w 7313"/>
              <a:gd name="T57" fmla="*/ 407252968 h 7994"/>
              <a:gd name="T58" fmla="*/ 407337059 w 7313"/>
              <a:gd name="T59" fmla="*/ 407252968 h 7994"/>
              <a:gd name="T60" fmla="*/ 407337059 w 7313"/>
              <a:gd name="T61" fmla="*/ 407252968 h 7994"/>
              <a:gd name="T62" fmla="*/ 407337059 w 7313"/>
              <a:gd name="T63" fmla="*/ 407252968 h 7994"/>
              <a:gd name="T64" fmla="*/ 407337059 w 7313"/>
              <a:gd name="T65" fmla="*/ 407252968 h 7994"/>
              <a:gd name="T66" fmla="*/ 407337059 w 7313"/>
              <a:gd name="T67" fmla="*/ 407252968 h 7994"/>
              <a:gd name="T68" fmla="*/ 407337059 w 7313"/>
              <a:gd name="T69" fmla="*/ 407252968 h 7994"/>
              <a:gd name="T70" fmla="*/ 407337059 w 7313"/>
              <a:gd name="T71" fmla="*/ 407252968 h 7994"/>
              <a:gd name="T72" fmla="*/ 407337059 w 7313"/>
              <a:gd name="T73" fmla="*/ 407252968 h 7994"/>
              <a:gd name="T74" fmla="*/ 407337059 w 7313"/>
              <a:gd name="T75" fmla="*/ 407252968 h 7994"/>
              <a:gd name="T76" fmla="*/ 407337059 w 7313"/>
              <a:gd name="T77" fmla="*/ 407252968 h 7994"/>
              <a:gd name="T78" fmla="*/ 407337059 w 7313"/>
              <a:gd name="T79" fmla="*/ 407252968 h 7994"/>
              <a:gd name="T80" fmla="*/ 407337059 w 7313"/>
              <a:gd name="T81" fmla="*/ 407252968 h 7994"/>
              <a:gd name="T82" fmla="*/ 407337059 w 7313"/>
              <a:gd name="T83" fmla="*/ 407252968 h 7994"/>
              <a:gd name="T84" fmla="*/ 407337059 w 7313"/>
              <a:gd name="T85" fmla="*/ 407252968 h 7994"/>
              <a:gd name="T86" fmla="*/ 407337059 w 7313"/>
              <a:gd name="T87" fmla="*/ 407252968 h 7994"/>
              <a:gd name="T88" fmla="*/ 407337059 w 7313"/>
              <a:gd name="T89" fmla="*/ 407252968 h 7994"/>
              <a:gd name="T90" fmla="*/ 407337059 w 7313"/>
              <a:gd name="T91" fmla="*/ 407252968 h 7994"/>
              <a:gd name="T92" fmla="*/ 407337059 w 7313"/>
              <a:gd name="T93" fmla="*/ 407252968 h 7994"/>
              <a:gd name="T94" fmla="*/ 407337059 w 7313"/>
              <a:gd name="T95" fmla="*/ 407252968 h 7994"/>
              <a:gd name="T96" fmla="*/ 407337059 w 7313"/>
              <a:gd name="T97" fmla="*/ 407252968 h 7994"/>
              <a:gd name="T98" fmla="*/ 407337059 w 7313"/>
              <a:gd name="T99" fmla="*/ 407252968 h 7994"/>
              <a:gd name="T100" fmla="*/ 407337059 w 7313"/>
              <a:gd name="T101" fmla="*/ 407252968 h 7994"/>
              <a:gd name="T102" fmla="*/ 407337059 w 7313"/>
              <a:gd name="T103" fmla="*/ 407252968 h 79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13" h="7994">
                <a:moveTo>
                  <a:pt x="0" y="3997"/>
                </a:moveTo>
                <a:lnTo>
                  <a:pt x="0" y="3997"/>
                </a:lnTo>
                <a:lnTo>
                  <a:pt x="1" y="3944"/>
                </a:lnTo>
                <a:lnTo>
                  <a:pt x="5" y="3891"/>
                </a:lnTo>
                <a:lnTo>
                  <a:pt x="12" y="3839"/>
                </a:lnTo>
                <a:lnTo>
                  <a:pt x="21" y="3788"/>
                </a:lnTo>
                <a:lnTo>
                  <a:pt x="33" y="3737"/>
                </a:lnTo>
                <a:lnTo>
                  <a:pt x="47" y="3687"/>
                </a:lnTo>
                <a:lnTo>
                  <a:pt x="64" y="3639"/>
                </a:lnTo>
                <a:lnTo>
                  <a:pt x="81" y="3591"/>
                </a:lnTo>
                <a:lnTo>
                  <a:pt x="103" y="3545"/>
                </a:lnTo>
                <a:lnTo>
                  <a:pt x="126" y="3500"/>
                </a:lnTo>
                <a:lnTo>
                  <a:pt x="151" y="3457"/>
                </a:lnTo>
                <a:lnTo>
                  <a:pt x="179" y="3414"/>
                </a:lnTo>
                <a:lnTo>
                  <a:pt x="208" y="3373"/>
                </a:lnTo>
                <a:lnTo>
                  <a:pt x="239" y="3333"/>
                </a:lnTo>
                <a:lnTo>
                  <a:pt x="272" y="3296"/>
                </a:lnTo>
                <a:lnTo>
                  <a:pt x="306" y="3259"/>
                </a:lnTo>
                <a:lnTo>
                  <a:pt x="343" y="3225"/>
                </a:lnTo>
                <a:lnTo>
                  <a:pt x="381" y="3191"/>
                </a:lnTo>
                <a:lnTo>
                  <a:pt x="420" y="3161"/>
                </a:lnTo>
                <a:lnTo>
                  <a:pt x="461" y="3131"/>
                </a:lnTo>
                <a:lnTo>
                  <a:pt x="504" y="3104"/>
                </a:lnTo>
                <a:lnTo>
                  <a:pt x="548" y="3079"/>
                </a:lnTo>
                <a:lnTo>
                  <a:pt x="593" y="3055"/>
                </a:lnTo>
                <a:lnTo>
                  <a:pt x="639" y="3035"/>
                </a:lnTo>
                <a:lnTo>
                  <a:pt x="686" y="3016"/>
                </a:lnTo>
                <a:lnTo>
                  <a:pt x="735" y="3000"/>
                </a:lnTo>
                <a:lnTo>
                  <a:pt x="785" y="2986"/>
                </a:lnTo>
                <a:lnTo>
                  <a:pt x="834" y="2974"/>
                </a:lnTo>
                <a:lnTo>
                  <a:pt x="886" y="2964"/>
                </a:lnTo>
                <a:lnTo>
                  <a:pt x="938" y="2957"/>
                </a:lnTo>
                <a:lnTo>
                  <a:pt x="990" y="2954"/>
                </a:lnTo>
                <a:lnTo>
                  <a:pt x="1045" y="2952"/>
                </a:lnTo>
                <a:lnTo>
                  <a:pt x="3746" y="2952"/>
                </a:lnTo>
                <a:lnTo>
                  <a:pt x="2576" y="1782"/>
                </a:lnTo>
                <a:lnTo>
                  <a:pt x="2539" y="1743"/>
                </a:lnTo>
                <a:lnTo>
                  <a:pt x="2504" y="1703"/>
                </a:lnTo>
                <a:lnTo>
                  <a:pt x="2472" y="1661"/>
                </a:lnTo>
                <a:lnTo>
                  <a:pt x="2443" y="1619"/>
                </a:lnTo>
                <a:lnTo>
                  <a:pt x="2415" y="1575"/>
                </a:lnTo>
                <a:lnTo>
                  <a:pt x="2391" y="1530"/>
                </a:lnTo>
                <a:lnTo>
                  <a:pt x="2367" y="1484"/>
                </a:lnTo>
                <a:lnTo>
                  <a:pt x="2347" y="1438"/>
                </a:lnTo>
                <a:lnTo>
                  <a:pt x="2329" y="1389"/>
                </a:lnTo>
                <a:lnTo>
                  <a:pt x="2314" y="1342"/>
                </a:lnTo>
                <a:lnTo>
                  <a:pt x="2301" y="1292"/>
                </a:lnTo>
                <a:lnTo>
                  <a:pt x="2290" y="1244"/>
                </a:lnTo>
                <a:lnTo>
                  <a:pt x="2282" y="1194"/>
                </a:lnTo>
                <a:lnTo>
                  <a:pt x="2276" y="1144"/>
                </a:lnTo>
                <a:lnTo>
                  <a:pt x="2272" y="1093"/>
                </a:lnTo>
                <a:lnTo>
                  <a:pt x="2271" y="1044"/>
                </a:lnTo>
                <a:lnTo>
                  <a:pt x="2272" y="994"/>
                </a:lnTo>
                <a:lnTo>
                  <a:pt x="2276" y="943"/>
                </a:lnTo>
                <a:lnTo>
                  <a:pt x="2282" y="893"/>
                </a:lnTo>
                <a:lnTo>
                  <a:pt x="2290" y="844"/>
                </a:lnTo>
                <a:lnTo>
                  <a:pt x="2301" y="794"/>
                </a:lnTo>
                <a:lnTo>
                  <a:pt x="2314" y="745"/>
                </a:lnTo>
                <a:lnTo>
                  <a:pt x="2329" y="698"/>
                </a:lnTo>
                <a:lnTo>
                  <a:pt x="2347" y="650"/>
                </a:lnTo>
                <a:lnTo>
                  <a:pt x="2367" y="603"/>
                </a:lnTo>
                <a:lnTo>
                  <a:pt x="2391" y="557"/>
                </a:lnTo>
                <a:lnTo>
                  <a:pt x="2415" y="512"/>
                </a:lnTo>
                <a:lnTo>
                  <a:pt x="2443" y="468"/>
                </a:lnTo>
                <a:lnTo>
                  <a:pt x="2472" y="426"/>
                </a:lnTo>
                <a:lnTo>
                  <a:pt x="2504" y="384"/>
                </a:lnTo>
                <a:lnTo>
                  <a:pt x="2539" y="343"/>
                </a:lnTo>
                <a:lnTo>
                  <a:pt x="2576" y="305"/>
                </a:lnTo>
                <a:lnTo>
                  <a:pt x="2614" y="268"/>
                </a:lnTo>
                <a:lnTo>
                  <a:pt x="2654" y="233"/>
                </a:lnTo>
                <a:lnTo>
                  <a:pt x="2696" y="201"/>
                </a:lnTo>
                <a:lnTo>
                  <a:pt x="2740" y="171"/>
                </a:lnTo>
                <a:lnTo>
                  <a:pt x="2783" y="144"/>
                </a:lnTo>
                <a:lnTo>
                  <a:pt x="2828" y="119"/>
                </a:lnTo>
                <a:lnTo>
                  <a:pt x="2875" y="97"/>
                </a:lnTo>
                <a:lnTo>
                  <a:pt x="2921" y="77"/>
                </a:lnTo>
                <a:lnTo>
                  <a:pt x="2968" y="59"/>
                </a:lnTo>
                <a:lnTo>
                  <a:pt x="3017" y="44"/>
                </a:lnTo>
                <a:lnTo>
                  <a:pt x="3065" y="29"/>
                </a:lnTo>
                <a:lnTo>
                  <a:pt x="3115" y="19"/>
                </a:lnTo>
                <a:lnTo>
                  <a:pt x="3165" y="10"/>
                </a:lnTo>
                <a:lnTo>
                  <a:pt x="3214" y="5"/>
                </a:lnTo>
                <a:lnTo>
                  <a:pt x="3264" y="1"/>
                </a:lnTo>
                <a:lnTo>
                  <a:pt x="3315" y="0"/>
                </a:lnTo>
                <a:lnTo>
                  <a:pt x="3365" y="1"/>
                </a:lnTo>
                <a:lnTo>
                  <a:pt x="3414" y="5"/>
                </a:lnTo>
                <a:lnTo>
                  <a:pt x="3465" y="10"/>
                </a:lnTo>
                <a:lnTo>
                  <a:pt x="3514" y="19"/>
                </a:lnTo>
                <a:lnTo>
                  <a:pt x="3563" y="29"/>
                </a:lnTo>
                <a:lnTo>
                  <a:pt x="3612" y="44"/>
                </a:lnTo>
                <a:lnTo>
                  <a:pt x="3660" y="59"/>
                </a:lnTo>
                <a:lnTo>
                  <a:pt x="3708" y="77"/>
                </a:lnTo>
                <a:lnTo>
                  <a:pt x="3755" y="97"/>
                </a:lnTo>
                <a:lnTo>
                  <a:pt x="3801" y="119"/>
                </a:lnTo>
                <a:lnTo>
                  <a:pt x="3846" y="144"/>
                </a:lnTo>
                <a:lnTo>
                  <a:pt x="3890" y="171"/>
                </a:lnTo>
                <a:lnTo>
                  <a:pt x="3933" y="201"/>
                </a:lnTo>
                <a:lnTo>
                  <a:pt x="3974" y="233"/>
                </a:lnTo>
                <a:lnTo>
                  <a:pt x="4014" y="268"/>
                </a:lnTo>
                <a:lnTo>
                  <a:pt x="4053" y="305"/>
                </a:lnTo>
                <a:lnTo>
                  <a:pt x="6965" y="3216"/>
                </a:lnTo>
                <a:lnTo>
                  <a:pt x="6987" y="3236"/>
                </a:lnTo>
                <a:lnTo>
                  <a:pt x="7009" y="3258"/>
                </a:lnTo>
                <a:lnTo>
                  <a:pt x="7043" y="3293"/>
                </a:lnTo>
                <a:lnTo>
                  <a:pt x="7076" y="3331"/>
                </a:lnTo>
                <a:lnTo>
                  <a:pt x="7106" y="3370"/>
                </a:lnTo>
                <a:lnTo>
                  <a:pt x="7134" y="3410"/>
                </a:lnTo>
                <a:lnTo>
                  <a:pt x="7161" y="3451"/>
                </a:lnTo>
                <a:lnTo>
                  <a:pt x="7185" y="3493"/>
                </a:lnTo>
                <a:lnTo>
                  <a:pt x="7208" y="3536"/>
                </a:lnTo>
                <a:lnTo>
                  <a:pt x="7228" y="3578"/>
                </a:lnTo>
                <a:lnTo>
                  <a:pt x="7245" y="3623"/>
                </a:lnTo>
                <a:lnTo>
                  <a:pt x="7261" y="3668"/>
                </a:lnTo>
                <a:lnTo>
                  <a:pt x="7275" y="3713"/>
                </a:lnTo>
                <a:lnTo>
                  <a:pt x="7286" y="3759"/>
                </a:lnTo>
                <a:lnTo>
                  <a:pt x="7296" y="3806"/>
                </a:lnTo>
                <a:lnTo>
                  <a:pt x="7303" y="3852"/>
                </a:lnTo>
                <a:lnTo>
                  <a:pt x="7308" y="3899"/>
                </a:lnTo>
                <a:lnTo>
                  <a:pt x="7312" y="3946"/>
                </a:lnTo>
                <a:lnTo>
                  <a:pt x="7312" y="3949"/>
                </a:lnTo>
                <a:lnTo>
                  <a:pt x="7312" y="3951"/>
                </a:lnTo>
                <a:lnTo>
                  <a:pt x="7313" y="3970"/>
                </a:lnTo>
                <a:lnTo>
                  <a:pt x="7313" y="3971"/>
                </a:lnTo>
                <a:lnTo>
                  <a:pt x="7313" y="3974"/>
                </a:lnTo>
                <a:lnTo>
                  <a:pt x="7313" y="3996"/>
                </a:lnTo>
                <a:lnTo>
                  <a:pt x="7313" y="3997"/>
                </a:lnTo>
                <a:lnTo>
                  <a:pt x="7313" y="3999"/>
                </a:lnTo>
                <a:lnTo>
                  <a:pt x="7313" y="4021"/>
                </a:lnTo>
                <a:lnTo>
                  <a:pt x="7311" y="4070"/>
                </a:lnTo>
                <a:lnTo>
                  <a:pt x="7306" y="4118"/>
                </a:lnTo>
                <a:lnTo>
                  <a:pt x="7300" y="4167"/>
                </a:lnTo>
                <a:lnTo>
                  <a:pt x="7290" y="4215"/>
                </a:lnTo>
                <a:lnTo>
                  <a:pt x="7280" y="4262"/>
                </a:lnTo>
                <a:lnTo>
                  <a:pt x="7266" y="4310"/>
                </a:lnTo>
                <a:lnTo>
                  <a:pt x="7250" y="4356"/>
                </a:lnTo>
                <a:lnTo>
                  <a:pt x="7232" y="4402"/>
                </a:lnTo>
                <a:lnTo>
                  <a:pt x="7212" y="4448"/>
                </a:lnTo>
                <a:lnTo>
                  <a:pt x="7190" y="4492"/>
                </a:lnTo>
                <a:lnTo>
                  <a:pt x="7165" y="4536"/>
                </a:lnTo>
                <a:lnTo>
                  <a:pt x="7139" y="4578"/>
                </a:lnTo>
                <a:lnTo>
                  <a:pt x="7109" y="4620"/>
                </a:lnTo>
                <a:lnTo>
                  <a:pt x="7079" y="4660"/>
                </a:lnTo>
                <a:lnTo>
                  <a:pt x="7044" y="4699"/>
                </a:lnTo>
                <a:lnTo>
                  <a:pt x="7009" y="4737"/>
                </a:lnTo>
                <a:lnTo>
                  <a:pt x="6987" y="4757"/>
                </a:lnTo>
                <a:lnTo>
                  <a:pt x="6966" y="4777"/>
                </a:lnTo>
                <a:lnTo>
                  <a:pt x="4053" y="7690"/>
                </a:lnTo>
                <a:lnTo>
                  <a:pt x="4014" y="7726"/>
                </a:lnTo>
                <a:lnTo>
                  <a:pt x="3974" y="7761"/>
                </a:lnTo>
                <a:lnTo>
                  <a:pt x="3933" y="7793"/>
                </a:lnTo>
                <a:lnTo>
                  <a:pt x="3890" y="7822"/>
                </a:lnTo>
                <a:lnTo>
                  <a:pt x="3846" y="7851"/>
                </a:lnTo>
                <a:lnTo>
                  <a:pt x="3801" y="7875"/>
                </a:lnTo>
                <a:lnTo>
                  <a:pt x="3755" y="7898"/>
                </a:lnTo>
                <a:lnTo>
                  <a:pt x="3708" y="7918"/>
                </a:lnTo>
                <a:lnTo>
                  <a:pt x="3660" y="7936"/>
                </a:lnTo>
                <a:lnTo>
                  <a:pt x="3612" y="7951"/>
                </a:lnTo>
                <a:lnTo>
                  <a:pt x="3563" y="7964"/>
                </a:lnTo>
                <a:lnTo>
                  <a:pt x="3514" y="7975"/>
                </a:lnTo>
                <a:lnTo>
                  <a:pt x="3465" y="7983"/>
                </a:lnTo>
                <a:lnTo>
                  <a:pt x="3414" y="7989"/>
                </a:lnTo>
                <a:lnTo>
                  <a:pt x="3365" y="7993"/>
                </a:lnTo>
                <a:lnTo>
                  <a:pt x="3315" y="7994"/>
                </a:lnTo>
                <a:lnTo>
                  <a:pt x="3264" y="7993"/>
                </a:lnTo>
                <a:lnTo>
                  <a:pt x="3214" y="7989"/>
                </a:lnTo>
                <a:lnTo>
                  <a:pt x="3165" y="7983"/>
                </a:lnTo>
                <a:lnTo>
                  <a:pt x="3115" y="7975"/>
                </a:lnTo>
                <a:lnTo>
                  <a:pt x="3065" y="7964"/>
                </a:lnTo>
                <a:lnTo>
                  <a:pt x="3017" y="7951"/>
                </a:lnTo>
                <a:lnTo>
                  <a:pt x="2968" y="7936"/>
                </a:lnTo>
                <a:lnTo>
                  <a:pt x="2921" y="7918"/>
                </a:lnTo>
                <a:lnTo>
                  <a:pt x="2875" y="7898"/>
                </a:lnTo>
                <a:lnTo>
                  <a:pt x="2828" y="7875"/>
                </a:lnTo>
                <a:lnTo>
                  <a:pt x="2783" y="7851"/>
                </a:lnTo>
                <a:lnTo>
                  <a:pt x="2740" y="7822"/>
                </a:lnTo>
                <a:lnTo>
                  <a:pt x="2696" y="7793"/>
                </a:lnTo>
                <a:lnTo>
                  <a:pt x="2654" y="7761"/>
                </a:lnTo>
                <a:lnTo>
                  <a:pt x="2614" y="7726"/>
                </a:lnTo>
                <a:lnTo>
                  <a:pt x="2576" y="7690"/>
                </a:lnTo>
                <a:lnTo>
                  <a:pt x="2539" y="7651"/>
                </a:lnTo>
                <a:lnTo>
                  <a:pt x="2504" y="7610"/>
                </a:lnTo>
                <a:lnTo>
                  <a:pt x="2472" y="7569"/>
                </a:lnTo>
                <a:lnTo>
                  <a:pt x="2443" y="7526"/>
                </a:lnTo>
                <a:lnTo>
                  <a:pt x="2415" y="7482"/>
                </a:lnTo>
                <a:lnTo>
                  <a:pt x="2391" y="7438"/>
                </a:lnTo>
                <a:lnTo>
                  <a:pt x="2367" y="7391"/>
                </a:lnTo>
                <a:lnTo>
                  <a:pt x="2347" y="7344"/>
                </a:lnTo>
                <a:lnTo>
                  <a:pt x="2329" y="7297"/>
                </a:lnTo>
                <a:lnTo>
                  <a:pt x="2314" y="7248"/>
                </a:lnTo>
                <a:lnTo>
                  <a:pt x="2301" y="7200"/>
                </a:lnTo>
                <a:lnTo>
                  <a:pt x="2290" y="7151"/>
                </a:lnTo>
                <a:lnTo>
                  <a:pt x="2282" y="7101"/>
                </a:lnTo>
                <a:lnTo>
                  <a:pt x="2276" y="7051"/>
                </a:lnTo>
                <a:lnTo>
                  <a:pt x="2272" y="7001"/>
                </a:lnTo>
                <a:lnTo>
                  <a:pt x="2271" y="6951"/>
                </a:lnTo>
                <a:lnTo>
                  <a:pt x="2272" y="6900"/>
                </a:lnTo>
                <a:lnTo>
                  <a:pt x="2276" y="6851"/>
                </a:lnTo>
                <a:lnTo>
                  <a:pt x="2282" y="6801"/>
                </a:lnTo>
                <a:lnTo>
                  <a:pt x="2290" y="6751"/>
                </a:lnTo>
                <a:lnTo>
                  <a:pt x="2301" y="6701"/>
                </a:lnTo>
                <a:lnTo>
                  <a:pt x="2314" y="6653"/>
                </a:lnTo>
                <a:lnTo>
                  <a:pt x="2329" y="6604"/>
                </a:lnTo>
                <a:lnTo>
                  <a:pt x="2347" y="6557"/>
                </a:lnTo>
                <a:lnTo>
                  <a:pt x="2367" y="6511"/>
                </a:lnTo>
                <a:lnTo>
                  <a:pt x="2391" y="6465"/>
                </a:lnTo>
                <a:lnTo>
                  <a:pt x="2415" y="6420"/>
                </a:lnTo>
                <a:lnTo>
                  <a:pt x="2443" y="6376"/>
                </a:lnTo>
                <a:lnTo>
                  <a:pt x="2472" y="6332"/>
                </a:lnTo>
                <a:lnTo>
                  <a:pt x="2504" y="6291"/>
                </a:lnTo>
                <a:lnTo>
                  <a:pt x="2539" y="6251"/>
                </a:lnTo>
                <a:lnTo>
                  <a:pt x="2576" y="6213"/>
                </a:lnTo>
                <a:lnTo>
                  <a:pt x="3746" y="5041"/>
                </a:lnTo>
                <a:lnTo>
                  <a:pt x="1045" y="5041"/>
                </a:lnTo>
                <a:lnTo>
                  <a:pt x="990" y="5040"/>
                </a:lnTo>
                <a:lnTo>
                  <a:pt x="938" y="5036"/>
                </a:lnTo>
                <a:lnTo>
                  <a:pt x="886" y="5029"/>
                </a:lnTo>
                <a:lnTo>
                  <a:pt x="834" y="5020"/>
                </a:lnTo>
                <a:lnTo>
                  <a:pt x="785" y="5009"/>
                </a:lnTo>
                <a:lnTo>
                  <a:pt x="735" y="4995"/>
                </a:lnTo>
                <a:lnTo>
                  <a:pt x="686" y="4978"/>
                </a:lnTo>
                <a:lnTo>
                  <a:pt x="639" y="4959"/>
                </a:lnTo>
                <a:lnTo>
                  <a:pt x="593" y="4938"/>
                </a:lnTo>
                <a:lnTo>
                  <a:pt x="548" y="4916"/>
                </a:lnTo>
                <a:lnTo>
                  <a:pt x="504" y="4890"/>
                </a:lnTo>
                <a:lnTo>
                  <a:pt x="461" y="4862"/>
                </a:lnTo>
                <a:lnTo>
                  <a:pt x="420" y="4834"/>
                </a:lnTo>
                <a:lnTo>
                  <a:pt x="381" y="4802"/>
                </a:lnTo>
                <a:lnTo>
                  <a:pt x="343" y="4770"/>
                </a:lnTo>
                <a:lnTo>
                  <a:pt x="306" y="4735"/>
                </a:lnTo>
                <a:lnTo>
                  <a:pt x="272" y="4699"/>
                </a:lnTo>
                <a:lnTo>
                  <a:pt x="239" y="4661"/>
                </a:lnTo>
                <a:lnTo>
                  <a:pt x="208" y="4621"/>
                </a:lnTo>
                <a:lnTo>
                  <a:pt x="179" y="4581"/>
                </a:lnTo>
                <a:lnTo>
                  <a:pt x="151" y="4538"/>
                </a:lnTo>
                <a:lnTo>
                  <a:pt x="126" y="4494"/>
                </a:lnTo>
                <a:lnTo>
                  <a:pt x="103" y="4449"/>
                </a:lnTo>
                <a:lnTo>
                  <a:pt x="81" y="4403"/>
                </a:lnTo>
                <a:lnTo>
                  <a:pt x="64" y="4356"/>
                </a:lnTo>
                <a:lnTo>
                  <a:pt x="47" y="4307"/>
                </a:lnTo>
                <a:lnTo>
                  <a:pt x="33" y="4258"/>
                </a:lnTo>
                <a:lnTo>
                  <a:pt x="21" y="4207"/>
                </a:lnTo>
                <a:lnTo>
                  <a:pt x="12" y="4156"/>
                </a:lnTo>
                <a:lnTo>
                  <a:pt x="5" y="4104"/>
                </a:lnTo>
                <a:lnTo>
                  <a:pt x="1" y="4051"/>
                </a:lnTo>
                <a:lnTo>
                  <a:pt x="0" y="3997"/>
                </a:lnTo>
                <a:close/>
              </a:path>
            </a:pathLst>
          </a:custGeom>
          <a:solidFill>
            <a:srgbClr val="17375E"/>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anchor="ctr"/>
          <a:lstStyle/>
          <a:p>
            <a:endParaRPr lang="zh-CN" altLang="en-US" sz="1595">
              <a:cs typeface="+mn-ea"/>
              <a:sym typeface="+mn-lt"/>
            </a:endParaRPr>
          </a:p>
        </p:txBody>
      </p:sp>
      <p:grpSp>
        <p:nvGrpSpPr>
          <p:cNvPr id="8" name="组合 7"/>
          <p:cNvGrpSpPr/>
          <p:nvPr/>
        </p:nvGrpSpPr>
        <p:grpSpPr>
          <a:xfrm>
            <a:off x="4586403" y="1647291"/>
            <a:ext cx="3733459" cy="701567"/>
            <a:chOff x="6240886" y="2235879"/>
            <a:chExt cx="5080257" cy="958970"/>
          </a:xfrm>
        </p:grpSpPr>
        <p:grpSp>
          <p:nvGrpSpPr>
            <p:cNvPr id="9" name="组合 8"/>
            <p:cNvGrpSpPr/>
            <p:nvPr/>
          </p:nvGrpSpPr>
          <p:grpSpPr>
            <a:xfrm>
              <a:off x="6240886" y="2396143"/>
              <a:ext cx="812582" cy="653161"/>
              <a:chOff x="6245494" y="2591273"/>
              <a:chExt cx="812582" cy="653161"/>
            </a:xfrm>
          </p:grpSpPr>
          <p:sp>
            <p:nvSpPr>
              <p:cNvPr id="13" name="剪去单角的矩形 21"/>
              <p:cNvSpPr/>
              <p:nvPr/>
            </p:nvSpPr>
            <p:spPr>
              <a:xfrm>
                <a:off x="6245494" y="2591273"/>
                <a:ext cx="755895" cy="619218"/>
              </a:xfrm>
              <a:prstGeom prst="snip1Rect">
                <a:avLst/>
              </a:prstGeom>
              <a:solidFill>
                <a:srgbClr val="17375E"/>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5">
                  <a:solidFill>
                    <a:schemeClr val="tx1">
                      <a:lumMod val="75000"/>
                      <a:lumOff val="25000"/>
                    </a:schemeClr>
                  </a:solidFill>
                  <a:cs typeface="+mn-ea"/>
                  <a:sym typeface="+mn-lt"/>
                </a:endParaRPr>
              </a:p>
            </p:txBody>
          </p:sp>
          <p:sp>
            <p:nvSpPr>
              <p:cNvPr id="14" name="文本框 18"/>
              <p:cNvSpPr txBox="1"/>
              <p:nvPr/>
            </p:nvSpPr>
            <p:spPr>
              <a:xfrm>
                <a:off x="6343295" y="2616279"/>
                <a:ext cx="714781" cy="628155"/>
              </a:xfrm>
              <a:prstGeom prst="rect">
                <a:avLst/>
              </a:prstGeom>
              <a:noFill/>
            </p:spPr>
            <p:txBody>
              <a:bodyPr wrap="none" rtlCol="0">
                <a:spAutoFit/>
              </a:bodyPr>
              <a:lstStyle/>
              <a:p>
                <a:r>
                  <a:rPr lang="en-US" altLang="zh-CN" sz="2390" dirty="0">
                    <a:solidFill>
                      <a:schemeClr val="bg1"/>
                    </a:solidFill>
                    <a:cs typeface="+mn-ea"/>
                    <a:sym typeface="+mn-lt"/>
                  </a:rPr>
                  <a:t>01</a:t>
                </a:r>
                <a:endParaRPr lang="zh-CN" altLang="en-US" sz="2390" dirty="0">
                  <a:solidFill>
                    <a:schemeClr val="bg1"/>
                  </a:solidFill>
                  <a:cs typeface="+mn-ea"/>
                  <a:sym typeface="+mn-lt"/>
                </a:endParaRPr>
              </a:p>
            </p:txBody>
          </p:sp>
        </p:grpSp>
        <p:grpSp>
          <p:nvGrpSpPr>
            <p:cNvPr id="10" name="组合 9"/>
            <p:cNvGrpSpPr/>
            <p:nvPr/>
          </p:nvGrpSpPr>
          <p:grpSpPr>
            <a:xfrm>
              <a:off x="7094583" y="2235879"/>
              <a:ext cx="4226560" cy="958970"/>
              <a:chOff x="6529453" y="2270537"/>
              <a:chExt cx="4226560" cy="958970"/>
            </a:xfrm>
          </p:grpSpPr>
          <p:sp>
            <p:nvSpPr>
              <p:cNvPr id="11" name="TextBox 28"/>
              <p:cNvSpPr txBox="1"/>
              <p:nvPr/>
            </p:nvSpPr>
            <p:spPr>
              <a:xfrm>
                <a:off x="6529454" y="2270537"/>
                <a:ext cx="1917659" cy="518751"/>
              </a:xfrm>
              <a:prstGeom prst="rect">
                <a:avLst/>
              </a:prstGeom>
              <a:noFill/>
            </p:spPr>
            <p:txBody>
              <a:bodyPr wrap="none" rtlCol="0">
                <a:spAutoFit/>
              </a:bodyPr>
              <a:lstStyle/>
              <a:p>
                <a:pPr>
                  <a:lnSpc>
                    <a:spcPct val="130000"/>
                  </a:lnSpc>
                </a:pPr>
                <a:r>
                  <a:rPr lang="zh-CN" altLang="en-US" sz="1595" b="1" dirty="0">
                    <a:solidFill>
                      <a:srgbClr val="17375E"/>
                    </a:solidFill>
                    <a:cs typeface="+mn-ea"/>
                    <a:sym typeface="+mn-lt"/>
                  </a:rPr>
                  <a:t>相关标题文字</a:t>
                </a:r>
                <a:endParaRPr lang="en-GB" sz="1595" b="1" dirty="0">
                  <a:solidFill>
                    <a:srgbClr val="17375E"/>
                  </a:solidFill>
                  <a:cs typeface="+mn-ea"/>
                  <a:sym typeface="+mn-lt"/>
                </a:endParaRPr>
              </a:p>
            </p:txBody>
          </p:sp>
          <p:sp>
            <p:nvSpPr>
              <p:cNvPr id="12" name="Rectangle 29"/>
              <p:cNvSpPr/>
              <p:nvPr/>
            </p:nvSpPr>
            <p:spPr>
              <a:xfrm>
                <a:off x="6529453" y="2637819"/>
                <a:ext cx="4226560" cy="591688"/>
              </a:xfrm>
              <a:prstGeom prst="rect">
                <a:avLst/>
              </a:prstGeom>
            </p:spPr>
            <p:txBody>
              <a:bodyPr wrap="square">
                <a:spAutoFit/>
              </a:bodyPr>
              <a:lstStyle/>
              <a:p>
                <a:pPr>
                  <a:lnSpc>
                    <a:spcPct val="130000"/>
                  </a:lnSpc>
                </a:pPr>
                <a:r>
                  <a:rPr lang="zh-CN" altLang="en-US" sz="895"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sz="895" dirty="0">
                  <a:solidFill>
                    <a:schemeClr val="tx1">
                      <a:lumMod val="75000"/>
                      <a:lumOff val="25000"/>
                    </a:schemeClr>
                  </a:solidFill>
                  <a:cs typeface="+mn-ea"/>
                  <a:sym typeface="+mn-lt"/>
                </a:endParaRPr>
              </a:p>
            </p:txBody>
          </p:sp>
        </p:grpSp>
      </p:grpSp>
      <p:grpSp>
        <p:nvGrpSpPr>
          <p:cNvPr id="15" name="组合 14"/>
          <p:cNvGrpSpPr/>
          <p:nvPr/>
        </p:nvGrpSpPr>
        <p:grpSpPr>
          <a:xfrm>
            <a:off x="4586403" y="2572130"/>
            <a:ext cx="3733459" cy="701567"/>
            <a:chOff x="6240886" y="3500041"/>
            <a:chExt cx="5080257" cy="958970"/>
          </a:xfrm>
        </p:grpSpPr>
        <p:grpSp>
          <p:nvGrpSpPr>
            <p:cNvPr id="16" name="组合 15"/>
            <p:cNvGrpSpPr/>
            <p:nvPr/>
          </p:nvGrpSpPr>
          <p:grpSpPr>
            <a:xfrm>
              <a:off x="6240886" y="3678637"/>
              <a:ext cx="770103" cy="628934"/>
              <a:chOff x="6245494" y="3522221"/>
              <a:chExt cx="770103" cy="628934"/>
            </a:xfrm>
          </p:grpSpPr>
          <p:sp>
            <p:nvSpPr>
              <p:cNvPr id="20" name="剪去单角的矩形 19"/>
              <p:cNvSpPr/>
              <p:nvPr/>
            </p:nvSpPr>
            <p:spPr>
              <a:xfrm>
                <a:off x="6245494" y="3531937"/>
                <a:ext cx="755895" cy="619218"/>
              </a:xfrm>
              <a:prstGeom prst="snip1Rect">
                <a:avLst/>
              </a:prstGeom>
              <a:solidFill>
                <a:srgbClr val="17375E"/>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5">
                  <a:solidFill>
                    <a:schemeClr val="tx1">
                      <a:lumMod val="75000"/>
                      <a:lumOff val="25000"/>
                    </a:schemeClr>
                  </a:solidFill>
                  <a:cs typeface="+mn-ea"/>
                  <a:sym typeface="+mn-lt"/>
                </a:endParaRPr>
              </a:p>
            </p:txBody>
          </p:sp>
          <p:sp>
            <p:nvSpPr>
              <p:cNvPr id="21" name="文本框 25"/>
              <p:cNvSpPr txBox="1"/>
              <p:nvPr/>
            </p:nvSpPr>
            <p:spPr>
              <a:xfrm>
                <a:off x="6300816" y="3522221"/>
                <a:ext cx="714781" cy="628156"/>
              </a:xfrm>
              <a:prstGeom prst="rect">
                <a:avLst/>
              </a:prstGeom>
              <a:noFill/>
            </p:spPr>
            <p:txBody>
              <a:bodyPr wrap="none" rtlCol="0">
                <a:spAutoFit/>
              </a:bodyPr>
              <a:lstStyle/>
              <a:p>
                <a:r>
                  <a:rPr lang="en-US" altLang="zh-CN" sz="2390" b="1" dirty="0">
                    <a:solidFill>
                      <a:schemeClr val="bg1"/>
                    </a:solidFill>
                    <a:cs typeface="+mn-ea"/>
                    <a:sym typeface="+mn-lt"/>
                  </a:rPr>
                  <a:t>02</a:t>
                </a:r>
                <a:endParaRPr lang="zh-CN" altLang="en-US" sz="2390" b="1" dirty="0">
                  <a:solidFill>
                    <a:schemeClr val="bg1"/>
                  </a:solidFill>
                  <a:cs typeface="+mn-ea"/>
                  <a:sym typeface="+mn-lt"/>
                </a:endParaRPr>
              </a:p>
            </p:txBody>
          </p:sp>
        </p:grpSp>
        <p:grpSp>
          <p:nvGrpSpPr>
            <p:cNvPr id="17" name="组合 16"/>
            <p:cNvGrpSpPr/>
            <p:nvPr/>
          </p:nvGrpSpPr>
          <p:grpSpPr>
            <a:xfrm>
              <a:off x="7094583" y="3500041"/>
              <a:ext cx="4226560" cy="958970"/>
              <a:chOff x="6529453" y="2270537"/>
              <a:chExt cx="4226560" cy="958970"/>
            </a:xfrm>
          </p:grpSpPr>
          <p:sp>
            <p:nvSpPr>
              <p:cNvPr id="18" name="TextBox 28"/>
              <p:cNvSpPr txBox="1"/>
              <p:nvPr/>
            </p:nvSpPr>
            <p:spPr>
              <a:xfrm>
                <a:off x="6529454" y="2270537"/>
                <a:ext cx="1917659" cy="518751"/>
              </a:xfrm>
              <a:prstGeom prst="rect">
                <a:avLst/>
              </a:prstGeom>
              <a:noFill/>
            </p:spPr>
            <p:txBody>
              <a:bodyPr wrap="none" rtlCol="0">
                <a:spAutoFit/>
              </a:bodyPr>
              <a:lstStyle/>
              <a:p>
                <a:pPr>
                  <a:lnSpc>
                    <a:spcPct val="130000"/>
                  </a:lnSpc>
                </a:pPr>
                <a:r>
                  <a:rPr lang="zh-CN" altLang="en-US" sz="1595" b="1" dirty="0">
                    <a:solidFill>
                      <a:srgbClr val="17375E"/>
                    </a:solidFill>
                    <a:cs typeface="+mn-ea"/>
                    <a:sym typeface="+mn-lt"/>
                  </a:rPr>
                  <a:t>相关标题文字</a:t>
                </a:r>
                <a:endParaRPr lang="en-GB" sz="1595" b="1" dirty="0">
                  <a:solidFill>
                    <a:srgbClr val="17375E"/>
                  </a:solidFill>
                  <a:cs typeface="+mn-ea"/>
                  <a:sym typeface="+mn-lt"/>
                </a:endParaRPr>
              </a:p>
            </p:txBody>
          </p:sp>
          <p:sp>
            <p:nvSpPr>
              <p:cNvPr id="19" name="Rectangle 29"/>
              <p:cNvSpPr/>
              <p:nvPr/>
            </p:nvSpPr>
            <p:spPr>
              <a:xfrm>
                <a:off x="6529453" y="2637819"/>
                <a:ext cx="4226560" cy="591688"/>
              </a:xfrm>
              <a:prstGeom prst="rect">
                <a:avLst/>
              </a:prstGeom>
            </p:spPr>
            <p:txBody>
              <a:bodyPr wrap="square">
                <a:spAutoFit/>
              </a:bodyPr>
              <a:lstStyle/>
              <a:p>
                <a:pPr>
                  <a:lnSpc>
                    <a:spcPct val="130000"/>
                  </a:lnSpc>
                </a:pPr>
                <a:r>
                  <a:rPr lang="zh-CN" altLang="en-US" sz="895"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sz="895" dirty="0">
                  <a:solidFill>
                    <a:schemeClr val="tx1">
                      <a:lumMod val="75000"/>
                      <a:lumOff val="25000"/>
                    </a:schemeClr>
                  </a:solidFill>
                  <a:cs typeface="+mn-ea"/>
                  <a:sym typeface="+mn-lt"/>
                </a:endParaRPr>
              </a:p>
            </p:txBody>
          </p:sp>
        </p:grpSp>
      </p:grpSp>
      <p:grpSp>
        <p:nvGrpSpPr>
          <p:cNvPr id="22" name="组合 21"/>
          <p:cNvGrpSpPr/>
          <p:nvPr/>
        </p:nvGrpSpPr>
        <p:grpSpPr>
          <a:xfrm>
            <a:off x="4586403" y="3496969"/>
            <a:ext cx="3733459" cy="978363"/>
            <a:chOff x="6240886" y="4764203"/>
            <a:chExt cx="5080257" cy="1337322"/>
          </a:xfrm>
        </p:grpSpPr>
        <p:grpSp>
          <p:nvGrpSpPr>
            <p:cNvPr id="23" name="组合 22"/>
            <p:cNvGrpSpPr/>
            <p:nvPr/>
          </p:nvGrpSpPr>
          <p:grpSpPr>
            <a:xfrm>
              <a:off x="6240886" y="4970846"/>
              <a:ext cx="755895" cy="1130679"/>
              <a:chOff x="6245494" y="4466419"/>
              <a:chExt cx="755895" cy="1130679"/>
            </a:xfrm>
          </p:grpSpPr>
          <p:sp>
            <p:nvSpPr>
              <p:cNvPr id="27" name="剪去单角的矩形 27"/>
              <p:cNvSpPr/>
              <p:nvPr/>
            </p:nvSpPr>
            <p:spPr>
              <a:xfrm>
                <a:off x="6245494" y="4472600"/>
                <a:ext cx="755895" cy="619218"/>
              </a:xfrm>
              <a:prstGeom prst="snip1Rect">
                <a:avLst/>
              </a:prstGeom>
              <a:solidFill>
                <a:srgbClr val="17375E"/>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5">
                  <a:solidFill>
                    <a:schemeClr val="tx1">
                      <a:lumMod val="75000"/>
                      <a:lumOff val="25000"/>
                    </a:schemeClr>
                  </a:solidFill>
                  <a:cs typeface="+mn-ea"/>
                  <a:sym typeface="+mn-lt"/>
                </a:endParaRPr>
              </a:p>
            </p:txBody>
          </p:sp>
          <p:sp>
            <p:nvSpPr>
              <p:cNvPr id="28" name="文本框 32"/>
              <p:cNvSpPr txBox="1"/>
              <p:nvPr/>
            </p:nvSpPr>
            <p:spPr>
              <a:xfrm>
                <a:off x="6295677" y="4466419"/>
                <a:ext cx="696372" cy="1130679"/>
              </a:xfrm>
              <a:prstGeom prst="rect">
                <a:avLst/>
              </a:prstGeom>
              <a:noFill/>
            </p:spPr>
            <p:txBody>
              <a:bodyPr wrap="square" rtlCol="0">
                <a:spAutoFit/>
              </a:bodyPr>
              <a:lstStyle/>
              <a:p>
                <a:r>
                  <a:rPr lang="en-US" altLang="zh-CN" sz="2390" b="1" dirty="0">
                    <a:solidFill>
                      <a:schemeClr val="bg1"/>
                    </a:solidFill>
                    <a:cs typeface="+mn-ea"/>
                    <a:sym typeface="+mn-lt"/>
                  </a:rPr>
                  <a:t>03</a:t>
                </a:r>
                <a:endParaRPr lang="zh-CN" altLang="en-US" sz="2390" b="1" dirty="0">
                  <a:solidFill>
                    <a:schemeClr val="bg1"/>
                  </a:solidFill>
                  <a:cs typeface="+mn-ea"/>
                  <a:sym typeface="+mn-lt"/>
                </a:endParaRPr>
              </a:p>
            </p:txBody>
          </p:sp>
        </p:grpSp>
        <p:grpSp>
          <p:nvGrpSpPr>
            <p:cNvPr id="24" name="组合 23"/>
            <p:cNvGrpSpPr/>
            <p:nvPr/>
          </p:nvGrpSpPr>
          <p:grpSpPr>
            <a:xfrm>
              <a:off x="7094583" y="4764203"/>
              <a:ext cx="4226560" cy="958970"/>
              <a:chOff x="6529453" y="2270537"/>
              <a:chExt cx="4226560" cy="958970"/>
            </a:xfrm>
          </p:grpSpPr>
          <p:sp>
            <p:nvSpPr>
              <p:cNvPr id="25" name="TextBox 28"/>
              <p:cNvSpPr txBox="1"/>
              <p:nvPr/>
            </p:nvSpPr>
            <p:spPr>
              <a:xfrm>
                <a:off x="6529454" y="2270537"/>
                <a:ext cx="1917659" cy="518751"/>
              </a:xfrm>
              <a:prstGeom prst="rect">
                <a:avLst/>
              </a:prstGeom>
              <a:noFill/>
            </p:spPr>
            <p:txBody>
              <a:bodyPr wrap="none" rtlCol="0">
                <a:spAutoFit/>
              </a:bodyPr>
              <a:lstStyle/>
              <a:p>
                <a:pPr>
                  <a:lnSpc>
                    <a:spcPct val="130000"/>
                  </a:lnSpc>
                </a:pPr>
                <a:r>
                  <a:rPr lang="zh-CN" altLang="en-US" sz="1595" b="1" dirty="0">
                    <a:solidFill>
                      <a:srgbClr val="17375E"/>
                    </a:solidFill>
                    <a:cs typeface="+mn-ea"/>
                    <a:sym typeface="+mn-lt"/>
                  </a:rPr>
                  <a:t>相关标题文字</a:t>
                </a:r>
                <a:endParaRPr lang="en-GB" sz="1595" b="1" dirty="0">
                  <a:solidFill>
                    <a:srgbClr val="17375E"/>
                  </a:solidFill>
                  <a:cs typeface="+mn-ea"/>
                  <a:sym typeface="+mn-lt"/>
                </a:endParaRPr>
              </a:p>
            </p:txBody>
          </p:sp>
          <p:sp>
            <p:nvSpPr>
              <p:cNvPr id="26" name="Rectangle 29"/>
              <p:cNvSpPr/>
              <p:nvPr/>
            </p:nvSpPr>
            <p:spPr>
              <a:xfrm>
                <a:off x="6529453" y="2637819"/>
                <a:ext cx="4226560" cy="591688"/>
              </a:xfrm>
              <a:prstGeom prst="rect">
                <a:avLst/>
              </a:prstGeom>
            </p:spPr>
            <p:txBody>
              <a:bodyPr wrap="square">
                <a:spAutoFit/>
              </a:bodyPr>
              <a:lstStyle/>
              <a:p>
                <a:pPr>
                  <a:lnSpc>
                    <a:spcPct val="130000"/>
                  </a:lnSpc>
                </a:pPr>
                <a:r>
                  <a:rPr lang="zh-CN" altLang="en-US" sz="895" dirty="0">
                    <a:solidFill>
                      <a:schemeClr val="tx1">
                        <a:lumMod val="75000"/>
                        <a:lumOff val="25000"/>
                      </a:schemeClr>
                    </a:solidFill>
                    <a:cs typeface="+mn-ea"/>
                    <a:sym typeface="+mn-lt"/>
                  </a:rPr>
                  <a:t>点击添加相关标题文字，点击添加相关标题文字，点击添加相关标题文字，点击添加相关标题文字。</a:t>
                </a:r>
                <a:endParaRPr lang="en-GB" sz="895" dirty="0">
                  <a:solidFill>
                    <a:schemeClr val="tx1">
                      <a:lumMod val="75000"/>
                      <a:lumOff val="25000"/>
                    </a:schemeClr>
                  </a:solidFill>
                  <a:cs typeface="+mn-ea"/>
                  <a:sym typeface="+mn-lt"/>
                </a:endParaRPr>
              </a:p>
            </p:txBody>
          </p:sp>
        </p:grpSp>
      </p:grpSp>
      <p:sp>
        <p:nvSpPr>
          <p:cNvPr id="29" name="矩形 28"/>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0" name="矩形 29"/>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1"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32" name="矩形 31"/>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3" name="TextBox 8"/>
          <p:cNvSpPr txBox="1"/>
          <p:nvPr/>
        </p:nvSpPr>
        <p:spPr>
          <a:xfrm>
            <a:off x="566353" y="155740"/>
            <a:ext cx="2264983"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思维导图的绘制</a:t>
            </a:r>
            <a:endParaRPr lang="zh-CN" altLang="en-US" sz="2490" b="1" dirty="0">
              <a:solidFill>
                <a:schemeClr val="tx1">
                  <a:lumMod val="85000"/>
                  <a:lumOff val="15000"/>
                </a:schemeClr>
              </a:solidFill>
              <a:cs typeface="+mn-ea"/>
              <a:sym typeface="+mn-lt"/>
            </a:endParaRPr>
          </a:p>
        </p:txBody>
      </p:sp>
      <p:sp>
        <p:nvSpPr>
          <p:cNvPr id="34"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65000"/>
                    <a:lumOff val="35000"/>
                  </a:schemeClr>
                </a:solidFill>
                <a:cs typeface="+mn-ea"/>
                <a:sym typeface="+mn-lt"/>
              </a:rPr>
              <a:t>COMPLETION OF WORK</a:t>
            </a:r>
            <a:endParaRPr lang="zh-CN" altLang="en-US" sz="995"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4874"/>
    </mc:Choice>
    <mc:Fallback xmlns="">
      <p:transition spd="slow" advTm="4874"/>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4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6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46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4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6000">
                                          <p:cBhvr additive="base">
                                            <p:cTn id="11" dur="1000" fill="hold"/>
                                            <p:tgtEl>
                                              <p:spTgt spid="3"/>
                                            </p:tgtEl>
                                            <p:attrNameLst>
                                              <p:attrName>ppt_x</p:attrName>
                                            </p:attrNameLst>
                                          </p:cBhvr>
                                          <p:tavLst>
                                            <p:tav tm="0">
                                              <p:val>
                                                <p:strVal val="0-#ppt_w/2"/>
                                              </p:val>
                                            </p:tav>
                                            <p:tav tm="100000">
                                              <p:val>
                                                <p:strVal val="#ppt_x"/>
                                              </p:val>
                                            </p:tav>
                                          </p:tavLst>
                                        </p:anim>
                                        <p:anim calcmode="lin" valueType="num" p14:bounceEnd="46000">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46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6000">
                                          <p:cBhvr additive="base">
                                            <p:cTn id="15" dur="1000" fill="hold"/>
                                            <p:tgtEl>
                                              <p:spTgt spid="4"/>
                                            </p:tgtEl>
                                            <p:attrNameLst>
                                              <p:attrName>ppt_x</p:attrName>
                                            </p:attrNameLst>
                                          </p:cBhvr>
                                          <p:tavLst>
                                            <p:tav tm="0">
                                              <p:val>
                                                <p:strVal val="0-#ppt_w/2"/>
                                              </p:val>
                                            </p:tav>
                                            <p:tav tm="100000">
                                              <p:val>
                                                <p:strVal val="#ppt_x"/>
                                              </p:val>
                                            </p:tav>
                                          </p:tavLst>
                                        </p:anim>
                                        <p:anim calcmode="lin" valueType="num" p14:bounceEnd="46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14:presetBounceEnd="4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46000">
                                          <p:cBhvr additive="base">
                                            <p:cTn id="19" dur="1000" fill="hold"/>
                                            <p:tgtEl>
                                              <p:spTgt spid="5"/>
                                            </p:tgtEl>
                                            <p:attrNameLst>
                                              <p:attrName>ppt_x</p:attrName>
                                            </p:attrNameLst>
                                          </p:cBhvr>
                                          <p:tavLst>
                                            <p:tav tm="0">
                                              <p:val>
                                                <p:strVal val="0-#ppt_w/2"/>
                                              </p:val>
                                            </p:tav>
                                            <p:tav tm="100000">
                                              <p:val>
                                                <p:strVal val="#ppt_x"/>
                                              </p:val>
                                            </p:tav>
                                          </p:tavLst>
                                        </p:anim>
                                        <p:anim calcmode="lin" valueType="num" p14:bounceEnd="46000">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14:presetBounceEnd="4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46000">
                                          <p:cBhvr additive="base">
                                            <p:cTn id="23" dur="1000" fill="hold"/>
                                            <p:tgtEl>
                                              <p:spTgt spid="6"/>
                                            </p:tgtEl>
                                            <p:attrNameLst>
                                              <p:attrName>ppt_x</p:attrName>
                                            </p:attrNameLst>
                                          </p:cBhvr>
                                          <p:tavLst>
                                            <p:tav tm="0">
                                              <p:val>
                                                <p:strVal val="0-#ppt_w/2"/>
                                              </p:val>
                                            </p:tav>
                                            <p:tav tm="100000">
                                              <p:val>
                                                <p:strVal val="#ppt_x"/>
                                              </p:val>
                                            </p:tav>
                                          </p:tavLst>
                                        </p:anim>
                                        <p:anim calcmode="lin" valueType="num" p14:bounceEnd="46000">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14:presetBounceEnd="46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46000">
                                          <p:cBhvr additive="base">
                                            <p:cTn id="27" dur="1000" fill="hold"/>
                                            <p:tgtEl>
                                              <p:spTgt spid="7"/>
                                            </p:tgtEl>
                                            <p:attrNameLst>
                                              <p:attrName>ppt_x</p:attrName>
                                            </p:attrNameLst>
                                          </p:cBhvr>
                                          <p:tavLst>
                                            <p:tav tm="0">
                                              <p:val>
                                                <p:strVal val="0-#ppt_w/2"/>
                                              </p:val>
                                            </p:tav>
                                            <p:tav tm="100000">
                                              <p:val>
                                                <p:strVal val="#ppt_x"/>
                                              </p:val>
                                            </p:tav>
                                          </p:tavLst>
                                        </p:anim>
                                        <p:anim calcmode="lin" valueType="num" p14:bounceEnd="46000">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2" fill="hold" nodeType="afterEffect" p14:presetBounceEnd="41000">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14:bounceEnd="41000">
                                          <p:cBhvr additive="base">
                                            <p:cTn id="32" dur="1000" fill="hold"/>
                                            <p:tgtEl>
                                              <p:spTgt spid="8"/>
                                            </p:tgtEl>
                                            <p:attrNameLst>
                                              <p:attrName>ppt_x</p:attrName>
                                            </p:attrNameLst>
                                          </p:cBhvr>
                                          <p:tavLst>
                                            <p:tav tm="0">
                                              <p:val>
                                                <p:strVal val="1+#ppt_w/2"/>
                                              </p:val>
                                            </p:tav>
                                            <p:tav tm="100000">
                                              <p:val>
                                                <p:strVal val="#ppt_x"/>
                                              </p:val>
                                            </p:tav>
                                          </p:tavLst>
                                        </p:anim>
                                        <p:anim calcmode="lin" valueType="num" p14:bounceEnd="41000">
                                          <p:cBhvr additive="base">
                                            <p:cTn id="33" dur="10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14:presetBounceEnd="41000">
                                      <p:stCondLst>
                                        <p:cond delay="250"/>
                                      </p:stCondLst>
                                      <p:childTnLst>
                                        <p:set>
                                          <p:cBhvr>
                                            <p:cTn id="35" dur="1" fill="hold">
                                              <p:stCondLst>
                                                <p:cond delay="0"/>
                                              </p:stCondLst>
                                            </p:cTn>
                                            <p:tgtEl>
                                              <p:spTgt spid="15"/>
                                            </p:tgtEl>
                                            <p:attrNameLst>
                                              <p:attrName>style.visibility</p:attrName>
                                            </p:attrNameLst>
                                          </p:cBhvr>
                                          <p:to>
                                            <p:strVal val="visible"/>
                                          </p:to>
                                        </p:set>
                                        <p:anim calcmode="lin" valueType="num" p14:bounceEnd="41000">
                                          <p:cBhvr additive="base">
                                            <p:cTn id="36" dur="1000" fill="hold"/>
                                            <p:tgtEl>
                                              <p:spTgt spid="15"/>
                                            </p:tgtEl>
                                            <p:attrNameLst>
                                              <p:attrName>ppt_x</p:attrName>
                                            </p:attrNameLst>
                                          </p:cBhvr>
                                          <p:tavLst>
                                            <p:tav tm="0">
                                              <p:val>
                                                <p:strVal val="1+#ppt_w/2"/>
                                              </p:val>
                                            </p:tav>
                                            <p:tav tm="100000">
                                              <p:val>
                                                <p:strVal val="#ppt_x"/>
                                              </p:val>
                                            </p:tav>
                                          </p:tavLst>
                                        </p:anim>
                                        <p:anim calcmode="lin" valueType="num" p14:bounceEnd="41000">
                                          <p:cBhvr additive="base">
                                            <p:cTn id="37" dur="1000" fill="hold"/>
                                            <p:tgtEl>
                                              <p:spTgt spid="1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41000">
                                      <p:stCondLst>
                                        <p:cond delay="500"/>
                                      </p:stCondLst>
                                      <p:childTnLst>
                                        <p:set>
                                          <p:cBhvr>
                                            <p:cTn id="39" dur="1" fill="hold">
                                              <p:stCondLst>
                                                <p:cond delay="0"/>
                                              </p:stCondLst>
                                            </p:cTn>
                                            <p:tgtEl>
                                              <p:spTgt spid="22"/>
                                            </p:tgtEl>
                                            <p:attrNameLst>
                                              <p:attrName>style.visibility</p:attrName>
                                            </p:attrNameLst>
                                          </p:cBhvr>
                                          <p:to>
                                            <p:strVal val="visible"/>
                                          </p:to>
                                        </p:set>
                                        <p:anim calcmode="lin" valueType="num" p14:bounceEnd="41000">
                                          <p:cBhvr additive="base">
                                            <p:cTn id="40" dur="1000" fill="hold"/>
                                            <p:tgtEl>
                                              <p:spTgt spid="22"/>
                                            </p:tgtEl>
                                            <p:attrNameLst>
                                              <p:attrName>ppt_x</p:attrName>
                                            </p:attrNameLst>
                                          </p:cBhvr>
                                          <p:tavLst>
                                            <p:tav tm="0">
                                              <p:val>
                                                <p:strVal val="1+#ppt_w/2"/>
                                              </p:val>
                                            </p:tav>
                                            <p:tav tm="100000">
                                              <p:val>
                                                <p:strVal val="#ppt_x"/>
                                              </p:val>
                                            </p:tav>
                                          </p:tavLst>
                                        </p:anim>
                                        <p:anim calcmode="lin" valueType="num" p14:bounceEnd="41000">
                                          <p:cBhvr additive="base">
                                            <p:cTn id="41"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1+#ppt_w/2"/>
                                              </p:val>
                                            </p:tav>
                                            <p:tav tm="100000">
                                              <p:val>
                                                <p:strVal val="#ppt_x"/>
                                              </p:val>
                                            </p:tav>
                                          </p:tavLst>
                                        </p:anim>
                                        <p:anim calcmode="lin" valueType="num">
                                          <p:cBhvr additive="base">
                                            <p:cTn id="33" dur="10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5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1+#ppt_w/2"/>
                                              </p:val>
                                            </p:tav>
                                            <p:tav tm="100000">
                                              <p:val>
                                                <p:strVal val="#ppt_x"/>
                                              </p:val>
                                            </p:tav>
                                          </p:tavLst>
                                        </p:anim>
                                        <p:anim calcmode="lin" valueType="num">
                                          <p:cBhvr additive="base">
                                            <p:cTn id="37" dur="1000" fill="hold"/>
                                            <p:tgtEl>
                                              <p:spTgt spid="1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50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000" fill="hold"/>
                                            <p:tgtEl>
                                              <p:spTgt spid="22"/>
                                            </p:tgtEl>
                                            <p:attrNameLst>
                                              <p:attrName>ppt_x</p:attrName>
                                            </p:attrNameLst>
                                          </p:cBhvr>
                                          <p:tavLst>
                                            <p:tav tm="0">
                                              <p:val>
                                                <p:strVal val="1+#ppt_w/2"/>
                                              </p:val>
                                            </p:tav>
                                            <p:tav tm="100000">
                                              <p:val>
                                                <p:strVal val="#ppt_x"/>
                                              </p:val>
                                            </p:tav>
                                          </p:tavLst>
                                        </p:anim>
                                        <p:anim calcmode="lin" valueType="num">
                                          <p:cBhvr additive="base">
                                            <p:cTn id="41"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6"/>
          <p:cNvGrpSpPr/>
          <p:nvPr/>
        </p:nvGrpSpPr>
        <p:grpSpPr>
          <a:xfrm>
            <a:off x="6441707" y="1685319"/>
            <a:ext cx="1891810" cy="799650"/>
            <a:chOff x="8657822" y="2704651"/>
            <a:chExt cx="2574398" cy="1093099"/>
          </a:xfrm>
        </p:grpSpPr>
        <p:sp>
          <p:nvSpPr>
            <p:cNvPr id="3" name="Text Placeholder 2"/>
            <p:cNvSpPr txBox="1"/>
            <p:nvPr/>
          </p:nvSpPr>
          <p:spPr>
            <a:xfrm>
              <a:off x="8657822" y="2704651"/>
              <a:ext cx="2013460" cy="261780"/>
            </a:xfrm>
            <a:prstGeom prst="rect">
              <a:avLst/>
            </a:prstGeom>
            <a:noFill/>
          </p:spPr>
          <p:txBody>
            <a:bodyPr vert="horz" lIns="91016" tIns="45508" rIns="91016" bIns="4550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995" b="1" dirty="0">
                  <a:solidFill>
                    <a:schemeClr val="tx1">
                      <a:lumMod val="75000"/>
                      <a:lumOff val="25000"/>
                    </a:schemeClr>
                  </a:solidFill>
                  <a:cs typeface="+mn-ea"/>
                  <a:sym typeface="+mn-lt"/>
                </a:rPr>
                <a:t>请替换文字内容</a:t>
              </a:r>
              <a:endParaRPr lang="en-GB" sz="995" b="1" dirty="0">
                <a:solidFill>
                  <a:schemeClr val="tx1">
                    <a:lumMod val="75000"/>
                    <a:lumOff val="25000"/>
                  </a:schemeClr>
                </a:solidFill>
                <a:cs typeface="+mn-ea"/>
                <a:sym typeface="+mn-lt"/>
              </a:endParaRPr>
            </a:p>
          </p:txBody>
        </p:sp>
        <p:sp>
          <p:nvSpPr>
            <p:cNvPr id="4" name="TextBox 69"/>
            <p:cNvSpPr txBox="1"/>
            <p:nvPr/>
          </p:nvSpPr>
          <p:spPr>
            <a:xfrm>
              <a:off x="8738504" y="3043923"/>
              <a:ext cx="2493716" cy="753827"/>
            </a:xfrm>
            <a:prstGeom prst="rect">
              <a:avLst/>
            </a:prstGeom>
            <a:noFill/>
          </p:spPr>
          <p:txBody>
            <a:bodyPr wrap="square" lIns="0" tIns="0" rIns="0" bIns="0" rtlCol="0">
              <a:spAutoFit/>
            </a:bodyPr>
            <a:lstStyle/>
            <a:p>
              <a:r>
                <a:rPr lang="zh-CN" altLang="en-US" sz="895" dirty="0">
                  <a:solidFill>
                    <a:schemeClr val="tx1">
                      <a:lumMod val="75000"/>
                      <a:lumOff val="25000"/>
                    </a:schemeClr>
                  </a:solidFill>
                  <a:cs typeface="+mn-ea"/>
                  <a:sym typeface="+mn-lt"/>
                </a:rPr>
                <a:t>请替换文字内容，修改文字内容，也可以直接复制你的内容到此。请替换文字内容，修改文字内容，也可以直接复制你的内容到此。</a:t>
              </a:r>
              <a:endParaRPr lang="en-US" sz="895" dirty="0">
                <a:solidFill>
                  <a:schemeClr val="tx1">
                    <a:lumMod val="75000"/>
                    <a:lumOff val="25000"/>
                  </a:schemeClr>
                </a:solidFill>
                <a:cs typeface="+mn-ea"/>
                <a:sym typeface="+mn-lt"/>
              </a:endParaRPr>
            </a:p>
          </p:txBody>
        </p:sp>
      </p:grpSp>
      <p:grpSp>
        <p:nvGrpSpPr>
          <p:cNvPr id="5" name="Group 122"/>
          <p:cNvGrpSpPr/>
          <p:nvPr/>
        </p:nvGrpSpPr>
        <p:grpSpPr>
          <a:xfrm>
            <a:off x="663926" y="1685316"/>
            <a:ext cx="1886102" cy="799650"/>
            <a:chOff x="1319148" y="2220559"/>
            <a:chExt cx="2566630" cy="1093101"/>
          </a:xfrm>
        </p:grpSpPr>
        <p:sp>
          <p:nvSpPr>
            <p:cNvPr id="6" name="Text Placeholder 2"/>
            <p:cNvSpPr txBox="1"/>
            <p:nvPr/>
          </p:nvSpPr>
          <p:spPr>
            <a:xfrm>
              <a:off x="1872318" y="2220559"/>
              <a:ext cx="2013460" cy="261780"/>
            </a:xfrm>
            <a:prstGeom prst="rect">
              <a:avLst/>
            </a:prstGeom>
            <a:noFill/>
          </p:spPr>
          <p:txBody>
            <a:bodyPr vert="horz" lIns="91016" tIns="45508" rIns="91016" bIns="4550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995" b="1" dirty="0">
                  <a:solidFill>
                    <a:schemeClr val="tx1">
                      <a:lumMod val="75000"/>
                      <a:lumOff val="25000"/>
                    </a:schemeClr>
                  </a:solidFill>
                  <a:cs typeface="+mn-ea"/>
                  <a:sym typeface="+mn-lt"/>
                </a:rPr>
                <a:t>请替换文字内容</a:t>
              </a:r>
              <a:endParaRPr lang="en-GB" sz="995" b="1" dirty="0">
                <a:solidFill>
                  <a:schemeClr val="tx1">
                    <a:lumMod val="75000"/>
                    <a:lumOff val="25000"/>
                  </a:schemeClr>
                </a:solidFill>
                <a:cs typeface="+mn-ea"/>
                <a:sym typeface="+mn-lt"/>
              </a:endParaRPr>
            </a:p>
          </p:txBody>
        </p:sp>
        <p:sp>
          <p:nvSpPr>
            <p:cNvPr id="7" name="TextBox 75"/>
            <p:cNvSpPr txBox="1"/>
            <p:nvPr/>
          </p:nvSpPr>
          <p:spPr>
            <a:xfrm>
              <a:off x="1319148" y="2559832"/>
              <a:ext cx="2499503" cy="753828"/>
            </a:xfrm>
            <a:prstGeom prst="rect">
              <a:avLst/>
            </a:prstGeom>
            <a:noFill/>
          </p:spPr>
          <p:txBody>
            <a:bodyPr wrap="square" lIns="0" tIns="0" rIns="0" bIns="0" rtlCol="0">
              <a:spAutoFit/>
            </a:bodyPr>
            <a:lstStyle/>
            <a:p>
              <a:pPr algn="r"/>
              <a:r>
                <a:rPr lang="zh-CN" altLang="en-US" sz="895" dirty="0">
                  <a:solidFill>
                    <a:schemeClr val="tx1">
                      <a:lumMod val="75000"/>
                      <a:lumOff val="25000"/>
                    </a:schemeClr>
                  </a:solidFill>
                  <a:cs typeface="+mn-ea"/>
                  <a:sym typeface="+mn-lt"/>
                </a:rPr>
                <a:t>请替换文字内容，修改文字内容，也可以直接复制你的内容到此。请替换文字内容，修改文字内容，也可以直接复制你的内容到此。</a:t>
              </a:r>
              <a:endParaRPr lang="en-US" sz="895" dirty="0">
                <a:solidFill>
                  <a:schemeClr val="tx1">
                    <a:lumMod val="75000"/>
                    <a:lumOff val="25000"/>
                  </a:schemeClr>
                </a:solidFill>
                <a:cs typeface="+mn-ea"/>
                <a:sym typeface="+mn-lt"/>
              </a:endParaRPr>
            </a:p>
          </p:txBody>
        </p:sp>
      </p:grpSp>
      <p:sp>
        <p:nvSpPr>
          <p:cNvPr id="8" name="Shape 4159"/>
          <p:cNvSpPr/>
          <p:nvPr/>
        </p:nvSpPr>
        <p:spPr>
          <a:xfrm rot="20065798" flipV="1">
            <a:off x="5651052" y="3552500"/>
            <a:ext cx="932890" cy="8800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lIns="67082" tIns="33541" rIns="67082" bIns="33541"/>
          <a:lstStyle/>
          <a:p>
            <a:pPr lvl="0"/>
            <a:endParaRPr sz="1595">
              <a:solidFill>
                <a:schemeClr val="tx1">
                  <a:lumMod val="75000"/>
                  <a:lumOff val="25000"/>
                </a:schemeClr>
              </a:solidFill>
              <a:cs typeface="+mn-ea"/>
              <a:sym typeface="+mn-lt"/>
            </a:endParaRPr>
          </a:p>
        </p:txBody>
      </p:sp>
      <p:grpSp>
        <p:nvGrpSpPr>
          <p:cNvPr id="9" name="Group 121"/>
          <p:cNvGrpSpPr/>
          <p:nvPr/>
        </p:nvGrpSpPr>
        <p:grpSpPr>
          <a:xfrm>
            <a:off x="638679" y="3447985"/>
            <a:ext cx="1890015" cy="799650"/>
            <a:chOff x="1313823" y="4952809"/>
            <a:chExt cx="2571955" cy="1093101"/>
          </a:xfrm>
        </p:grpSpPr>
        <p:sp>
          <p:nvSpPr>
            <p:cNvPr id="10" name="Text Placeholder 2"/>
            <p:cNvSpPr txBox="1"/>
            <p:nvPr/>
          </p:nvSpPr>
          <p:spPr>
            <a:xfrm>
              <a:off x="1872318" y="4952809"/>
              <a:ext cx="2013460" cy="261780"/>
            </a:xfrm>
            <a:prstGeom prst="rect">
              <a:avLst/>
            </a:prstGeom>
            <a:noFill/>
          </p:spPr>
          <p:txBody>
            <a:bodyPr vert="horz" lIns="91016" tIns="45508" rIns="91016" bIns="4550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995" b="1" dirty="0">
                  <a:solidFill>
                    <a:schemeClr val="tx1">
                      <a:lumMod val="75000"/>
                      <a:lumOff val="25000"/>
                    </a:schemeClr>
                  </a:solidFill>
                  <a:cs typeface="+mn-ea"/>
                  <a:sym typeface="+mn-lt"/>
                </a:rPr>
                <a:t>请替换文字内容</a:t>
              </a:r>
              <a:endParaRPr lang="en-GB" sz="995" b="1" dirty="0">
                <a:solidFill>
                  <a:schemeClr val="tx1">
                    <a:lumMod val="75000"/>
                    <a:lumOff val="25000"/>
                  </a:schemeClr>
                </a:solidFill>
                <a:cs typeface="+mn-ea"/>
                <a:sym typeface="+mn-lt"/>
              </a:endParaRPr>
            </a:p>
          </p:txBody>
        </p:sp>
        <p:sp>
          <p:nvSpPr>
            <p:cNvPr id="11" name="TextBox 115"/>
            <p:cNvSpPr txBox="1"/>
            <p:nvPr/>
          </p:nvSpPr>
          <p:spPr>
            <a:xfrm>
              <a:off x="1313823" y="5292082"/>
              <a:ext cx="2504828" cy="753828"/>
            </a:xfrm>
            <a:prstGeom prst="rect">
              <a:avLst/>
            </a:prstGeom>
            <a:noFill/>
          </p:spPr>
          <p:txBody>
            <a:bodyPr wrap="square" lIns="0" tIns="0" rIns="0" bIns="0" rtlCol="0">
              <a:spAutoFit/>
            </a:bodyPr>
            <a:lstStyle/>
            <a:p>
              <a:pPr algn="r"/>
              <a:r>
                <a:rPr lang="zh-CN" altLang="en-US" sz="895" dirty="0">
                  <a:solidFill>
                    <a:schemeClr val="tx1">
                      <a:lumMod val="75000"/>
                      <a:lumOff val="25000"/>
                    </a:schemeClr>
                  </a:solidFill>
                  <a:cs typeface="+mn-ea"/>
                  <a:sym typeface="+mn-lt"/>
                </a:rPr>
                <a:t>请替换文字内容，修改文字内容，也可以直接复制你的内容到此。请替换文字内容，修改文字内容，也可以直接复制你的内容到此。</a:t>
              </a:r>
              <a:endParaRPr lang="en-US" sz="895" dirty="0">
                <a:solidFill>
                  <a:schemeClr val="tx1">
                    <a:lumMod val="75000"/>
                    <a:lumOff val="25000"/>
                  </a:schemeClr>
                </a:solidFill>
                <a:cs typeface="+mn-ea"/>
                <a:sym typeface="+mn-lt"/>
              </a:endParaRPr>
            </a:p>
          </p:txBody>
        </p:sp>
      </p:grpSp>
      <p:grpSp>
        <p:nvGrpSpPr>
          <p:cNvPr id="12" name="Group 117"/>
          <p:cNvGrpSpPr/>
          <p:nvPr/>
        </p:nvGrpSpPr>
        <p:grpSpPr>
          <a:xfrm>
            <a:off x="6441705" y="3447985"/>
            <a:ext cx="2011271" cy="799650"/>
            <a:chOff x="8657822" y="2704651"/>
            <a:chExt cx="2736960" cy="1093101"/>
          </a:xfrm>
        </p:grpSpPr>
        <p:sp>
          <p:nvSpPr>
            <p:cNvPr id="13" name="Text Placeholder 2"/>
            <p:cNvSpPr txBox="1"/>
            <p:nvPr/>
          </p:nvSpPr>
          <p:spPr>
            <a:xfrm>
              <a:off x="8657822" y="2704651"/>
              <a:ext cx="2013460" cy="261780"/>
            </a:xfrm>
            <a:prstGeom prst="rect">
              <a:avLst/>
            </a:prstGeom>
            <a:noFill/>
          </p:spPr>
          <p:txBody>
            <a:bodyPr vert="horz" lIns="91016" tIns="45508" rIns="91016" bIns="4550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995" b="1" dirty="0">
                  <a:solidFill>
                    <a:schemeClr val="tx1">
                      <a:lumMod val="75000"/>
                      <a:lumOff val="25000"/>
                    </a:schemeClr>
                  </a:solidFill>
                  <a:cs typeface="+mn-ea"/>
                  <a:sym typeface="+mn-lt"/>
                </a:rPr>
                <a:t>请替换文字内容</a:t>
              </a:r>
              <a:endParaRPr lang="en-GB" sz="995" b="1" dirty="0">
                <a:solidFill>
                  <a:schemeClr val="tx1">
                    <a:lumMod val="75000"/>
                    <a:lumOff val="25000"/>
                  </a:schemeClr>
                </a:solidFill>
                <a:cs typeface="+mn-ea"/>
                <a:sym typeface="+mn-lt"/>
              </a:endParaRPr>
            </a:p>
          </p:txBody>
        </p:sp>
        <p:sp>
          <p:nvSpPr>
            <p:cNvPr id="14" name="TextBox 119"/>
            <p:cNvSpPr txBox="1"/>
            <p:nvPr/>
          </p:nvSpPr>
          <p:spPr>
            <a:xfrm>
              <a:off x="8738503" y="3043924"/>
              <a:ext cx="2656279" cy="753828"/>
            </a:xfrm>
            <a:prstGeom prst="rect">
              <a:avLst/>
            </a:prstGeom>
            <a:noFill/>
          </p:spPr>
          <p:txBody>
            <a:bodyPr wrap="square" lIns="0" tIns="0" rIns="0" bIns="0" rtlCol="0">
              <a:spAutoFit/>
            </a:bodyPr>
            <a:lstStyle/>
            <a:p>
              <a:r>
                <a:rPr lang="zh-CN" altLang="en-US" sz="895" dirty="0">
                  <a:solidFill>
                    <a:schemeClr val="tx1">
                      <a:lumMod val="75000"/>
                      <a:lumOff val="25000"/>
                    </a:schemeClr>
                  </a:solidFill>
                  <a:cs typeface="+mn-ea"/>
                  <a:sym typeface="+mn-lt"/>
                </a:rPr>
                <a:t>请替换文字内容，修改文字内容，也可以直接复制你的内容到此。请替换文字内容，修改文字内容，也可以直接复制你的内容到此。</a:t>
              </a:r>
              <a:endParaRPr lang="en-US" sz="895" dirty="0">
                <a:solidFill>
                  <a:schemeClr val="tx1">
                    <a:lumMod val="75000"/>
                    <a:lumOff val="25000"/>
                  </a:schemeClr>
                </a:solidFill>
                <a:cs typeface="+mn-ea"/>
                <a:sym typeface="+mn-lt"/>
              </a:endParaRPr>
            </a:p>
          </p:txBody>
        </p:sp>
      </p:grpSp>
      <p:sp>
        <p:nvSpPr>
          <p:cNvPr id="15" name="Shape 4159"/>
          <p:cNvSpPr/>
          <p:nvPr/>
        </p:nvSpPr>
        <p:spPr>
          <a:xfrm rot="1534202" flipH="1" flipV="1">
            <a:off x="2391391" y="3552500"/>
            <a:ext cx="932890" cy="8800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lIns="67082" tIns="33541" rIns="67082" bIns="33541"/>
          <a:lstStyle/>
          <a:p>
            <a:pPr lvl="0"/>
            <a:endParaRPr sz="1595">
              <a:solidFill>
                <a:schemeClr val="tx1">
                  <a:lumMod val="75000"/>
                  <a:lumOff val="25000"/>
                </a:schemeClr>
              </a:solidFill>
              <a:cs typeface="+mn-ea"/>
              <a:sym typeface="+mn-lt"/>
            </a:endParaRPr>
          </a:p>
        </p:txBody>
      </p:sp>
      <p:sp>
        <p:nvSpPr>
          <p:cNvPr id="16" name="Freeform 29"/>
          <p:cNvSpPr/>
          <p:nvPr/>
        </p:nvSpPr>
        <p:spPr bwMode="auto">
          <a:xfrm>
            <a:off x="4156951" y="2910029"/>
            <a:ext cx="636955" cy="1728051"/>
          </a:xfrm>
          <a:custGeom>
            <a:avLst/>
            <a:gdLst>
              <a:gd name="T0" fmla="*/ 183 w 278"/>
              <a:gd name="T1" fmla="*/ 249 h 757"/>
              <a:gd name="T2" fmla="*/ 156 w 278"/>
              <a:gd name="T3" fmla="*/ 0 h 757"/>
              <a:gd name="T4" fmla="*/ 143 w 278"/>
              <a:gd name="T5" fmla="*/ 2 h 757"/>
              <a:gd name="T6" fmla="*/ 122 w 278"/>
              <a:gd name="T7" fmla="*/ 257 h 757"/>
              <a:gd name="T8" fmla="*/ 14 w 278"/>
              <a:gd name="T9" fmla="*/ 198 h 757"/>
              <a:gd name="T10" fmla="*/ 0 w 278"/>
              <a:gd name="T11" fmla="*/ 231 h 757"/>
              <a:gd name="T12" fmla="*/ 111 w 278"/>
              <a:gd name="T13" fmla="*/ 352 h 757"/>
              <a:gd name="T14" fmla="*/ 82 w 278"/>
              <a:gd name="T15" fmla="*/ 753 h 757"/>
              <a:gd name="T16" fmla="*/ 239 w 278"/>
              <a:gd name="T17" fmla="*/ 757 h 757"/>
              <a:gd name="T18" fmla="*/ 194 w 278"/>
              <a:gd name="T19" fmla="*/ 351 h 757"/>
              <a:gd name="T20" fmla="*/ 278 w 278"/>
              <a:gd name="T21" fmla="*/ 238 h 757"/>
              <a:gd name="T22" fmla="*/ 259 w 278"/>
              <a:gd name="T23" fmla="*/ 195 h 757"/>
              <a:gd name="T24" fmla="*/ 183 w 278"/>
              <a:gd name="T25" fmla="*/ 24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 h="757">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chemeClr val="bg1">
              <a:lumMod val="75000"/>
            </a:schemeClr>
          </a:solidFill>
          <a:ln>
            <a:noFill/>
          </a:ln>
        </p:spPr>
        <p:txBody>
          <a:bodyPr vert="horz" wrap="square" lIns="67079" tIns="33539" rIns="67079" bIns="33539" numCol="1" anchor="t" anchorCtr="0" compatLnSpc="1"/>
          <a:lstStyle/>
          <a:p>
            <a:endParaRPr lang="id-ID" sz="1595">
              <a:solidFill>
                <a:schemeClr val="tx1">
                  <a:lumMod val="75000"/>
                  <a:lumOff val="25000"/>
                </a:schemeClr>
              </a:solidFill>
              <a:cs typeface="+mn-ea"/>
              <a:sym typeface="+mn-lt"/>
            </a:endParaRPr>
          </a:p>
        </p:txBody>
      </p:sp>
      <p:grpSp>
        <p:nvGrpSpPr>
          <p:cNvPr id="17" name="Group 2"/>
          <p:cNvGrpSpPr/>
          <p:nvPr/>
        </p:nvGrpSpPr>
        <p:grpSpPr>
          <a:xfrm>
            <a:off x="2813045" y="1445599"/>
            <a:ext cx="3357426" cy="2306392"/>
            <a:chOff x="3827689" y="1960108"/>
            <a:chExt cx="4568825" cy="3152776"/>
          </a:xfrm>
        </p:grpSpPr>
        <p:sp>
          <p:nvSpPr>
            <p:cNvPr id="18" name="Freeform 30"/>
            <p:cNvSpPr/>
            <p:nvPr/>
          </p:nvSpPr>
          <p:spPr bwMode="auto">
            <a:xfrm>
              <a:off x="5727927" y="1960108"/>
              <a:ext cx="736600" cy="1362075"/>
            </a:xfrm>
            <a:custGeom>
              <a:avLst/>
              <a:gdLst>
                <a:gd name="T0" fmla="*/ 123 w 236"/>
                <a:gd name="T1" fmla="*/ 0 h 436"/>
                <a:gd name="T2" fmla="*/ 6 w 236"/>
                <a:gd name="T3" fmla="*/ 218 h 436"/>
                <a:gd name="T4" fmla="*/ 0 w 236"/>
                <a:gd name="T5" fmla="*/ 219 h 436"/>
                <a:gd name="T6" fmla="*/ 105 w 236"/>
                <a:gd name="T7" fmla="*/ 5 h 436"/>
                <a:gd name="T8" fmla="*/ 105 w 236"/>
                <a:gd name="T9" fmla="*/ 432 h 436"/>
                <a:gd name="T10" fmla="*/ 116 w 236"/>
                <a:gd name="T11" fmla="*/ 436 h 436"/>
                <a:gd name="T12" fmla="*/ 236 w 236"/>
                <a:gd name="T13" fmla="*/ 218 h 436"/>
                <a:gd name="T14" fmla="*/ 123 w 236"/>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436">
                  <a:moveTo>
                    <a:pt x="123" y="0"/>
                  </a:moveTo>
                  <a:cubicBezTo>
                    <a:pt x="123" y="0"/>
                    <a:pt x="6" y="98"/>
                    <a:pt x="6" y="218"/>
                  </a:cubicBezTo>
                  <a:cubicBezTo>
                    <a:pt x="6" y="219"/>
                    <a:pt x="0" y="219"/>
                    <a:pt x="0" y="219"/>
                  </a:cubicBezTo>
                  <a:cubicBezTo>
                    <a:pt x="0" y="113"/>
                    <a:pt x="85" y="25"/>
                    <a:pt x="105" y="5"/>
                  </a:cubicBezTo>
                  <a:cubicBezTo>
                    <a:pt x="105" y="432"/>
                    <a:pt x="105" y="432"/>
                    <a:pt x="105" y="432"/>
                  </a:cubicBezTo>
                  <a:cubicBezTo>
                    <a:pt x="121" y="435"/>
                    <a:pt x="116" y="436"/>
                    <a:pt x="116" y="436"/>
                  </a:cubicBezTo>
                  <a:cubicBezTo>
                    <a:pt x="116" y="436"/>
                    <a:pt x="236" y="339"/>
                    <a:pt x="236" y="218"/>
                  </a:cubicBezTo>
                  <a:cubicBezTo>
                    <a:pt x="236" y="98"/>
                    <a:pt x="123" y="0"/>
                    <a:pt x="123" y="0"/>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sp>
          <p:nvSpPr>
            <p:cNvPr id="19" name="Freeform 31"/>
            <p:cNvSpPr/>
            <p:nvPr/>
          </p:nvSpPr>
          <p:spPr bwMode="auto">
            <a:xfrm>
              <a:off x="7459889" y="4195308"/>
              <a:ext cx="936625" cy="693738"/>
            </a:xfrm>
            <a:custGeom>
              <a:avLst/>
              <a:gdLst>
                <a:gd name="T0" fmla="*/ 180 w 300"/>
                <a:gd name="T1" fmla="*/ 31 h 222"/>
                <a:gd name="T2" fmla="*/ 0 w 300"/>
                <a:gd name="T3" fmla="*/ 55 h 222"/>
                <a:gd name="T4" fmla="*/ 120 w 300"/>
                <a:gd name="T5" fmla="*/ 191 h 222"/>
                <a:gd name="T6" fmla="*/ 300 w 300"/>
                <a:gd name="T7" fmla="*/ 167 h 222"/>
                <a:gd name="T8" fmla="*/ 180 w 300"/>
                <a:gd name="T9" fmla="*/ 31 h 222"/>
              </a:gdLst>
              <a:ahLst/>
              <a:cxnLst>
                <a:cxn ang="0">
                  <a:pos x="T0" y="T1"/>
                </a:cxn>
                <a:cxn ang="0">
                  <a:pos x="T2" y="T3"/>
                </a:cxn>
                <a:cxn ang="0">
                  <a:pos x="T4" y="T5"/>
                </a:cxn>
                <a:cxn ang="0">
                  <a:pos x="T6" y="T7"/>
                </a:cxn>
                <a:cxn ang="0">
                  <a:pos x="T8" y="T9"/>
                </a:cxn>
              </a:cxnLst>
              <a:rect l="0" t="0" r="r" b="b"/>
              <a:pathLst>
                <a:path w="300" h="222">
                  <a:moveTo>
                    <a:pt x="180" y="31"/>
                  </a:moveTo>
                  <a:cubicBezTo>
                    <a:pt x="97" y="0"/>
                    <a:pt x="0" y="55"/>
                    <a:pt x="0" y="55"/>
                  </a:cubicBezTo>
                  <a:cubicBezTo>
                    <a:pt x="0" y="55"/>
                    <a:pt x="37" y="160"/>
                    <a:pt x="120" y="191"/>
                  </a:cubicBezTo>
                  <a:cubicBezTo>
                    <a:pt x="202" y="222"/>
                    <a:pt x="300" y="167"/>
                    <a:pt x="300" y="167"/>
                  </a:cubicBezTo>
                  <a:cubicBezTo>
                    <a:pt x="300" y="167"/>
                    <a:pt x="263" y="62"/>
                    <a:pt x="180" y="31"/>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sp>
          <p:nvSpPr>
            <p:cNvPr id="20" name="Freeform 32"/>
            <p:cNvSpPr/>
            <p:nvPr/>
          </p:nvSpPr>
          <p:spPr bwMode="auto">
            <a:xfrm>
              <a:off x="7472589" y="2682420"/>
              <a:ext cx="908050" cy="714375"/>
            </a:xfrm>
            <a:custGeom>
              <a:avLst/>
              <a:gdLst>
                <a:gd name="T0" fmla="*/ 181 w 291"/>
                <a:gd name="T1" fmla="*/ 192 h 229"/>
                <a:gd name="T2" fmla="*/ 291 w 291"/>
                <a:gd name="T3" fmla="*/ 48 h 229"/>
                <a:gd name="T4" fmla="*/ 110 w 291"/>
                <a:gd name="T5" fmla="*/ 36 h 229"/>
                <a:gd name="T6" fmla="*/ 0 w 291"/>
                <a:gd name="T7" fmla="*/ 180 h 229"/>
                <a:gd name="T8" fmla="*/ 181 w 291"/>
                <a:gd name="T9" fmla="*/ 192 h 229"/>
              </a:gdLst>
              <a:ahLst/>
              <a:cxnLst>
                <a:cxn ang="0">
                  <a:pos x="T0" y="T1"/>
                </a:cxn>
                <a:cxn ang="0">
                  <a:pos x="T2" y="T3"/>
                </a:cxn>
                <a:cxn ang="0">
                  <a:pos x="T4" y="T5"/>
                </a:cxn>
                <a:cxn ang="0">
                  <a:pos x="T6" y="T7"/>
                </a:cxn>
                <a:cxn ang="0">
                  <a:pos x="T8" y="T9"/>
                </a:cxn>
              </a:cxnLst>
              <a:rect l="0" t="0" r="r" b="b"/>
              <a:pathLst>
                <a:path w="291" h="229">
                  <a:moveTo>
                    <a:pt x="181" y="192"/>
                  </a:moveTo>
                  <a:cubicBezTo>
                    <a:pt x="261" y="156"/>
                    <a:pt x="291" y="48"/>
                    <a:pt x="291" y="48"/>
                  </a:cubicBezTo>
                  <a:cubicBezTo>
                    <a:pt x="291" y="48"/>
                    <a:pt x="191" y="0"/>
                    <a:pt x="110" y="36"/>
                  </a:cubicBezTo>
                  <a:cubicBezTo>
                    <a:pt x="30" y="73"/>
                    <a:pt x="0" y="180"/>
                    <a:pt x="0" y="180"/>
                  </a:cubicBezTo>
                  <a:cubicBezTo>
                    <a:pt x="0" y="180"/>
                    <a:pt x="100" y="229"/>
                    <a:pt x="181" y="192"/>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sp>
          <p:nvSpPr>
            <p:cNvPr id="21" name="Freeform 32"/>
            <p:cNvSpPr/>
            <p:nvPr/>
          </p:nvSpPr>
          <p:spPr bwMode="auto">
            <a:xfrm>
              <a:off x="6386739" y="4068309"/>
              <a:ext cx="1023938" cy="1044575"/>
            </a:xfrm>
            <a:custGeom>
              <a:avLst/>
              <a:gdLst>
                <a:gd name="T0" fmla="*/ 7 w 328"/>
                <a:gd name="T1" fmla="*/ 13 h 335"/>
                <a:gd name="T2" fmla="*/ 25 w 328"/>
                <a:gd name="T3" fmla="*/ 161 h 335"/>
                <a:gd name="T4" fmla="*/ 44 w 328"/>
                <a:gd name="T5" fmla="*/ 204 h 335"/>
                <a:gd name="T6" fmla="*/ 79 w 328"/>
                <a:gd name="T7" fmla="*/ 250 h 335"/>
                <a:gd name="T8" fmla="*/ 315 w 328"/>
                <a:gd name="T9" fmla="*/ 321 h 335"/>
                <a:gd name="T10" fmla="*/ 243 w 328"/>
                <a:gd name="T11" fmla="*/ 85 h 335"/>
                <a:gd name="T12" fmla="*/ 7 w 328"/>
                <a:gd name="T13" fmla="*/ 13 h 335"/>
              </a:gdLst>
              <a:ahLst/>
              <a:cxnLst>
                <a:cxn ang="0">
                  <a:pos x="T0" y="T1"/>
                </a:cxn>
                <a:cxn ang="0">
                  <a:pos x="T2" y="T3"/>
                </a:cxn>
                <a:cxn ang="0">
                  <a:pos x="T4" y="T5"/>
                </a:cxn>
                <a:cxn ang="0">
                  <a:pos x="T6" y="T7"/>
                </a:cxn>
                <a:cxn ang="0">
                  <a:pos x="T8" y="T9"/>
                </a:cxn>
                <a:cxn ang="0">
                  <a:pos x="T10" y="T11"/>
                </a:cxn>
                <a:cxn ang="0">
                  <a:pos x="T12" y="T13"/>
                </a:cxn>
              </a:cxnLst>
              <a:rect l="0" t="0" r="r" b="b"/>
              <a:pathLst>
                <a:path w="328" h="335">
                  <a:moveTo>
                    <a:pt x="7" y="13"/>
                  </a:moveTo>
                  <a:cubicBezTo>
                    <a:pt x="7" y="13"/>
                    <a:pt x="0" y="87"/>
                    <a:pt x="25" y="161"/>
                  </a:cubicBezTo>
                  <a:cubicBezTo>
                    <a:pt x="30" y="175"/>
                    <a:pt x="37" y="190"/>
                    <a:pt x="44" y="204"/>
                  </a:cubicBezTo>
                  <a:cubicBezTo>
                    <a:pt x="54" y="220"/>
                    <a:pt x="65" y="236"/>
                    <a:pt x="79" y="250"/>
                  </a:cubicBezTo>
                  <a:cubicBezTo>
                    <a:pt x="164" y="335"/>
                    <a:pt x="315" y="321"/>
                    <a:pt x="315" y="321"/>
                  </a:cubicBezTo>
                  <a:cubicBezTo>
                    <a:pt x="315" y="321"/>
                    <a:pt x="328" y="170"/>
                    <a:pt x="243" y="85"/>
                  </a:cubicBezTo>
                  <a:cubicBezTo>
                    <a:pt x="158" y="0"/>
                    <a:pt x="7" y="13"/>
                    <a:pt x="7" y="13"/>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sp>
          <p:nvSpPr>
            <p:cNvPr id="22" name="Freeform 34"/>
            <p:cNvSpPr/>
            <p:nvPr/>
          </p:nvSpPr>
          <p:spPr bwMode="auto">
            <a:xfrm>
              <a:off x="6386739" y="2463345"/>
              <a:ext cx="1044575" cy="1046163"/>
            </a:xfrm>
            <a:custGeom>
              <a:avLst/>
              <a:gdLst>
                <a:gd name="T0" fmla="*/ 13 w 335"/>
                <a:gd name="T1" fmla="*/ 321 h 335"/>
                <a:gd name="T2" fmla="*/ 250 w 335"/>
                <a:gd name="T3" fmla="*/ 249 h 335"/>
                <a:gd name="T4" fmla="*/ 322 w 335"/>
                <a:gd name="T5" fmla="*/ 13 h 335"/>
                <a:gd name="T6" fmla="*/ 85 w 335"/>
                <a:gd name="T7" fmla="*/ 85 h 335"/>
                <a:gd name="T8" fmla="*/ 13 w 335"/>
                <a:gd name="T9" fmla="*/ 321 h 335"/>
              </a:gdLst>
              <a:ahLst/>
              <a:cxnLst>
                <a:cxn ang="0">
                  <a:pos x="T0" y="T1"/>
                </a:cxn>
                <a:cxn ang="0">
                  <a:pos x="T2" y="T3"/>
                </a:cxn>
                <a:cxn ang="0">
                  <a:pos x="T4" y="T5"/>
                </a:cxn>
                <a:cxn ang="0">
                  <a:pos x="T6" y="T7"/>
                </a:cxn>
                <a:cxn ang="0">
                  <a:pos x="T8" y="T9"/>
                </a:cxn>
              </a:cxnLst>
              <a:rect l="0" t="0" r="r" b="b"/>
              <a:pathLst>
                <a:path w="335" h="335">
                  <a:moveTo>
                    <a:pt x="13" y="321"/>
                  </a:moveTo>
                  <a:cubicBezTo>
                    <a:pt x="13" y="321"/>
                    <a:pt x="165" y="335"/>
                    <a:pt x="250" y="249"/>
                  </a:cubicBezTo>
                  <a:cubicBezTo>
                    <a:pt x="335" y="164"/>
                    <a:pt x="322" y="13"/>
                    <a:pt x="322" y="13"/>
                  </a:cubicBezTo>
                  <a:cubicBezTo>
                    <a:pt x="322" y="13"/>
                    <a:pt x="170" y="0"/>
                    <a:pt x="85" y="85"/>
                  </a:cubicBezTo>
                  <a:cubicBezTo>
                    <a:pt x="0" y="170"/>
                    <a:pt x="13" y="321"/>
                    <a:pt x="13" y="321"/>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sp>
          <p:nvSpPr>
            <p:cNvPr id="23" name="Freeform 42"/>
            <p:cNvSpPr/>
            <p:nvPr/>
          </p:nvSpPr>
          <p:spPr bwMode="auto">
            <a:xfrm>
              <a:off x="5718402" y="1975983"/>
              <a:ext cx="338138" cy="1339850"/>
            </a:xfrm>
            <a:custGeom>
              <a:avLst/>
              <a:gdLst>
                <a:gd name="T0" fmla="*/ 3 w 108"/>
                <a:gd name="T1" fmla="*/ 214 h 429"/>
                <a:gd name="T2" fmla="*/ 0 w 108"/>
                <a:gd name="T3" fmla="*/ 214 h 429"/>
                <a:gd name="T4" fmla="*/ 108 w 108"/>
                <a:gd name="T5" fmla="*/ 429 h 429"/>
                <a:gd name="T6" fmla="*/ 108 w 108"/>
                <a:gd name="T7" fmla="*/ 427 h 429"/>
                <a:gd name="T8" fmla="*/ 108 w 108"/>
                <a:gd name="T9" fmla="*/ 0 h 429"/>
                <a:gd name="T10" fmla="*/ 3 w 108"/>
                <a:gd name="T11" fmla="*/ 214 h 429"/>
              </a:gdLst>
              <a:ahLst/>
              <a:cxnLst>
                <a:cxn ang="0">
                  <a:pos x="T0" y="T1"/>
                </a:cxn>
                <a:cxn ang="0">
                  <a:pos x="T2" y="T3"/>
                </a:cxn>
                <a:cxn ang="0">
                  <a:pos x="T4" y="T5"/>
                </a:cxn>
                <a:cxn ang="0">
                  <a:pos x="T6" y="T7"/>
                </a:cxn>
                <a:cxn ang="0">
                  <a:pos x="T8" y="T9"/>
                </a:cxn>
                <a:cxn ang="0">
                  <a:pos x="T10" y="T11"/>
                </a:cxn>
              </a:cxnLst>
              <a:rect l="0" t="0" r="r" b="b"/>
              <a:pathLst>
                <a:path w="108" h="429">
                  <a:moveTo>
                    <a:pt x="3" y="214"/>
                  </a:moveTo>
                  <a:cubicBezTo>
                    <a:pt x="3" y="214"/>
                    <a:pt x="0" y="214"/>
                    <a:pt x="0" y="214"/>
                  </a:cubicBezTo>
                  <a:cubicBezTo>
                    <a:pt x="0" y="321"/>
                    <a:pt x="88" y="409"/>
                    <a:pt x="108" y="429"/>
                  </a:cubicBezTo>
                  <a:cubicBezTo>
                    <a:pt x="108" y="427"/>
                    <a:pt x="108" y="427"/>
                    <a:pt x="108" y="427"/>
                  </a:cubicBezTo>
                  <a:cubicBezTo>
                    <a:pt x="108" y="0"/>
                    <a:pt x="108" y="0"/>
                    <a:pt x="108" y="0"/>
                  </a:cubicBezTo>
                  <a:cubicBezTo>
                    <a:pt x="88" y="20"/>
                    <a:pt x="3" y="108"/>
                    <a:pt x="3" y="214"/>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sp>
          <p:nvSpPr>
            <p:cNvPr id="24" name="Freeform 52"/>
            <p:cNvSpPr/>
            <p:nvPr/>
          </p:nvSpPr>
          <p:spPr bwMode="auto">
            <a:xfrm>
              <a:off x="3827689" y="2699883"/>
              <a:ext cx="936625" cy="693738"/>
            </a:xfrm>
            <a:custGeom>
              <a:avLst/>
              <a:gdLst>
                <a:gd name="T0" fmla="*/ 180 w 300"/>
                <a:gd name="T1" fmla="*/ 30 h 222"/>
                <a:gd name="T2" fmla="*/ 0 w 300"/>
                <a:gd name="T3" fmla="*/ 54 h 222"/>
                <a:gd name="T4" fmla="*/ 0 w 300"/>
                <a:gd name="T5" fmla="*/ 54 h 222"/>
                <a:gd name="T6" fmla="*/ 120 w 300"/>
                <a:gd name="T7" fmla="*/ 191 h 222"/>
                <a:gd name="T8" fmla="*/ 300 w 300"/>
                <a:gd name="T9" fmla="*/ 167 h 222"/>
                <a:gd name="T10" fmla="*/ 299 w 300"/>
                <a:gd name="T11" fmla="*/ 165 h 222"/>
                <a:gd name="T12" fmla="*/ 180 w 300"/>
                <a:gd name="T13" fmla="*/ 30 h 222"/>
              </a:gdLst>
              <a:ahLst/>
              <a:cxnLst>
                <a:cxn ang="0">
                  <a:pos x="T0" y="T1"/>
                </a:cxn>
                <a:cxn ang="0">
                  <a:pos x="T2" y="T3"/>
                </a:cxn>
                <a:cxn ang="0">
                  <a:pos x="T4" y="T5"/>
                </a:cxn>
                <a:cxn ang="0">
                  <a:pos x="T6" y="T7"/>
                </a:cxn>
                <a:cxn ang="0">
                  <a:pos x="T8" y="T9"/>
                </a:cxn>
                <a:cxn ang="0">
                  <a:pos x="T10" y="T11"/>
                </a:cxn>
                <a:cxn ang="0">
                  <a:pos x="T12" y="T13"/>
                </a:cxn>
              </a:cxnLst>
              <a:rect l="0" t="0" r="r" b="b"/>
              <a:pathLst>
                <a:path w="300" h="222">
                  <a:moveTo>
                    <a:pt x="180" y="30"/>
                  </a:moveTo>
                  <a:cubicBezTo>
                    <a:pt x="99" y="0"/>
                    <a:pt x="5" y="51"/>
                    <a:pt x="0" y="54"/>
                  </a:cubicBezTo>
                  <a:cubicBezTo>
                    <a:pt x="0" y="54"/>
                    <a:pt x="0" y="54"/>
                    <a:pt x="0" y="54"/>
                  </a:cubicBezTo>
                  <a:cubicBezTo>
                    <a:pt x="0" y="54"/>
                    <a:pt x="37" y="160"/>
                    <a:pt x="120" y="191"/>
                  </a:cubicBezTo>
                  <a:cubicBezTo>
                    <a:pt x="203" y="222"/>
                    <a:pt x="300" y="167"/>
                    <a:pt x="300" y="167"/>
                  </a:cubicBezTo>
                  <a:cubicBezTo>
                    <a:pt x="300" y="167"/>
                    <a:pt x="299" y="166"/>
                    <a:pt x="299" y="165"/>
                  </a:cubicBezTo>
                  <a:cubicBezTo>
                    <a:pt x="294" y="153"/>
                    <a:pt x="257" y="59"/>
                    <a:pt x="180" y="30"/>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sp>
          <p:nvSpPr>
            <p:cNvPr id="25" name="Freeform 53"/>
            <p:cNvSpPr/>
            <p:nvPr/>
          </p:nvSpPr>
          <p:spPr bwMode="auto">
            <a:xfrm>
              <a:off x="3840389" y="4201658"/>
              <a:ext cx="911225" cy="711200"/>
            </a:xfrm>
            <a:custGeom>
              <a:avLst/>
              <a:gdLst>
                <a:gd name="T0" fmla="*/ 111 w 292"/>
                <a:gd name="T1" fmla="*/ 35 h 228"/>
                <a:gd name="T2" fmla="*/ 1 w 292"/>
                <a:gd name="T3" fmla="*/ 177 h 228"/>
                <a:gd name="T4" fmla="*/ 0 w 292"/>
                <a:gd name="T5" fmla="*/ 180 h 228"/>
                <a:gd name="T6" fmla="*/ 181 w 292"/>
                <a:gd name="T7" fmla="*/ 192 h 228"/>
                <a:gd name="T8" fmla="*/ 292 w 292"/>
                <a:gd name="T9" fmla="*/ 47 h 228"/>
                <a:gd name="T10" fmla="*/ 291 w 292"/>
                <a:gd name="T11" fmla="*/ 47 h 228"/>
                <a:gd name="T12" fmla="*/ 111 w 292"/>
                <a:gd name="T13" fmla="*/ 35 h 228"/>
              </a:gdLst>
              <a:ahLst/>
              <a:cxnLst>
                <a:cxn ang="0">
                  <a:pos x="T0" y="T1"/>
                </a:cxn>
                <a:cxn ang="0">
                  <a:pos x="T2" y="T3"/>
                </a:cxn>
                <a:cxn ang="0">
                  <a:pos x="T4" y="T5"/>
                </a:cxn>
                <a:cxn ang="0">
                  <a:pos x="T6" y="T7"/>
                </a:cxn>
                <a:cxn ang="0">
                  <a:pos x="T8" y="T9"/>
                </a:cxn>
                <a:cxn ang="0">
                  <a:pos x="T10" y="T11"/>
                </a:cxn>
                <a:cxn ang="0">
                  <a:pos x="T12" y="T13"/>
                </a:cxn>
              </a:cxnLst>
              <a:rect l="0" t="0" r="r" b="b"/>
              <a:pathLst>
                <a:path w="292" h="228">
                  <a:moveTo>
                    <a:pt x="111" y="35"/>
                  </a:moveTo>
                  <a:cubicBezTo>
                    <a:pt x="39" y="68"/>
                    <a:pt x="7" y="158"/>
                    <a:pt x="1" y="177"/>
                  </a:cubicBezTo>
                  <a:cubicBezTo>
                    <a:pt x="1" y="179"/>
                    <a:pt x="0" y="180"/>
                    <a:pt x="0" y="180"/>
                  </a:cubicBezTo>
                  <a:cubicBezTo>
                    <a:pt x="0" y="180"/>
                    <a:pt x="101" y="228"/>
                    <a:pt x="181" y="192"/>
                  </a:cubicBezTo>
                  <a:cubicBezTo>
                    <a:pt x="262" y="155"/>
                    <a:pt x="292" y="47"/>
                    <a:pt x="292" y="47"/>
                  </a:cubicBezTo>
                  <a:cubicBezTo>
                    <a:pt x="292" y="47"/>
                    <a:pt x="291" y="47"/>
                    <a:pt x="291" y="47"/>
                  </a:cubicBezTo>
                  <a:cubicBezTo>
                    <a:pt x="282" y="43"/>
                    <a:pt x="187" y="0"/>
                    <a:pt x="111" y="35"/>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sp>
          <p:nvSpPr>
            <p:cNvPr id="26" name="Freeform 54"/>
            <p:cNvSpPr/>
            <p:nvPr/>
          </p:nvSpPr>
          <p:spPr bwMode="auto">
            <a:xfrm>
              <a:off x="4819877" y="2444295"/>
              <a:ext cx="968375" cy="1049338"/>
            </a:xfrm>
            <a:custGeom>
              <a:avLst/>
              <a:gdLst>
                <a:gd name="T0" fmla="*/ 1 w 310"/>
                <a:gd name="T1" fmla="*/ 13 h 336"/>
                <a:gd name="T2" fmla="*/ 0 w 310"/>
                <a:gd name="T3" fmla="*/ 38 h 336"/>
                <a:gd name="T4" fmla="*/ 73 w 310"/>
                <a:gd name="T5" fmla="*/ 251 h 336"/>
                <a:gd name="T6" fmla="*/ 310 w 310"/>
                <a:gd name="T7" fmla="*/ 323 h 336"/>
                <a:gd name="T8" fmla="*/ 310 w 310"/>
                <a:gd name="T9" fmla="*/ 298 h 336"/>
                <a:gd name="T10" fmla="*/ 238 w 310"/>
                <a:gd name="T11" fmla="*/ 85 h 336"/>
                <a:gd name="T12" fmla="*/ 1 w 310"/>
                <a:gd name="T13" fmla="*/ 13 h 336"/>
              </a:gdLst>
              <a:ahLst/>
              <a:cxnLst>
                <a:cxn ang="0">
                  <a:pos x="T0" y="T1"/>
                </a:cxn>
                <a:cxn ang="0">
                  <a:pos x="T2" y="T3"/>
                </a:cxn>
                <a:cxn ang="0">
                  <a:pos x="T4" y="T5"/>
                </a:cxn>
                <a:cxn ang="0">
                  <a:pos x="T6" y="T7"/>
                </a:cxn>
                <a:cxn ang="0">
                  <a:pos x="T8" y="T9"/>
                </a:cxn>
                <a:cxn ang="0">
                  <a:pos x="T10" y="T11"/>
                </a:cxn>
                <a:cxn ang="0">
                  <a:pos x="T12" y="T13"/>
                </a:cxn>
              </a:cxnLst>
              <a:rect l="0" t="0" r="r" b="b"/>
              <a:pathLst>
                <a:path w="310" h="336">
                  <a:moveTo>
                    <a:pt x="1" y="13"/>
                  </a:moveTo>
                  <a:cubicBezTo>
                    <a:pt x="1" y="13"/>
                    <a:pt x="0" y="22"/>
                    <a:pt x="0" y="38"/>
                  </a:cubicBezTo>
                  <a:cubicBezTo>
                    <a:pt x="1" y="84"/>
                    <a:pt x="9" y="186"/>
                    <a:pt x="73" y="251"/>
                  </a:cubicBezTo>
                  <a:cubicBezTo>
                    <a:pt x="158" y="336"/>
                    <a:pt x="310" y="323"/>
                    <a:pt x="310" y="323"/>
                  </a:cubicBezTo>
                  <a:cubicBezTo>
                    <a:pt x="310" y="323"/>
                    <a:pt x="310" y="313"/>
                    <a:pt x="310" y="298"/>
                  </a:cubicBezTo>
                  <a:cubicBezTo>
                    <a:pt x="310" y="251"/>
                    <a:pt x="301" y="149"/>
                    <a:pt x="238" y="85"/>
                  </a:cubicBezTo>
                  <a:cubicBezTo>
                    <a:pt x="153" y="0"/>
                    <a:pt x="1" y="13"/>
                    <a:pt x="1" y="13"/>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sp>
          <p:nvSpPr>
            <p:cNvPr id="27" name="Freeform 55"/>
            <p:cNvSpPr/>
            <p:nvPr/>
          </p:nvSpPr>
          <p:spPr bwMode="auto">
            <a:xfrm>
              <a:off x="428330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sp>
          <p:nvSpPr>
            <p:cNvPr id="28" name="Freeform 56"/>
            <p:cNvSpPr/>
            <p:nvPr/>
          </p:nvSpPr>
          <p:spPr bwMode="auto">
            <a:xfrm>
              <a:off x="4800827" y="4055608"/>
              <a:ext cx="968375" cy="1050925"/>
            </a:xfrm>
            <a:custGeom>
              <a:avLst/>
              <a:gdLst>
                <a:gd name="T0" fmla="*/ 310 w 310"/>
                <a:gd name="T1" fmla="*/ 36 h 337"/>
                <a:gd name="T2" fmla="*/ 309 w 310"/>
                <a:gd name="T3" fmla="*/ 14 h 337"/>
                <a:gd name="T4" fmla="*/ 72 w 310"/>
                <a:gd name="T5" fmla="*/ 86 h 337"/>
                <a:gd name="T6" fmla="*/ 0 w 310"/>
                <a:gd name="T7" fmla="*/ 298 h 337"/>
                <a:gd name="T8" fmla="*/ 1 w 310"/>
                <a:gd name="T9" fmla="*/ 323 h 337"/>
                <a:gd name="T10" fmla="*/ 237 w 310"/>
                <a:gd name="T11" fmla="*/ 251 h 337"/>
                <a:gd name="T12" fmla="*/ 274 w 310"/>
                <a:gd name="T13" fmla="*/ 201 h 337"/>
                <a:gd name="T14" fmla="*/ 288 w 310"/>
                <a:gd name="T15" fmla="*/ 168 h 337"/>
                <a:gd name="T16" fmla="*/ 310 w 310"/>
                <a:gd name="T17"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37">
                  <a:moveTo>
                    <a:pt x="310" y="36"/>
                  </a:moveTo>
                  <a:cubicBezTo>
                    <a:pt x="310" y="22"/>
                    <a:pt x="309" y="14"/>
                    <a:pt x="309" y="14"/>
                  </a:cubicBezTo>
                  <a:cubicBezTo>
                    <a:pt x="309" y="14"/>
                    <a:pt x="158" y="0"/>
                    <a:pt x="72" y="86"/>
                  </a:cubicBezTo>
                  <a:cubicBezTo>
                    <a:pt x="9" y="150"/>
                    <a:pt x="0" y="251"/>
                    <a:pt x="0" y="298"/>
                  </a:cubicBezTo>
                  <a:cubicBezTo>
                    <a:pt x="0" y="313"/>
                    <a:pt x="1" y="323"/>
                    <a:pt x="1" y="323"/>
                  </a:cubicBezTo>
                  <a:cubicBezTo>
                    <a:pt x="1" y="323"/>
                    <a:pt x="152" y="337"/>
                    <a:pt x="237" y="251"/>
                  </a:cubicBezTo>
                  <a:cubicBezTo>
                    <a:pt x="252" y="236"/>
                    <a:pt x="264" y="219"/>
                    <a:pt x="274" y="201"/>
                  </a:cubicBezTo>
                  <a:cubicBezTo>
                    <a:pt x="279" y="190"/>
                    <a:pt x="284" y="179"/>
                    <a:pt x="288" y="168"/>
                  </a:cubicBezTo>
                  <a:cubicBezTo>
                    <a:pt x="307" y="117"/>
                    <a:pt x="310" y="65"/>
                    <a:pt x="310" y="36"/>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sp>
          <p:nvSpPr>
            <p:cNvPr id="29" name="Freeform 55"/>
            <p:cNvSpPr/>
            <p:nvPr/>
          </p:nvSpPr>
          <p:spPr bwMode="auto">
            <a:xfrm>
              <a:off x="6547642" y="3406321"/>
              <a:ext cx="1360488" cy="730251"/>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grpSp>
          <p:nvGrpSpPr>
            <p:cNvPr id="30" name="Group 53"/>
            <p:cNvGrpSpPr/>
            <p:nvPr/>
          </p:nvGrpSpPr>
          <p:grpSpPr>
            <a:xfrm>
              <a:off x="5959985" y="3684603"/>
              <a:ext cx="304800" cy="290513"/>
              <a:chOff x="5935663" y="4418013"/>
              <a:chExt cx="304800" cy="290513"/>
            </a:xfrm>
          </p:grpSpPr>
          <p:sp>
            <p:nvSpPr>
              <p:cNvPr id="31" name="Freeform 41"/>
              <p:cNvSpPr/>
              <p:nvPr/>
            </p:nvSpPr>
            <p:spPr bwMode="auto">
              <a:xfrm>
                <a:off x="5945188" y="4418013"/>
                <a:ext cx="295275" cy="290513"/>
              </a:xfrm>
              <a:custGeom>
                <a:avLst/>
                <a:gdLst>
                  <a:gd name="T0" fmla="*/ 77 w 95"/>
                  <a:gd name="T1" fmla="*/ 80 h 93"/>
                  <a:gd name="T2" fmla="*/ 77 w 95"/>
                  <a:gd name="T3" fmla="*/ 17 h 93"/>
                  <a:gd name="T4" fmla="*/ 15 w 95"/>
                  <a:gd name="T5" fmla="*/ 17 h 93"/>
                  <a:gd name="T6" fmla="*/ 2 w 95"/>
                  <a:gd name="T7" fmla="*/ 50 h 93"/>
                  <a:gd name="T8" fmla="*/ 8 w 95"/>
                  <a:gd name="T9" fmla="*/ 20 h 93"/>
                  <a:gd name="T10" fmla="*/ 31 w 95"/>
                  <a:gd name="T11" fmla="*/ 7 h 93"/>
                  <a:gd name="T12" fmla="*/ 31 w 95"/>
                  <a:gd name="T13" fmla="*/ 93 h 93"/>
                  <a:gd name="T14" fmla="*/ 40 w 95"/>
                  <a:gd name="T15" fmla="*/ 93 h 93"/>
                  <a:gd name="T16" fmla="*/ 56 w 95"/>
                  <a:gd name="T17" fmla="*/ 91 h 93"/>
                  <a:gd name="T18" fmla="*/ 77 w 95"/>
                  <a:gd name="T19"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3">
                    <a:moveTo>
                      <a:pt x="77" y="80"/>
                    </a:moveTo>
                    <a:cubicBezTo>
                      <a:pt x="95" y="63"/>
                      <a:pt x="95" y="35"/>
                      <a:pt x="77" y="17"/>
                    </a:cubicBezTo>
                    <a:cubicBezTo>
                      <a:pt x="60" y="0"/>
                      <a:pt x="32" y="0"/>
                      <a:pt x="15" y="17"/>
                    </a:cubicBezTo>
                    <a:cubicBezTo>
                      <a:pt x="6" y="26"/>
                      <a:pt x="1" y="38"/>
                      <a:pt x="2" y="50"/>
                    </a:cubicBezTo>
                    <a:cubicBezTo>
                      <a:pt x="2" y="39"/>
                      <a:pt x="0" y="28"/>
                      <a:pt x="8" y="20"/>
                    </a:cubicBezTo>
                    <a:cubicBezTo>
                      <a:pt x="16" y="12"/>
                      <a:pt x="31" y="7"/>
                      <a:pt x="31" y="7"/>
                    </a:cubicBezTo>
                    <a:cubicBezTo>
                      <a:pt x="31" y="93"/>
                      <a:pt x="31" y="93"/>
                      <a:pt x="31" y="93"/>
                    </a:cubicBezTo>
                    <a:cubicBezTo>
                      <a:pt x="31" y="93"/>
                      <a:pt x="39" y="93"/>
                      <a:pt x="40" y="93"/>
                    </a:cubicBezTo>
                    <a:cubicBezTo>
                      <a:pt x="44" y="93"/>
                      <a:pt x="52" y="92"/>
                      <a:pt x="56" y="91"/>
                    </a:cubicBezTo>
                    <a:cubicBezTo>
                      <a:pt x="63" y="89"/>
                      <a:pt x="72" y="85"/>
                      <a:pt x="77" y="80"/>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sp>
            <p:nvSpPr>
              <p:cNvPr id="32" name="Freeform 60"/>
              <p:cNvSpPr/>
              <p:nvPr/>
            </p:nvSpPr>
            <p:spPr bwMode="auto">
              <a:xfrm>
                <a:off x="5935663" y="4440238"/>
                <a:ext cx="106363" cy="265113"/>
              </a:xfrm>
              <a:custGeom>
                <a:avLst/>
                <a:gdLst>
                  <a:gd name="T0" fmla="*/ 11 w 34"/>
                  <a:gd name="T1" fmla="*/ 13 h 89"/>
                  <a:gd name="T2" fmla="*/ 1 w 34"/>
                  <a:gd name="T3" fmla="*/ 43 h 89"/>
                  <a:gd name="T4" fmla="*/ 9 w 34"/>
                  <a:gd name="T5" fmla="*/ 76 h 89"/>
                  <a:gd name="T6" fmla="*/ 34 w 34"/>
                  <a:gd name="T7" fmla="*/ 89 h 89"/>
                  <a:gd name="T8" fmla="*/ 34 w 34"/>
                  <a:gd name="T9" fmla="*/ 86 h 89"/>
                  <a:gd name="T10" fmla="*/ 34 w 34"/>
                  <a:gd name="T11" fmla="*/ 0 h 89"/>
                  <a:gd name="T12" fmla="*/ 11 w 34"/>
                  <a:gd name="T13" fmla="*/ 13 h 89"/>
                </a:gdLst>
                <a:ahLst/>
                <a:cxnLst>
                  <a:cxn ang="0">
                    <a:pos x="T0" y="T1"/>
                  </a:cxn>
                  <a:cxn ang="0">
                    <a:pos x="T2" y="T3"/>
                  </a:cxn>
                  <a:cxn ang="0">
                    <a:pos x="T4" y="T5"/>
                  </a:cxn>
                  <a:cxn ang="0">
                    <a:pos x="T6" y="T7"/>
                  </a:cxn>
                  <a:cxn ang="0">
                    <a:pos x="T8" y="T9"/>
                  </a:cxn>
                  <a:cxn ang="0">
                    <a:pos x="T10" y="T11"/>
                  </a:cxn>
                  <a:cxn ang="0">
                    <a:pos x="T12" y="T13"/>
                  </a:cxn>
                </a:cxnLst>
                <a:rect l="0" t="0" r="r" b="b"/>
                <a:pathLst>
                  <a:path w="34" h="89">
                    <a:moveTo>
                      <a:pt x="11" y="13"/>
                    </a:moveTo>
                    <a:cubicBezTo>
                      <a:pt x="3" y="21"/>
                      <a:pt x="2" y="32"/>
                      <a:pt x="1" y="43"/>
                    </a:cubicBezTo>
                    <a:cubicBezTo>
                      <a:pt x="1" y="55"/>
                      <a:pt x="0" y="67"/>
                      <a:pt x="9" y="76"/>
                    </a:cubicBezTo>
                    <a:cubicBezTo>
                      <a:pt x="18" y="84"/>
                      <a:pt x="34" y="88"/>
                      <a:pt x="34" y="89"/>
                    </a:cubicBezTo>
                    <a:cubicBezTo>
                      <a:pt x="34" y="86"/>
                      <a:pt x="34" y="86"/>
                      <a:pt x="34" y="86"/>
                    </a:cubicBezTo>
                    <a:cubicBezTo>
                      <a:pt x="34" y="0"/>
                      <a:pt x="34" y="0"/>
                      <a:pt x="34" y="0"/>
                    </a:cubicBezTo>
                    <a:cubicBezTo>
                      <a:pt x="34" y="0"/>
                      <a:pt x="19" y="5"/>
                      <a:pt x="11" y="13"/>
                    </a:cubicBezTo>
                    <a:close/>
                  </a:path>
                </a:pathLst>
              </a:custGeom>
              <a:solidFill>
                <a:srgbClr val="17375E"/>
              </a:solidFill>
              <a:ln>
                <a:noFill/>
              </a:ln>
            </p:spPr>
            <p:txBody>
              <a:bodyPr vert="horz" wrap="square" lIns="91016" tIns="45508" rIns="91016" bIns="45508" numCol="1" anchor="t" anchorCtr="0" compatLnSpc="1"/>
              <a:lstStyle/>
              <a:p>
                <a:endParaRPr lang="id-ID" sz="1595">
                  <a:solidFill>
                    <a:schemeClr val="tx1">
                      <a:lumMod val="75000"/>
                      <a:lumOff val="25000"/>
                    </a:schemeClr>
                  </a:solidFill>
                  <a:cs typeface="+mn-ea"/>
                  <a:sym typeface="+mn-lt"/>
                </a:endParaRPr>
              </a:p>
            </p:txBody>
          </p:sp>
        </p:grpSp>
      </p:grpSp>
      <p:sp>
        <p:nvSpPr>
          <p:cNvPr id="33" name="矩形 32"/>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4" name="矩形 33"/>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5"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36" name="矩形 35"/>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7" name="TextBox 8"/>
          <p:cNvSpPr txBox="1"/>
          <p:nvPr/>
        </p:nvSpPr>
        <p:spPr>
          <a:xfrm>
            <a:off x="566353" y="155740"/>
            <a:ext cx="1983675"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思维导图的绘制</a:t>
            </a:r>
            <a:endParaRPr lang="zh-CN" altLang="en-US" sz="2490" b="1" dirty="0">
              <a:solidFill>
                <a:schemeClr val="tx1">
                  <a:lumMod val="85000"/>
                  <a:lumOff val="15000"/>
                </a:schemeClr>
              </a:solidFill>
              <a:cs typeface="+mn-ea"/>
              <a:sym typeface="+mn-lt"/>
            </a:endParaRPr>
          </a:p>
        </p:txBody>
      </p:sp>
      <p:sp>
        <p:nvSpPr>
          <p:cNvPr id="38"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65000"/>
                    <a:lumOff val="35000"/>
                  </a:schemeClr>
                </a:solidFill>
                <a:cs typeface="+mn-ea"/>
                <a:sym typeface="+mn-lt"/>
              </a:rPr>
              <a:t>COMPLETION OF WORK</a:t>
            </a:r>
            <a:endParaRPr lang="zh-CN" altLang="en-US" sz="995"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4206"/>
    </mc:Choice>
    <mc:Fallback xmlns="">
      <p:transition spd="slow" advTm="42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2275" y="3675949"/>
            <a:ext cx="7196100" cy="7023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rtlCol="0" anchor="ctr"/>
          <a:lstStyle/>
          <a:p>
            <a:pPr algn="ctr"/>
            <a:endParaRPr lang="zh-CN" altLang="en-US" sz="1595">
              <a:cs typeface="+mn-ea"/>
              <a:sym typeface="+mn-lt"/>
            </a:endParaRPr>
          </a:p>
        </p:txBody>
      </p:sp>
      <p:sp>
        <p:nvSpPr>
          <p:cNvPr id="3" name="矩形 2"/>
          <p:cNvSpPr/>
          <p:nvPr/>
        </p:nvSpPr>
        <p:spPr>
          <a:xfrm>
            <a:off x="609324" y="871567"/>
            <a:ext cx="7742003" cy="3870601"/>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89430" tIns="44714" rIns="89430" bIns="44714" rtlCol="0" anchor="ctr"/>
          <a:lstStyle/>
          <a:p>
            <a:pPr algn="ctr"/>
            <a:endParaRPr lang="zh-CN" altLang="en-US" sz="1595">
              <a:cs typeface="+mn-ea"/>
              <a:sym typeface="+mn-lt"/>
            </a:endParaRPr>
          </a:p>
        </p:txBody>
      </p:sp>
      <p:sp>
        <p:nvSpPr>
          <p:cNvPr id="4" name="矩形 3"/>
          <p:cNvSpPr/>
          <p:nvPr/>
        </p:nvSpPr>
        <p:spPr>
          <a:xfrm>
            <a:off x="1078643" y="1373311"/>
            <a:ext cx="6913494" cy="3399046"/>
          </a:xfrm>
          <a:prstGeom prst="rect">
            <a:avLst/>
          </a:prstGeom>
        </p:spPr>
        <p:txBody>
          <a:bodyPr wrap="square" lIns="89430" tIns="44714" rIns="89430" bIns="44714">
            <a:spAutoFit/>
          </a:bodyPr>
          <a:lstStyle/>
          <a:p>
            <a:pPr indent="447040">
              <a:lnSpc>
                <a:spcPct val="150000"/>
              </a:lnSpc>
            </a:pPr>
            <a:r>
              <a:rPr lang="zh-CN" altLang="en-US" sz="1595" dirty="0">
                <a:solidFill>
                  <a:schemeClr val="bg1"/>
                </a:solidFill>
                <a:cs typeface="+mn-ea"/>
                <a:sym typeface="+mn-lt"/>
              </a:rPr>
              <a:t>思维导图是通过带顺序标号的树状的结构来呈现一个思维过程，将放射性思考（</a:t>
            </a:r>
            <a:r>
              <a:rPr lang="en-US" altLang="zh-CN" sz="1595" dirty="0">
                <a:solidFill>
                  <a:schemeClr val="bg1"/>
                </a:solidFill>
                <a:cs typeface="+mn-ea"/>
                <a:sym typeface="+mn-lt"/>
              </a:rPr>
              <a:t>Radiant Thinking</a:t>
            </a:r>
            <a:r>
              <a:rPr lang="zh-CN" altLang="en-US" sz="1595" dirty="0">
                <a:solidFill>
                  <a:schemeClr val="bg1"/>
                </a:solidFill>
                <a:cs typeface="+mn-ea"/>
                <a:sym typeface="+mn-lt"/>
              </a:rPr>
              <a:t>）具体化的过程。</a:t>
            </a:r>
          </a:p>
          <a:p>
            <a:pPr indent="447040">
              <a:lnSpc>
                <a:spcPct val="150000"/>
              </a:lnSpc>
            </a:pPr>
            <a:r>
              <a:rPr lang="zh-CN" altLang="en-US" sz="1595" dirty="0">
                <a:solidFill>
                  <a:schemeClr val="bg1"/>
                </a:solidFill>
                <a:cs typeface="+mn-ea"/>
                <a:sym typeface="+mn-lt"/>
              </a:rPr>
              <a:t>思维导图主要是借助可视化手段促进灵感的产生和创造性思维的形成。 </a:t>
            </a:r>
          </a:p>
          <a:p>
            <a:pPr indent="447040">
              <a:lnSpc>
                <a:spcPct val="150000"/>
              </a:lnSpc>
            </a:pPr>
            <a:r>
              <a:rPr lang="zh-CN" altLang="en-US" sz="1595" dirty="0">
                <a:solidFill>
                  <a:schemeClr val="bg1"/>
                </a:solidFill>
                <a:cs typeface="+mn-ea"/>
                <a:sym typeface="+mn-lt"/>
              </a:rPr>
              <a:t>思维导图是放射性思维的的表达，因此也是人类思维的自然功能。思维导图以一种与众不同和独特有效的方法驾驭整个范围的脑皮层技巧</a:t>
            </a:r>
            <a:r>
              <a:rPr lang="en-US" altLang="zh-CN" sz="1595" dirty="0">
                <a:solidFill>
                  <a:schemeClr val="bg1"/>
                </a:solidFill>
                <a:cs typeface="+mn-ea"/>
                <a:sym typeface="+mn-lt"/>
              </a:rPr>
              <a:t>——</a:t>
            </a:r>
            <a:r>
              <a:rPr lang="zh-CN" altLang="en-US" sz="1595" dirty="0">
                <a:solidFill>
                  <a:schemeClr val="bg1"/>
                </a:solidFill>
                <a:cs typeface="+mn-ea"/>
                <a:sym typeface="+mn-lt"/>
              </a:rPr>
              <a:t>词汇、图形、数字、逻辑、节奏、色彩和空间感。</a:t>
            </a:r>
          </a:p>
          <a:p>
            <a:pPr indent="447040">
              <a:lnSpc>
                <a:spcPct val="150000"/>
              </a:lnSpc>
            </a:pPr>
            <a:r>
              <a:rPr lang="zh-CN" altLang="en-US" sz="1595" dirty="0">
                <a:solidFill>
                  <a:schemeClr val="bg1"/>
                </a:solidFill>
                <a:cs typeface="+mn-ea"/>
                <a:sym typeface="+mn-lt"/>
              </a:rPr>
              <a:t>思维导图是基于对人脑的模拟，它的整个画面正像一个人大脑的结构图 ，能发挥人脑整体功能。</a:t>
            </a:r>
          </a:p>
          <a:p>
            <a:pPr indent="447040">
              <a:lnSpc>
                <a:spcPct val="150000"/>
              </a:lnSpc>
            </a:pPr>
            <a:endParaRPr lang="zh-CN" altLang="en-US" sz="1595" dirty="0">
              <a:solidFill>
                <a:schemeClr val="bg1"/>
              </a:solidFill>
              <a:cs typeface="+mn-ea"/>
              <a:sym typeface="+mn-lt"/>
            </a:endParaRPr>
          </a:p>
        </p:txBody>
      </p:sp>
      <p:sp>
        <p:nvSpPr>
          <p:cNvPr id="5" name="11 Rectángulo"/>
          <p:cNvSpPr/>
          <p:nvPr/>
        </p:nvSpPr>
        <p:spPr>
          <a:xfrm>
            <a:off x="1305798" y="515157"/>
            <a:ext cx="1587375" cy="772638"/>
          </a:xfrm>
          <a:prstGeom prst="parallelogram">
            <a:avLst/>
          </a:prstGeom>
          <a:solidFill>
            <a:srgbClr val="17375E"/>
          </a:solidFill>
          <a:ln w="38100">
            <a:solidFill>
              <a:schemeClr val="bg1"/>
            </a:solidFill>
          </a:ln>
          <a:effectLst/>
        </p:spPr>
        <p:style>
          <a:lnRef idx="3">
            <a:schemeClr val="lt1"/>
          </a:lnRef>
          <a:fillRef idx="1">
            <a:schemeClr val="accent4"/>
          </a:fillRef>
          <a:effectRef idx="1">
            <a:schemeClr val="accent4"/>
          </a:effectRef>
          <a:fontRef idx="minor">
            <a:schemeClr val="lt1"/>
          </a:fontRef>
        </p:style>
        <p:txBody>
          <a:bodyPr lIns="89446" tIns="44723" rIns="89446" bIns="44723" anchor="ctr"/>
          <a:lstStyle/>
          <a:p>
            <a:pPr algn="ctr">
              <a:defRPr/>
            </a:pPr>
            <a:endParaRPr lang="es-ES" sz="1595" dirty="0">
              <a:solidFill>
                <a:schemeClr val="bg1">
                  <a:lumMod val="65000"/>
                </a:schemeClr>
              </a:solidFill>
              <a:cs typeface="+mn-ea"/>
              <a:sym typeface="+mn-lt"/>
            </a:endParaRPr>
          </a:p>
        </p:txBody>
      </p:sp>
      <p:sp>
        <p:nvSpPr>
          <p:cNvPr id="6" name="TextBox 5"/>
          <p:cNvSpPr txBox="1"/>
          <p:nvPr/>
        </p:nvSpPr>
        <p:spPr>
          <a:xfrm>
            <a:off x="1480863" y="567874"/>
            <a:ext cx="1271195" cy="667204"/>
          </a:xfrm>
          <a:prstGeom prst="rect">
            <a:avLst/>
          </a:prstGeom>
          <a:noFill/>
          <a:ln>
            <a:noFill/>
          </a:ln>
        </p:spPr>
        <p:txBody>
          <a:bodyPr wrap="square" lIns="89446" tIns="44723" rIns="89446" bIns="44723" rtlCol="0">
            <a:noAutofit/>
          </a:bodyPr>
          <a:lstStyle/>
          <a:p>
            <a:pPr algn="ctr"/>
            <a:r>
              <a:rPr lang="zh-CN" altLang="en-US" sz="2390" b="1" dirty="0">
                <a:solidFill>
                  <a:schemeClr val="bg1"/>
                </a:solidFill>
                <a:cs typeface="+mn-ea"/>
                <a:sym typeface="+mn-lt"/>
              </a:rPr>
              <a:t>前 言</a:t>
            </a:r>
            <a:endParaRPr lang="en-US" altLang="zh-CN" sz="2390" b="1" dirty="0">
              <a:solidFill>
                <a:schemeClr val="bg1"/>
              </a:solidFill>
              <a:cs typeface="+mn-ea"/>
              <a:sym typeface="+mn-lt"/>
            </a:endParaRPr>
          </a:p>
          <a:p>
            <a:pPr algn="ctr"/>
            <a:r>
              <a:rPr lang="en-US" altLang="zh-CN" sz="1595" dirty="0">
                <a:solidFill>
                  <a:schemeClr val="bg1"/>
                </a:solidFill>
                <a:cs typeface="+mn-ea"/>
                <a:sym typeface="+mn-lt"/>
              </a:rPr>
              <a:t>Introduction</a:t>
            </a:r>
            <a:endParaRPr lang="zh-CN" altLang="en-US" sz="1595" dirty="0">
              <a:solidFill>
                <a:schemeClr val="bg1"/>
              </a:solidFill>
              <a:cs typeface="+mn-ea"/>
              <a:sym typeface="+mn-lt"/>
            </a:endParaRPr>
          </a:p>
          <a:p>
            <a:pPr algn="ctr"/>
            <a:endParaRPr lang="zh-CN" altLang="en-US" sz="1595"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15639"/>
    </mc:Choice>
    <mc:Fallback xmlns="">
      <p:transition spd="slow" advTm="15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42" presetClass="entr" presetSubtype="0" fill="hold" grpId="0" nodeType="afterEffect">
                                  <p:stCondLst>
                                    <p:cond delay="0"/>
                                  </p:stCondLst>
                                  <p:iterate type="lt">
                                    <p:tmPct val="2000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200000"/>
                    </a14:imgEffect>
                    <a14:imgEffect>
                      <a14:sharpenSoften amount="-25000"/>
                    </a14:imgEffect>
                  </a14:imgLayer>
                </a14:imgProps>
              </a:ext>
            </a:extLst>
          </a:blip>
          <a:srcRect t="22425" b="21386"/>
          <a:stretch>
            <a:fillRect/>
          </a:stretch>
        </p:blipFill>
        <p:spPr>
          <a:xfrm>
            <a:off x="1" y="1136674"/>
            <a:ext cx="8959849" cy="2819113"/>
          </a:xfrm>
          <a:prstGeom prst="rect">
            <a:avLst/>
          </a:prstGeom>
        </p:spPr>
      </p:pic>
      <p:pic>
        <p:nvPicPr>
          <p:cNvPr id="9" name="图片 8"/>
          <p:cNvPicPr>
            <a:picLocks noChangeAspect="1"/>
          </p:cNvPicPr>
          <p:nvPr/>
        </p:nvPicPr>
        <p:blipFill>
          <a:blip r:embed="rId8"/>
          <a:stretch>
            <a:fillRect/>
          </a:stretch>
        </p:blipFill>
        <p:spPr>
          <a:xfrm>
            <a:off x="3799" y="1158278"/>
            <a:ext cx="8956051" cy="2795434"/>
          </a:xfrm>
          <a:prstGeom prst="rect">
            <a:avLst/>
          </a:prstGeom>
        </p:spPr>
      </p:pic>
      <p:sp>
        <p:nvSpPr>
          <p:cNvPr id="16" name="MH_SubTitle_1"/>
          <p:cNvSpPr/>
          <p:nvPr>
            <p:custDataLst>
              <p:tags r:id="rId2"/>
            </p:custDataLst>
          </p:nvPr>
        </p:nvSpPr>
        <p:spPr>
          <a:xfrm>
            <a:off x="4336569" y="943244"/>
            <a:ext cx="1496723" cy="1285528"/>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35635" fontAlgn="base">
              <a:spcBef>
                <a:spcPct val="0"/>
              </a:spcBef>
              <a:spcAft>
                <a:spcPct val="0"/>
              </a:spcAft>
              <a:defRPr/>
            </a:pPr>
            <a:r>
              <a:rPr lang="en-US" altLang="zh-CN" sz="6570" dirty="0">
                <a:solidFill>
                  <a:schemeClr val="bg1"/>
                </a:solidFill>
                <a:cs typeface="+mn-ea"/>
                <a:sym typeface="+mn-lt"/>
              </a:rPr>
              <a:t>03</a:t>
            </a:r>
            <a:endParaRPr lang="zh-CN" altLang="en-US" sz="6570" dirty="0">
              <a:solidFill>
                <a:schemeClr val="bg1"/>
              </a:solidFill>
              <a:cs typeface="+mn-ea"/>
              <a:sym typeface="+mn-lt"/>
            </a:endParaRPr>
          </a:p>
        </p:txBody>
      </p:sp>
      <p:pic>
        <p:nvPicPr>
          <p:cNvPr id="7" name="图片 6"/>
          <p:cNvPicPr>
            <a:picLocks noChangeAspect="1"/>
          </p:cNvPicPr>
          <p:nvPr/>
        </p:nvPicPr>
        <p:blipFill>
          <a:blip r:embed="rId9" cstate="email"/>
          <a:stretch>
            <a:fillRect/>
          </a:stretch>
        </p:blipFill>
        <p:spPr>
          <a:xfrm>
            <a:off x="1039390" y="1373311"/>
            <a:ext cx="3124031" cy="2343022"/>
          </a:xfrm>
          <a:prstGeom prst="rect">
            <a:avLst/>
          </a:prstGeom>
        </p:spPr>
      </p:pic>
      <p:sp>
        <p:nvSpPr>
          <p:cNvPr id="8" name="MH_Entry_2"/>
          <p:cNvSpPr/>
          <p:nvPr>
            <p:custDataLst>
              <p:tags r:id="rId3"/>
            </p:custDataLst>
          </p:nvPr>
        </p:nvSpPr>
        <p:spPr>
          <a:xfrm>
            <a:off x="4623281" y="2039799"/>
            <a:ext cx="4013957" cy="1593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635635" fontAlgn="base">
              <a:spcBef>
                <a:spcPct val="0"/>
              </a:spcBef>
              <a:spcAft>
                <a:spcPct val="0"/>
              </a:spcAft>
            </a:pPr>
            <a:r>
              <a:rPr lang="zh-CN" altLang="en-US" sz="4380" dirty="0">
                <a:solidFill>
                  <a:schemeClr val="bg1"/>
                </a:solidFill>
                <a:cs typeface="+mn-ea"/>
                <a:sym typeface="+mn-lt"/>
              </a:rPr>
              <a:t>思维导图的优势与运用领域</a:t>
            </a:r>
            <a:r>
              <a:rPr lang="en-US" altLang="zh-CN" sz="1595" dirty="0">
                <a:solidFill>
                  <a:schemeClr val="bg1"/>
                </a:solidFill>
                <a:cs typeface="+mn-ea"/>
                <a:sym typeface="+mn-lt"/>
              </a:rPr>
              <a:t>COMPLETION OF WORK</a:t>
            </a:r>
            <a:endParaRPr lang="zh-CN" altLang="en-US" sz="1595"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30"/>
    </mc:Choice>
    <mc:Fallback xmlns="">
      <p:transition spd="slow" advTm="3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ppt_x</p:attrName>
                                        </p:attrNameLst>
                                      </p:cBhvr>
                                      <p:tavLst>
                                        <p:tav tm="0">
                                          <p:val>
                                            <p:strVal val="#ppt_x-#ppt_w*1.125000"/>
                                          </p:val>
                                        </p:tav>
                                        <p:tav tm="100000">
                                          <p:val>
                                            <p:strVal val="#ppt_x"/>
                                          </p:val>
                                        </p:tav>
                                      </p:tavLst>
                                    </p:anim>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p:cNvPicPr>
            <a:picLocks noChangeAspect="1" noChangeArrowheads="1"/>
          </p:cNvPicPr>
          <p:nvPr/>
        </p:nvPicPr>
        <p:blipFill>
          <a:blip r:embed="rId3"/>
          <a:srcRect/>
          <a:stretch>
            <a:fillRect/>
          </a:stretch>
        </p:blipFill>
        <p:spPr bwMode="auto">
          <a:xfrm>
            <a:off x="967713" y="728211"/>
            <a:ext cx="7035141" cy="3859556"/>
          </a:xfrm>
          <a:prstGeom prst="rect">
            <a:avLst/>
          </a:prstGeom>
          <a:noFill/>
          <a:ln w="9525">
            <a:noFill/>
            <a:miter lim="800000"/>
            <a:headEnd/>
            <a:tailEnd/>
          </a:ln>
          <a:effectLst/>
        </p:spPr>
      </p:pic>
      <p:sp>
        <p:nvSpPr>
          <p:cNvPr id="36" name="矩形 35"/>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7" name="矩形 36"/>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8"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39" name="矩形 38"/>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0" name="TextBox 8"/>
          <p:cNvSpPr txBox="1"/>
          <p:nvPr/>
        </p:nvSpPr>
        <p:spPr>
          <a:xfrm>
            <a:off x="566353" y="155740"/>
            <a:ext cx="3555183"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思维导图的优势与运用领域</a:t>
            </a:r>
            <a:endParaRPr lang="zh-CN" altLang="en-US" sz="2490" b="1" dirty="0">
              <a:solidFill>
                <a:schemeClr val="tx1">
                  <a:lumMod val="85000"/>
                  <a:lumOff val="15000"/>
                </a:schemeClr>
              </a:solidFill>
              <a:cs typeface="+mn-ea"/>
              <a:sym typeface="+mn-lt"/>
            </a:endParaRPr>
          </a:p>
        </p:txBody>
      </p:sp>
      <p:sp>
        <p:nvSpPr>
          <p:cNvPr id="41"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75000"/>
                    <a:lumOff val="25000"/>
                  </a:schemeClr>
                </a:solidFill>
                <a:cs typeface="+mn-ea"/>
                <a:sym typeface="+mn-lt"/>
              </a:rPr>
              <a:t>SUCCESSFUL PROJECT </a:t>
            </a:r>
            <a:endParaRPr lang="zh-CN" altLang="en-US" sz="79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9716"/>
    </mc:Choice>
    <mc:Fallback xmlns="">
      <p:transition spd="slow" advTm="971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email"/>
          <a:srcRect/>
          <a:stretch>
            <a:fillRect/>
          </a:stretch>
        </p:blipFill>
        <p:spPr bwMode="auto">
          <a:xfrm>
            <a:off x="465968" y="510839"/>
            <a:ext cx="8148335" cy="452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矩形 35"/>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7" name="矩形 36"/>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8"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39" name="矩形 38"/>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0" name="TextBox 8"/>
          <p:cNvSpPr txBox="1"/>
          <p:nvPr/>
        </p:nvSpPr>
        <p:spPr>
          <a:xfrm>
            <a:off x="566353" y="155740"/>
            <a:ext cx="3555183"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学习笔记</a:t>
            </a:r>
          </a:p>
        </p:txBody>
      </p:sp>
      <p:sp>
        <p:nvSpPr>
          <p:cNvPr id="41"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75000"/>
                    <a:lumOff val="25000"/>
                  </a:schemeClr>
                </a:solidFill>
                <a:cs typeface="+mn-ea"/>
                <a:sym typeface="+mn-lt"/>
              </a:rPr>
              <a:t>SUCCESSFUL PROJECT </a:t>
            </a:r>
            <a:endParaRPr lang="zh-CN" altLang="en-US" sz="79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9716"/>
    </mc:Choice>
    <mc:Fallback xmlns="">
      <p:transition spd="slow" advTm="971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7" name="矩形 36"/>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8"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39" name="矩形 38"/>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0" name="TextBox 8"/>
          <p:cNvSpPr txBox="1"/>
          <p:nvPr/>
        </p:nvSpPr>
        <p:spPr>
          <a:xfrm>
            <a:off x="566353" y="155740"/>
            <a:ext cx="3555183"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学习笔记</a:t>
            </a:r>
          </a:p>
        </p:txBody>
      </p:sp>
      <p:sp>
        <p:nvSpPr>
          <p:cNvPr id="41"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75000"/>
                    <a:lumOff val="25000"/>
                  </a:schemeClr>
                </a:solidFill>
                <a:cs typeface="+mn-ea"/>
                <a:sym typeface="+mn-lt"/>
              </a:rPr>
              <a:t>SUCCESSFUL PROJECT </a:t>
            </a:r>
            <a:endParaRPr lang="zh-CN" altLang="en-US" sz="795" dirty="0">
              <a:solidFill>
                <a:schemeClr val="tx1">
                  <a:lumMod val="75000"/>
                  <a:lumOff val="25000"/>
                </a:schemeClr>
              </a:solidFill>
              <a:cs typeface="+mn-ea"/>
              <a:sym typeface="+mn-lt"/>
            </a:endParaRPr>
          </a:p>
        </p:txBody>
      </p:sp>
      <p:pic>
        <p:nvPicPr>
          <p:cNvPr id="10" name="Picture 2" descr="http://photo.staticsdo.com/a1/338/174/450/72929-1453314369-8.png"/>
          <p:cNvPicPr>
            <a:picLocks noChangeAspect="1" noChangeArrowheads="1"/>
          </p:cNvPicPr>
          <p:nvPr/>
        </p:nvPicPr>
        <p:blipFill>
          <a:blip r:embed="rId3" cstate="email"/>
          <a:srcRect/>
          <a:stretch>
            <a:fillRect/>
          </a:stretch>
        </p:blipFill>
        <p:spPr bwMode="auto">
          <a:xfrm>
            <a:off x="891245" y="780788"/>
            <a:ext cx="7313493" cy="4247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9716"/>
    </mc:Choice>
    <mc:Fallback xmlns="">
      <p:transition spd="slow" advTm="971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a:stretch>
            <a:fillRect/>
          </a:stretch>
        </p:blipFill>
        <p:spPr bwMode="auto">
          <a:xfrm>
            <a:off x="502511" y="154789"/>
            <a:ext cx="8256336" cy="474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矩形 35"/>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7" name="矩形 36"/>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8"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39" name="矩形 38"/>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0" name="TextBox 8"/>
          <p:cNvSpPr txBox="1"/>
          <p:nvPr/>
        </p:nvSpPr>
        <p:spPr>
          <a:xfrm>
            <a:off x="566353" y="155740"/>
            <a:ext cx="3555183"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学习笔记</a:t>
            </a:r>
          </a:p>
        </p:txBody>
      </p:sp>
      <p:sp>
        <p:nvSpPr>
          <p:cNvPr id="41"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75000"/>
                    <a:lumOff val="25000"/>
                  </a:schemeClr>
                </a:solidFill>
                <a:cs typeface="+mn-ea"/>
                <a:sym typeface="+mn-lt"/>
              </a:rPr>
              <a:t>SUCCESSFUL PROJECT </a:t>
            </a:r>
            <a:endParaRPr lang="zh-CN" altLang="en-US" sz="79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9716"/>
    </mc:Choice>
    <mc:Fallback xmlns="">
      <p:transition spd="slow" advTm="971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eblog.cersp.com/UploadFiles/2007-4/45881825.gif"/>
          <p:cNvPicPr>
            <a:picLocks noChangeAspect="1" noChangeArrowheads="1"/>
          </p:cNvPicPr>
          <p:nvPr/>
        </p:nvPicPr>
        <p:blipFill>
          <a:blip r:embed="rId3"/>
          <a:srcRect/>
          <a:stretch>
            <a:fillRect/>
          </a:stretch>
        </p:blipFill>
        <p:spPr bwMode="auto">
          <a:xfrm>
            <a:off x="609323" y="441500"/>
            <a:ext cx="7826564" cy="4323483"/>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7" name="矩形 36"/>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8"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39" name="矩形 38"/>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0" name="TextBox 8"/>
          <p:cNvSpPr txBox="1"/>
          <p:nvPr/>
        </p:nvSpPr>
        <p:spPr>
          <a:xfrm>
            <a:off x="566353" y="155740"/>
            <a:ext cx="3555183"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学习笔记</a:t>
            </a:r>
          </a:p>
        </p:txBody>
      </p:sp>
      <p:sp>
        <p:nvSpPr>
          <p:cNvPr id="41"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75000"/>
                    <a:lumOff val="25000"/>
                  </a:schemeClr>
                </a:solidFill>
                <a:cs typeface="+mn-ea"/>
                <a:sym typeface="+mn-lt"/>
              </a:rPr>
              <a:t>SUCCESSFUL PROJECT </a:t>
            </a:r>
            <a:endParaRPr lang="zh-CN" altLang="en-US" sz="79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9716"/>
    </mc:Choice>
    <mc:Fallback xmlns="">
      <p:transition spd="slow" advTm="971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828558" y="1445489"/>
            <a:ext cx="1055107" cy="1100047"/>
          </a:xfrm>
          <a:custGeom>
            <a:avLst/>
            <a:gdLst>
              <a:gd name="T0" fmla="*/ 0 w 1247"/>
              <a:gd name="T1" fmla="*/ 0 h 1306"/>
              <a:gd name="T2" fmla="*/ 1247 w 1247"/>
              <a:gd name="T3" fmla="*/ 0 h 1306"/>
              <a:gd name="T4" fmla="*/ 1247 w 1247"/>
              <a:gd name="T5" fmla="*/ 945 h 1306"/>
              <a:gd name="T6" fmla="*/ 623 w 1247"/>
              <a:gd name="T7" fmla="*/ 1306 h 1306"/>
              <a:gd name="T8" fmla="*/ 0 w 1247"/>
              <a:gd name="T9" fmla="*/ 945 h 1306"/>
              <a:gd name="T10" fmla="*/ 0 w 1247"/>
              <a:gd name="T11" fmla="*/ 0 h 1306"/>
            </a:gdLst>
            <a:ah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5"/>
                </a:lnTo>
                <a:lnTo>
                  <a:pt x="623" y="1306"/>
                </a:lnTo>
                <a:lnTo>
                  <a:pt x="0" y="945"/>
                </a:lnTo>
                <a:lnTo>
                  <a:pt x="0" y="0"/>
                </a:lnTo>
                <a:close/>
              </a:path>
            </a:pathLst>
          </a:custGeom>
          <a:solidFill>
            <a:srgbClr val="17375E"/>
          </a:solidFill>
          <a:ln>
            <a:noFill/>
          </a:ln>
        </p:spPr>
        <p:txBody>
          <a:bodyPr vert="horz" wrap="square" lIns="67085" tIns="211290" rIns="67085" bIns="33542" numCol="1" anchor="t" anchorCtr="0" compatLnSpc="1"/>
          <a:lstStyle/>
          <a:p>
            <a:pPr algn="ctr"/>
            <a:r>
              <a:rPr lang="zh-CN" altLang="en-US" sz="1495">
                <a:solidFill>
                  <a:schemeClr val="bg1"/>
                </a:solidFill>
                <a:cs typeface="+mn-ea"/>
                <a:sym typeface="+mn-lt"/>
              </a:rPr>
              <a:t>添加标题</a:t>
            </a:r>
          </a:p>
        </p:txBody>
      </p:sp>
      <p:sp>
        <p:nvSpPr>
          <p:cNvPr id="3" name="Freeform 7"/>
          <p:cNvSpPr/>
          <p:nvPr/>
        </p:nvSpPr>
        <p:spPr bwMode="auto">
          <a:xfrm>
            <a:off x="828558" y="3030193"/>
            <a:ext cx="1055107" cy="1100047"/>
          </a:xfrm>
          <a:custGeom>
            <a:avLst/>
            <a:gdLst>
              <a:gd name="T0" fmla="*/ 0 w 1247"/>
              <a:gd name="T1" fmla="*/ 0 h 1306"/>
              <a:gd name="T2" fmla="*/ 1247 w 1247"/>
              <a:gd name="T3" fmla="*/ 0 h 1306"/>
              <a:gd name="T4" fmla="*/ 1247 w 1247"/>
              <a:gd name="T5" fmla="*/ 947 h 1306"/>
              <a:gd name="T6" fmla="*/ 623 w 1247"/>
              <a:gd name="T7" fmla="*/ 1306 h 1306"/>
              <a:gd name="T8" fmla="*/ 0 w 1247"/>
              <a:gd name="T9" fmla="*/ 947 h 1306"/>
              <a:gd name="T10" fmla="*/ 0 w 1247"/>
              <a:gd name="T11" fmla="*/ 0 h 1306"/>
            </a:gdLst>
            <a:ah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7"/>
                </a:lnTo>
                <a:lnTo>
                  <a:pt x="623" y="1306"/>
                </a:lnTo>
                <a:lnTo>
                  <a:pt x="0" y="947"/>
                </a:lnTo>
                <a:lnTo>
                  <a:pt x="0" y="0"/>
                </a:lnTo>
                <a:close/>
              </a:path>
            </a:pathLst>
          </a:custGeom>
          <a:solidFill>
            <a:srgbClr val="FFC000"/>
          </a:solidFill>
          <a:ln>
            <a:noFill/>
          </a:ln>
        </p:spPr>
        <p:txBody>
          <a:bodyPr vert="horz" wrap="square" lIns="67085" tIns="211290" rIns="67085" bIns="33542" numCol="1" anchor="t" anchorCtr="0" compatLnSpc="1"/>
          <a:lstStyle/>
          <a:p>
            <a:pPr algn="ctr"/>
            <a:r>
              <a:rPr lang="zh-CN" altLang="en-US" sz="1495">
                <a:solidFill>
                  <a:schemeClr val="bg1"/>
                </a:solidFill>
                <a:cs typeface="+mn-ea"/>
                <a:sym typeface="+mn-lt"/>
              </a:rPr>
              <a:t>添加标题</a:t>
            </a:r>
          </a:p>
        </p:txBody>
      </p:sp>
      <p:sp>
        <p:nvSpPr>
          <p:cNvPr id="4" name="Freeform 12"/>
          <p:cNvSpPr>
            <a:spLocks noEditPoints="1"/>
          </p:cNvSpPr>
          <p:nvPr/>
        </p:nvSpPr>
        <p:spPr bwMode="auto">
          <a:xfrm>
            <a:off x="1177721" y="3522453"/>
            <a:ext cx="356780" cy="354641"/>
          </a:xfrm>
          <a:custGeom>
            <a:avLst/>
            <a:gdLst>
              <a:gd name="T0" fmla="*/ 192 w 283"/>
              <a:gd name="T1" fmla="*/ 43 h 283"/>
              <a:gd name="T2" fmla="*/ 181 w 283"/>
              <a:gd name="T3" fmla="*/ 33 h 283"/>
              <a:gd name="T4" fmla="*/ 257 w 283"/>
              <a:gd name="T5" fmla="*/ 136 h 283"/>
              <a:gd name="T6" fmla="*/ 283 w 283"/>
              <a:gd name="T7" fmla="*/ 136 h 283"/>
              <a:gd name="T8" fmla="*/ 240 w 283"/>
              <a:gd name="T9" fmla="*/ 179 h 283"/>
              <a:gd name="T10" fmla="*/ 196 w 283"/>
              <a:gd name="T11" fmla="*/ 136 h 283"/>
              <a:gd name="T12" fmla="*/ 221 w 283"/>
              <a:gd name="T13" fmla="*/ 136 h 283"/>
              <a:gd name="T14" fmla="*/ 169 w 283"/>
              <a:gd name="T15" fmla="*/ 66 h 283"/>
              <a:gd name="T16" fmla="*/ 192 w 283"/>
              <a:gd name="T17" fmla="*/ 43 h 283"/>
              <a:gd name="T18" fmla="*/ 192 w 283"/>
              <a:gd name="T19" fmla="*/ 43 h 283"/>
              <a:gd name="T20" fmla="*/ 217 w 283"/>
              <a:gd name="T21" fmla="*/ 169 h 283"/>
              <a:gd name="T22" fmla="*/ 217 w 283"/>
              <a:gd name="T23" fmla="*/ 169 h 283"/>
              <a:gd name="T24" fmla="*/ 147 w 283"/>
              <a:gd name="T25" fmla="*/ 221 h 283"/>
              <a:gd name="T26" fmla="*/ 147 w 283"/>
              <a:gd name="T27" fmla="*/ 196 h 283"/>
              <a:gd name="T28" fmla="*/ 104 w 283"/>
              <a:gd name="T29" fmla="*/ 240 h 283"/>
              <a:gd name="T30" fmla="*/ 147 w 283"/>
              <a:gd name="T31" fmla="*/ 283 h 283"/>
              <a:gd name="T32" fmla="*/ 147 w 283"/>
              <a:gd name="T33" fmla="*/ 257 h 283"/>
              <a:gd name="T34" fmla="*/ 251 w 283"/>
              <a:gd name="T35" fmla="*/ 181 h 283"/>
              <a:gd name="T36" fmla="*/ 240 w 283"/>
              <a:gd name="T37" fmla="*/ 192 h 283"/>
              <a:gd name="T38" fmla="*/ 217 w 283"/>
              <a:gd name="T39" fmla="*/ 169 h 283"/>
              <a:gd name="T40" fmla="*/ 217 w 283"/>
              <a:gd name="T41" fmla="*/ 169 h 283"/>
              <a:gd name="T42" fmla="*/ 114 w 283"/>
              <a:gd name="T43" fmla="*/ 217 h 283"/>
              <a:gd name="T44" fmla="*/ 114 w 283"/>
              <a:gd name="T45" fmla="*/ 217 h 283"/>
              <a:gd name="T46" fmla="*/ 91 w 283"/>
              <a:gd name="T47" fmla="*/ 240 h 283"/>
              <a:gd name="T48" fmla="*/ 102 w 283"/>
              <a:gd name="T49" fmla="*/ 250 h 283"/>
              <a:gd name="T50" fmla="*/ 26 w 283"/>
              <a:gd name="T51" fmla="*/ 147 h 283"/>
              <a:gd name="T52" fmla="*/ 0 w 283"/>
              <a:gd name="T53" fmla="*/ 147 h 283"/>
              <a:gd name="T54" fmla="*/ 43 w 283"/>
              <a:gd name="T55" fmla="*/ 104 h 283"/>
              <a:gd name="T56" fmla="*/ 87 w 283"/>
              <a:gd name="T57" fmla="*/ 147 h 283"/>
              <a:gd name="T58" fmla="*/ 62 w 283"/>
              <a:gd name="T59" fmla="*/ 147 h 283"/>
              <a:gd name="T60" fmla="*/ 114 w 283"/>
              <a:gd name="T61" fmla="*/ 217 h 283"/>
              <a:gd name="T62" fmla="*/ 114 w 283"/>
              <a:gd name="T63" fmla="*/ 217 h 283"/>
              <a:gd name="T64" fmla="*/ 66 w 283"/>
              <a:gd name="T65" fmla="*/ 114 h 283"/>
              <a:gd name="T66" fmla="*/ 66 w 283"/>
              <a:gd name="T67" fmla="*/ 114 h 283"/>
              <a:gd name="T68" fmla="*/ 136 w 283"/>
              <a:gd name="T69" fmla="*/ 62 h 283"/>
              <a:gd name="T70" fmla="*/ 136 w 283"/>
              <a:gd name="T71" fmla="*/ 87 h 283"/>
              <a:gd name="T72" fmla="*/ 179 w 283"/>
              <a:gd name="T73" fmla="*/ 43 h 283"/>
              <a:gd name="T74" fmla="*/ 136 w 283"/>
              <a:gd name="T75" fmla="*/ 0 h 283"/>
              <a:gd name="T76" fmla="*/ 136 w 283"/>
              <a:gd name="T77" fmla="*/ 26 h 283"/>
              <a:gd name="T78" fmla="*/ 33 w 283"/>
              <a:gd name="T79" fmla="*/ 102 h 283"/>
              <a:gd name="T80" fmla="*/ 43 w 283"/>
              <a:gd name="T81" fmla="*/ 91 h 283"/>
              <a:gd name="T82" fmla="*/ 66 w 283"/>
              <a:gd name="T83" fmla="*/ 114 h 283"/>
              <a:gd name="T84" fmla="*/ 66 w 283"/>
              <a:gd name="T85" fmla="*/ 114 h 283"/>
              <a:gd name="T86" fmla="*/ 88 w 283"/>
              <a:gd name="T87" fmla="*/ 141 h 283"/>
              <a:gd name="T88" fmla="*/ 88 w 283"/>
              <a:gd name="T89" fmla="*/ 141 h 283"/>
              <a:gd name="T90" fmla="*/ 142 w 283"/>
              <a:gd name="T91" fmla="*/ 195 h 283"/>
              <a:gd name="T92" fmla="*/ 195 w 283"/>
              <a:gd name="T93" fmla="*/ 141 h 283"/>
              <a:gd name="T94" fmla="*/ 142 w 283"/>
              <a:gd name="T95" fmla="*/ 88 h 283"/>
              <a:gd name="T96" fmla="*/ 88 w 283"/>
              <a:gd name="T97"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83">
                <a:moveTo>
                  <a:pt x="192" y="43"/>
                </a:moveTo>
                <a:cubicBezTo>
                  <a:pt x="181" y="33"/>
                  <a:pt x="181" y="33"/>
                  <a:pt x="181" y="33"/>
                </a:cubicBezTo>
                <a:cubicBezTo>
                  <a:pt x="224" y="48"/>
                  <a:pt x="255" y="88"/>
                  <a:pt x="257" y="136"/>
                </a:cubicBezTo>
                <a:cubicBezTo>
                  <a:pt x="283" y="136"/>
                  <a:pt x="283" y="136"/>
                  <a:pt x="283" y="136"/>
                </a:cubicBezTo>
                <a:cubicBezTo>
                  <a:pt x="240" y="179"/>
                  <a:pt x="240" y="179"/>
                  <a:pt x="240" y="179"/>
                </a:cubicBezTo>
                <a:cubicBezTo>
                  <a:pt x="196" y="136"/>
                  <a:pt x="196" y="136"/>
                  <a:pt x="196" y="136"/>
                </a:cubicBezTo>
                <a:cubicBezTo>
                  <a:pt x="221" y="136"/>
                  <a:pt x="221" y="136"/>
                  <a:pt x="221" y="136"/>
                </a:cubicBezTo>
                <a:cubicBezTo>
                  <a:pt x="219" y="104"/>
                  <a:pt x="198" y="77"/>
                  <a:pt x="169" y="66"/>
                </a:cubicBezTo>
                <a:cubicBezTo>
                  <a:pt x="192" y="43"/>
                  <a:pt x="192" y="43"/>
                  <a:pt x="192" y="43"/>
                </a:cubicBezTo>
                <a:cubicBezTo>
                  <a:pt x="192" y="43"/>
                  <a:pt x="192" y="43"/>
                  <a:pt x="192" y="43"/>
                </a:cubicBezTo>
                <a:close/>
                <a:moveTo>
                  <a:pt x="217" y="169"/>
                </a:moveTo>
                <a:cubicBezTo>
                  <a:pt x="217" y="169"/>
                  <a:pt x="217" y="169"/>
                  <a:pt x="217" y="169"/>
                </a:cubicBezTo>
                <a:cubicBezTo>
                  <a:pt x="206" y="198"/>
                  <a:pt x="179" y="219"/>
                  <a:pt x="147" y="221"/>
                </a:cubicBezTo>
                <a:cubicBezTo>
                  <a:pt x="147" y="196"/>
                  <a:pt x="147" y="196"/>
                  <a:pt x="147" y="196"/>
                </a:cubicBezTo>
                <a:cubicBezTo>
                  <a:pt x="104" y="240"/>
                  <a:pt x="104" y="240"/>
                  <a:pt x="104" y="240"/>
                </a:cubicBezTo>
                <a:cubicBezTo>
                  <a:pt x="147" y="283"/>
                  <a:pt x="147" y="283"/>
                  <a:pt x="147" y="283"/>
                </a:cubicBezTo>
                <a:cubicBezTo>
                  <a:pt x="147" y="257"/>
                  <a:pt x="147" y="257"/>
                  <a:pt x="147" y="257"/>
                </a:cubicBezTo>
                <a:cubicBezTo>
                  <a:pt x="195" y="255"/>
                  <a:pt x="235" y="224"/>
                  <a:pt x="251" y="181"/>
                </a:cubicBezTo>
                <a:cubicBezTo>
                  <a:pt x="240" y="192"/>
                  <a:pt x="240" y="192"/>
                  <a:pt x="240" y="192"/>
                </a:cubicBezTo>
                <a:cubicBezTo>
                  <a:pt x="217" y="169"/>
                  <a:pt x="217" y="169"/>
                  <a:pt x="217" y="169"/>
                </a:cubicBezTo>
                <a:cubicBezTo>
                  <a:pt x="217" y="169"/>
                  <a:pt x="217" y="169"/>
                  <a:pt x="217" y="169"/>
                </a:cubicBezTo>
                <a:close/>
                <a:moveTo>
                  <a:pt x="114" y="217"/>
                </a:moveTo>
                <a:cubicBezTo>
                  <a:pt x="114" y="217"/>
                  <a:pt x="114" y="217"/>
                  <a:pt x="114" y="217"/>
                </a:cubicBezTo>
                <a:cubicBezTo>
                  <a:pt x="91" y="240"/>
                  <a:pt x="91" y="240"/>
                  <a:pt x="91" y="240"/>
                </a:cubicBezTo>
                <a:cubicBezTo>
                  <a:pt x="102" y="250"/>
                  <a:pt x="102" y="250"/>
                  <a:pt x="102" y="250"/>
                </a:cubicBezTo>
                <a:cubicBezTo>
                  <a:pt x="59" y="235"/>
                  <a:pt x="28" y="195"/>
                  <a:pt x="26" y="147"/>
                </a:cubicBezTo>
                <a:cubicBezTo>
                  <a:pt x="0" y="147"/>
                  <a:pt x="0" y="147"/>
                  <a:pt x="0" y="147"/>
                </a:cubicBezTo>
                <a:cubicBezTo>
                  <a:pt x="43" y="104"/>
                  <a:pt x="43" y="104"/>
                  <a:pt x="43" y="104"/>
                </a:cubicBezTo>
                <a:cubicBezTo>
                  <a:pt x="87" y="147"/>
                  <a:pt x="87" y="147"/>
                  <a:pt x="87" y="147"/>
                </a:cubicBezTo>
                <a:cubicBezTo>
                  <a:pt x="62" y="147"/>
                  <a:pt x="62" y="147"/>
                  <a:pt x="62" y="147"/>
                </a:cubicBezTo>
                <a:cubicBezTo>
                  <a:pt x="64" y="179"/>
                  <a:pt x="85" y="206"/>
                  <a:pt x="114" y="217"/>
                </a:cubicBezTo>
                <a:cubicBezTo>
                  <a:pt x="114" y="217"/>
                  <a:pt x="114" y="217"/>
                  <a:pt x="114" y="217"/>
                </a:cubicBezTo>
                <a:close/>
                <a:moveTo>
                  <a:pt x="66" y="114"/>
                </a:moveTo>
                <a:cubicBezTo>
                  <a:pt x="66" y="114"/>
                  <a:pt x="66" y="114"/>
                  <a:pt x="66" y="114"/>
                </a:cubicBezTo>
                <a:cubicBezTo>
                  <a:pt x="77" y="85"/>
                  <a:pt x="104" y="64"/>
                  <a:pt x="136" y="62"/>
                </a:cubicBezTo>
                <a:cubicBezTo>
                  <a:pt x="136" y="87"/>
                  <a:pt x="136" y="87"/>
                  <a:pt x="136" y="87"/>
                </a:cubicBezTo>
                <a:cubicBezTo>
                  <a:pt x="179" y="43"/>
                  <a:pt x="179" y="43"/>
                  <a:pt x="179" y="43"/>
                </a:cubicBezTo>
                <a:cubicBezTo>
                  <a:pt x="136" y="0"/>
                  <a:pt x="136" y="0"/>
                  <a:pt x="136" y="0"/>
                </a:cubicBezTo>
                <a:cubicBezTo>
                  <a:pt x="136" y="26"/>
                  <a:pt x="136" y="26"/>
                  <a:pt x="136" y="26"/>
                </a:cubicBezTo>
                <a:cubicBezTo>
                  <a:pt x="88" y="28"/>
                  <a:pt x="48" y="59"/>
                  <a:pt x="33" y="102"/>
                </a:cubicBezTo>
                <a:cubicBezTo>
                  <a:pt x="43" y="91"/>
                  <a:pt x="43" y="91"/>
                  <a:pt x="43" y="91"/>
                </a:cubicBezTo>
                <a:cubicBezTo>
                  <a:pt x="66" y="114"/>
                  <a:pt x="66" y="114"/>
                  <a:pt x="66" y="114"/>
                </a:cubicBezTo>
                <a:cubicBezTo>
                  <a:pt x="66" y="114"/>
                  <a:pt x="66" y="114"/>
                  <a:pt x="66" y="114"/>
                </a:cubicBezTo>
                <a:close/>
                <a:moveTo>
                  <a:pt x="88" y="141"/>
                </a:moveTo>
                <a:cubicBezTo>
                  <a:pt x="88" y="141"/>
                  <a:pt x="88" y="141"/>
                  <a:pt x="88" y="141"/>
                </a:cubicBezTo>
                <a:cubicBezTo>
                  <a:pt x="88" y="171"/>
                  <a:pt x="112" y="195"/>
                  <a:pt x="142" y="195"/>
                </a:cubicBezTo>
                <a:cubicBezTo>
                  <a:pt x="171" y="195"/>
                  <a:pt x="195" y="171"/>
                  <a:pt x="195" y="141"/>
                </a:cubicBezTo>
                <a:cubicBezTo>
                  <a:pt x="195" y="112"/>
                  <a:pt x="171" y="88"/>
                  <a:pt x="142" y="88"/>
                </a:cubicBezTo>
                <a:cubicBezTo>
                  <a:pt x="112" y="88"/>
                  <a:pt x="88" y="112"/>
                  <a:pt x="88" y="141"/>
                </a:cubicBezTo>
                <a:close/>
              </a:path>
            </a:pathLst>
          </a:custGeom>
          <a:solidFill>
            <a:schemeClr val="bg1"/>
          </a:solidFill>
          <a:ln>
            <a:noFill/>
          </a:ln>
        </p:spPr>
        <p:txBody>
          <a:bodyPr vert="horz" wrap="square" lIns="67085" tIns="33542" rIns="67085" bIns="33542" numCol="1" anchor="t" anchorCtr="0" compatLnSpc="1"/>
          <a:lstStyle/>
          <a:p>
            <a:endParaRPr lang="zh-CN" altLang="en-US" sz="995">
              <a:cs typeface="+mn-ea"/>
              <a:sym typeface="+mn-lt"/>
            </a:endParaRPr>
          </a:p>
        </p:txBody>
      </p:sp>
      <p:sp>
        <p:nvSpPr>
          <p:cNvPr id="5" name="Freeform 13"/>
          <p:cNvSpPr>
            <a:spLocks noEditPoints="1"/>
          </p:cNvSpPr>
          <p:nvPr/>
        </p:nvSpPr>
        <p:spPr bwMode="auto">
          <a:xfrm>
            <a:off x="1183820" y="1940678"/>
            <a:ext cx="344583" cy="343030"/>
          </a:xfrm>
          <a:custGeom>
            <a:avLst/>
            <a:gdLst>
              <a:gd name="T0" fmla="*/ 99 w 285"/>
              <a:gd name="T1" fmla="*/ 198 h 285"/>
              <a:gd name="T2" fmla="*/ 63 w 285"/>
              <a:gd name="T3" fmla="*/ 261 h 285"/>
              <a:gd name="T4" fmla="*/ 0 w 285"/>
              <a:gd name="T5" fmla="*/ 142 h 285"/>
              <a:gd name="T6" fmla="*/ 133 w 285"/>
              <a:gd name="T7" fmla="*/ 0 h 285"/>
              <a:gd name="T8" fmla="*/ 133 w 285"/>
              <a:gd name="T9" fmla="*/ 71 h 285"/>
              <a:gd name="T10" fmla="*/ 71 w 285"/>
              <a:gd name="T11" fmla="*/ 142 h 285"/>
              <a:gd name="T12" fmla="*/ 99 w 285"/>
              <a:gd name="T13" fmla="*/ 198 h 285"/>
              <a:gd name="T14" fmla="*/ 99 w 285"/>
              <a:gd name="T15" fmla="*/ 198 h 285"/>
              <a:gd name="T16" fmla="*/ 199 w 285"/>
              <a:gd name="T17" fmla="*/ 99 h 285"/>
              <a:gd name="T18" fmla="*/ 199 w 285"/>
              <a:gd name="T19" fmla="*/ 99 h 285"/>
              <a:gd name="T20" fmla="*/ 261 w 285"/>
              <a:gd name="T21" fmla="*/ 63 h 285"/>
              <a:gd name="T22" fmla="*/ 151 w 285"/>
              <a:gd name="T23" fmla="*/ 0 h 285"/>
              <a:gd name="T24" fmla="*/ 151 w 285"/>
              <a:gd name="T25" fmla="*/ 71 h 285"/>
              <a:gd name="T26" fmla="*/ 199 w 285"/>
              <a:gd name="T27" fmla="*/ 99 h 285"/>
              <a:gd name="T28" fmla="*/ 270 w 285"/>
              <a:gd name="T29" fmla="*/ 78 h 285"/>
              <a:gd name="T30" fmla="*/ 270 w 285"/>
              <a:gd name="T31" fmla="*/ 78 h 285"/>
              <a:gd name="T32" fmla="*/ 208 w 285"/>
              <a:gd name="T33" fmla="*/ 114 h 285"/>
              <a:gd name="T34" fmla="*/ 214 w 285"/>
              <a:gd name="T35" fmla="*/ 142 h 285"/>
              <a:gd name="T36" fmla="*/ 142 w 285"/>
              <a:gd name="T37" fmla="*/ 213 h 285"/>
              <a:gd name="T38" fmla="*/ 115 w 285"/>
              <a:gd name="T39" fmla="*/ 208 h 285"/>
              <a:gd name="T40" fmla="*/ 79 w 285"/>
              <a:gd name="T41" fmla="*/ 269 h 285"/>
              <a:gd name="T42" fmla="*/ 142 w 285"/>
              <a:gd name="T43" fmla="*/ 285 h 285"/>
              <a:gd name="T44" fmla="*/ 285 w 285"/>
              <a:gd name="T45" fmla="*/ 142 h 285"/>
              <a:gd name="T46" fmla="*/ 270 w 285"/>
              <a:gd name="T47"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99" y="198"/>
                </a:moveTo>
                <a:cubicBezTo>
                  <a:pt x="63" y="261"/>
                  <a:pt x="63" y="261"/>
                  <a:pt x="63" y="261"/>
                </a:cubicBezTo>
                <a:cubicBezTo>
                  <a:pt x="25" y="235"/>
                  <a:pt x="0" y="191"/>
                  <a:pt x="0" y="142"/>
                </a:cubicBezTo>
                <a:cubicBezTo>
                  <a:pt x="0" y="66"/>
                  <a:pt x="59" y="4"/>
                  <a:pt x="133" y="0"/>
                </a:cubicBezTo>
                <a:cubicBezTo>
                  <a:pt x="133" y="71"/>
                  <a:pt x="133" y="71"/>
                  <a:pt x="133" y="71"/>
                </a:cubicBezTo>
                <a:cubicBezTo>
                  <a:pt x="98" y="76"/>
                  <a:pt x="71" y="106"/>
                  <a:pt x="71" y="142"/>
                </a:cubicBezTo>
                <a:cubicBezTo>
                  <a:pt x="71" y="165"/>
                  <a:pt x="82" y="185"/>
                  <a:pt x="99" y="198"/>
                </a:cubicBezTo>
                <a:cubicBezTo>
                  <a:pt x="99" y="198"/>
                  <a:pt x="99" y="198"/>
                  <a:pt x="99" y="198"/>
                </a:cubicBezTo>
                <a:close/>
                <a:moveTo>
                  <a:pt x="199" y="99"/>
                </a:moveTo>
                <a:cubicBezTo>
                  <a:pt x="199" y="99"/>
                  <a:pt x="199" y="99"/>
                  <a:pt x="199" y="99"/>
                </a:cubicBezTo>
                <a:cubicBezTo>
                  <a:pt x="261" y="63"/>
                  <a:pt x="261" y="63"/>
                  <a:pt x="261" y="63"/>
                </a:cubicBezTo>
                <a:cubicBezTo>
                  <a:pt x="237" y="27"/>
                  <a:pt x="197" y="2"/>
                  <a:pt x="151" y="0"/>
                </a:cubicBezTo>
                <a:cubicBezTo>
                  <a:pt x="151" y="71"/>
                  <a:pt x="151" y="71"/>
                  <a:pt x="151" y="71"/>
                </a:cubicBezTo>
                <a:cubicBezTo>
                  <a:pt x="171" y="74"/>
                  <a:pt x="188" y="84"/>
                  <a:pt x="199" y="99"/>
                </a:cubicBezTo>
                <a:close/>
                <a:moveTo>
                  <a:pt x="270" y="78"/>
                </a:moveTo>
                <a:cubicBezTo>
                  <a:pt x="270" y="78"/>
                  <a:pt x="270" y="78"/>
                  <a:pt x="270" y="78"/>
                </a:cubicBezTo>
                <a:cubicBezTo>
                  <a:pt x="208" y="114"/>
                  <a:pt x="208" y="114"/>
                  <a:pt x="208" y="114"/>
                </a:cubicBezTo>
                <a:cubicBezTo>
                  <a:pt x="212" y="123"/>
                  <a:pt x="214" y="132"/>
                  <a:pt x="214" y="142"/>
                </a:cubicBezTo>
                <a:cubicBezTo>
                  <a:pt x="214" y="181"/>
                  <a:pt x="182" y="213"/>
                  <a:pt x="142" y="213"/>
                </a:cubicBezTo>
                <a:cubicBezTo>
                  <a:pt x="133" y="213"/>
                  <a:pt x="123" y="211"/>
                  <a:pt x="115" y="208"/>
                </a:cubicBezTo>
                <a:cubicBezTo>
                  <a:pt x="79" y="269"/>
                  <a:pt x="79" y="269"/>
                  <a:pt x="79" y="269"/>
                </a:cubicBezTo>
                <a:cubicBezTo>
                  <a:pt x="98" y="279"/>
                  <a:pt x="120" y="285"/>
                  <a:pt x="142" y="285"/>
                </a:cubicBezTo>
                <a:cubicBezTo>
                  <a:pt x="221" y="285"/>
                  <a:pt x="285" y="221"/>
                  <a:pt x="285" y="142"/>
                </a:cubicBezTo>
                <a:cubicBezTo>
                  <a:pt x="285" y="119"/>
                  <a:pt x="280" y="97"/>
                  <a:pt x="270" y="78"/>
                </a:cubicBezTo>
                <a:close/>
              </a:path>
            </a:pathLst>
          </a:custGeom>
          <a:solidFill>
            <a:schemeClr val="bg1"/>
          </a:solidFill>
          <a:ln>
            <a:noFill/>
          </a:ln>
        </p:spPr>
        <p:txBody>
          <a:bodyPr vert="horz" wrap="square" lIns="67085" tIns="33542" rIns="67085" bIns="33542" numCol="1" anchor="t" anchorCtr="0" compatLnSpc="1"/>
          <a:lstStyle/>
          <a:p>
            <a:endParaRPr lang="zh-CN" altLang="en-US" sz="995">
              <a:cs typeface="+mn-ea"/>
              <a:sym typeface="+mn-lt"/>
            </a:endParaRPr>
          </a:p>
        </p:txBody>
      </p:sp>
      <p:sp>
        <p:nvSpPr>
          <p:cNvPr id="6" name="TextBox 5"/>
          <p:cNvSpPr txBox="1"/>
          <p:nvPr/>
        </p:nvSpPr>
        <p:spPr>
          <a:xfrm>
            <a:off x="1939845" y="1476124"/>
            <a:ext cx="2381326" cy="784621"/>
          </a:xfrm>
          <a:prstGeom prst="rect">
            <a:avLst/>
          </a:prstGeom>
          <a:noFill/>
        </p:spPr>
        <p:txBody>
          <a:bodyPr wrap="square" lIns="67072" tIns="33536" rIns="67072" bIns="33536" rtlCol="0">
            <a:spAutoFit/>
          </a:bodyPr>
          <a:lstStyle/>
          <a:p>
            <a:pPr algn="just">
              <a:lnSpc>
                <a:spcPct val="130000"/>
              </a:lnSpc>
            </a:pPr>
            <a:r>
              <a:rPr lang="zh-CN" altLang="en-US" sz="895" dirty="0">
                <a:solidFill>
                  <a:srgbClr val="262626"/>
                </a:solidFill>
                <a:cs typeface="+mn-ea"/>
                <a:sym typeface="+mn-lt"/>
              </a:rPr>
              <a:t>您的内容打在这里，或者通过复制您的文本后，在此框中选择粘贴，并选择只保留</a:t>
            </a:r>
            <a:r>
              <a:rPr lang="zh-CN" altLang="en-US" sz="895">
                <a:solidFill>
                  <a:srgbClr val="262626"/>
                </a:solidFill>
                <a:cs typeface="+mn-ea"/>
                <a:sym typeface="+mn-lt"/>
              </a:rPr>
              <a:t>文字。您的内容打在这里，或者通过复制您的文本后，在此框中选择粘贴，并选择只保留文字。</a:t>
            </a:r>
          </a:p>
        </p:txBody>
      </p:sp>
      <p:sp>
        <p:nvSpPr>
          <p:cNvPr id="7" name="TextBox 6"/>
          <p:cNvSpPr txBox="1"/>
          <p:nvPr/>
        </p:nvSpPr>
        <p:spPr>
          <a:xfrm>
            <a:off x="1939845" y="3093385"/>
            <a:ext cx="2381326" cy="784621"/>
          </a:xfrm>
          <a:prstGeom prst="rect">
            <a:avLst/>
          </a:prstGeom>
          <a:noFill/>
        </p:spPr>
        <p:txBody>
          <a:bodyPr wrap="square" lIns="67072" tIns="33536" rIns="67072" bIns="33536" rtlCol="0">
            <a:spAutoFit/>
          </a:bodyPr>
          <a:lstStyle/>
          <a:p>
            <a:pPr algn="just">
              <a:lnSpc>
                <a:spcPct val="130000"/>
              </a:lnSpc>
            </a:pPr>
            <a:r>
              <a:rPr lang="zh-CN" altLang="en-US" sz="895">
                <a:solidFill>
                  <a:srgbClr val="262626"/>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8" name="Line 6"/>
          <p:cNvSpPr>
            <a:spLocks noChangeShapeType="1"/>
          </p:cNvSpPr>
          <p:nvPr/>
        </p:nvSpPr>
        <p:spPr bwMode="auto">
          <a:xfrm>
            <a:off x="4896660" y="1513938"/>
            <a:ext cx="3442217"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cs typeface="+mn-ea"/>
              <a:sym typeface="+mn-lt"/>
            </a:endParaRPr>
          </a:p>
        </p:txBody>
      </p:sp>
      <p:sp>
        <p:nvSpPr>
          <p:cNvPr id="9" name="Line 7"/>
          <p:cNvSpPr>
            <a:spLocks noChangeShapeType="1"/>
          </p:cNvSpPr>
          <p:nvPr/>
        </p:nvSpPr>
        <p:spPr bwMode="auto">
          <a:xfrm>
            <a:off x="4896660" y="1840841"/>
            <a:ext cx="3442217"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cs typeface="+mn-ea"/>
              <a:sym typeface="+mn-lt"/>
            </a:endParaRPr>
          </a:p>
        </p:txBody>
      </p:sp>
      <p:sp>
        <p:nvSpPr>
          <p:cNvPr id="10" name="Line 8"/>
          <p:cNvSpPr>
            <a:spLocks noChangeShapeType="1"/>
          </p:cNvSpPr>
          <p:nvPr/>
        </p:nvSpPr>
        <p:spPr bwMode="auto">
          <a:xfrm>
            <a:off x="4896660" y="2160051"/>
            <a:ext cx="3442217"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cs typeface="+mn-ea"/>
              <a:sym typeface="+mn-lt"/>
            </a:endParaRPr>
          </a:p>
        </p:txBody>
      </p:sp>
      <p:sp>
        <p:nvSpPr>
          <p:cNvPr id="11" name="Line 9"/>
          <p:cNvSpPr>
            <a:spLocks noChangeShapeType="1"/>
          </p:cNvSpPr>
          <p:nvPr/>
        </p:nvSpPr>
        <p:spPr bwMode="auto">
          <a:xfrm>
            <a:off x="4896660" y="2486953"/>
            <a:ext cx="3442217"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cs typeface="+mn-ea"/>
              <a:sym typeface="+mn-lt"/>
            </a:endParaRPr>
          </a:p>
        </p:txBody>
      </p:sp>
      <p:sp>
        <p:nvSpPr>
          <p:cNvPr id="12" name="Line 10"/>
          <p:cNvSpPr>
            <a:spLocks noChangeShapeType="1"/>
          </p:cNvSpPr>
          <p:nvPr/>
        </p:nvSpPr>
        <p:spPr bwMode="auto">
          <a:xfrm>
            <a:off x="4896660" y="2813854"/>
            <a:ext cx="3442217"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cs typeface="+mn-ea"/>
              <a:sym typeface="+mn-lt"/>
            </a:endParaRPr>
          </a:p>
        </p:txBody>
      </p:sp>
      <p:sp>
        <p:nvSpPr>
          <p:cNvPr id="13" name="Line 11"/>
          <p:cNvSpPr>
            <a:spLocks noChangeShapeType="1"/>
          </p:cNvSpPr>
          <p:nvPr/>
        </p:nvSpPr>
        <p:spPr bwMode="auto">
          <a:xfrm>
            <a:off x="4896660" y="3140757"/>
            <a:ext cx="3442217"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cs typeface="+mn-ea"/>
              <a:sym typeface="+mn-lt"/>
            </a:endParaRPr>
          </a:p>
        </p:txBody>
      </p:sp>
      <p:sp>
        <p:nvSpPr>
          <p:cNvPr id="14" name="Line 12"/>
          <p:cNvSpPr>
            <a:spLocks noChangeShapeType="1"/>
          </p:cNvSpPr>
          <p:nvPr/>
        </p:nvSpPr>
        <p:spPr bwMode="auto">
          <a:xfrm>
            <a:off x="4896660" y="3459968"/>
            <a:ext cx="3442217"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cs typeface="+mn-ea"/>
              <a:sym typeface="+mn-lt"/>
            </a:endParaRPr>
          </a:p>
        </p:txBody>
      </p:sp>
      <p:sp>
        <p:nvSpPr>
          <p:cNvPr id="15" name="Line 13"/>
          <p:cNvSpPr>
            <a:spLocks noChangeShapeType="1"/>
          </p:cNvSpPr>
          <p:nvPr/>
        </p:nvSpPr>
        <p:spPr bwMode="auto">
          <a:xfrm>
            <a:off x="4896660" y="3786869"/>
            <a:ext cx="3442217"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solidFill>
                <a:srgbClr val="262626"/>
              </a:solidFill>
              <a:cs typeface="+mn-ea"/>
              <a:sym typeface="+mn-lt"/>
            </a:endParaRPr>
          </a:p>
        </p:txBody>
      </p:sp>
      <p:sp>
        <p:nvSpPr>
          <p:cNvPr id="16" name="Rectangle 14"/>
          <p:cNvSpPr>
            <a:spLocks noChangeArrowheads="1"/>
          </p:cNvSpPr>
          <p:nvPr/>
        </p:nvSpPr>
        <p:spPr bwMode="auto">
          <a:xfrm>
            <a:off x="6702213" y="1703545"/>
            <a:ext cx="336109" cy="2083324"/>
          </a:xfrm>
          <a:prstGeom prst="rect">
            <a:avLst/>
          </a:prstGeom>
          <a:solidFill>
            <a:srgbClr val="FFC000"/>
          </a:solidFill>
          <a:ln>
            <a:noFill/>
          </a:ln>
        </p:spPr>
        <p:txBody>
          <a:bodyPr vert="horz" wrap="square" lIns="67085" tIns="33542" rIns="67085" bIns="33542" numCol="1" anchor="t" anchorCtr="0" compatLnSpc="1"/>
          <a:lstStyle/>
          <a:p>
            <a:endParaRPr lang="zh-CN" altLang="en-US" sz="995">
              <a:cs typeface="+mn-ea"/>
              <a:sym typeface="+mn-lt"/>
            </a:endParaRPr>
          </a:p>
        </p:txBody>
      </p:sp>
      <p:sp>
        <p:nvSpPr>
          <p:cNvPr id="17" name="Rectangle 16"/>
          <p:cNvSpPr>
            <a:spLocks noChangeArrowheads="1"/>
          </p:cNvSpPr>
          <p:nvPr/>
        </p:nvSpPr>
        <p:spPr bwMode="auto">
          <a:xfrm>
            <a:off x="6187930" y="2452340"/>
            <a:ext cx="339973" cy="1334529"/>
          </a:xfrm>
          <a:prstGeom prst="rect">
            <a:avLst/>
          </a:prstGeom>
          <a:solidFill>
            <a:srgbClr val="17375E"/>
          </a:solidFill>
          <a:ln>
            <a:noFill/>
          </a:ln>
        </p:spPr>
        <p:txBody>
          <a:bodyPr vert="horz" wrap="square" lIns="67085" tIns="33542" rIns="67085" bIns="33542" numCol="1" anchor="t" anchorCtr="0" compatLnSpc="1"/>
          <a:lstStyle/>
          <a:p>
            <a:endParaRPr lang="zh-CN" altLang="en-US" sz="995">
              <a:cs typeface="+mn-ea"/>
              <a:sym typeface="+mn-lt"/>
            </a:endParaRPr>
          </a:p>
        </p:txBody>
      </p:sp>
      <p:sp>
        <p:nvSpPr>
          <p:cNvPr id="18" name="Rectangle 19"/>
          <p:cNvSpPr>
            <a:spLocks noChangeArrowheads="1"/>
          </p:cNvSpPr>
          <p:nvPr/>
        </p:nvSpPr>
        <p:spPr bwMode="auto">
          <a:xfrm>
            <a:off x="5685238" y="1928711"/>
            <a:ext cx="328383" cy="1858160"/>
          </a:xfrm>
          <a:prstGeom prst="rect">
            <a:avLst/>
          </a:prstGeom>
          <a:solidFill>
            <a:srgbClr val="FFC000"/>
          </a:solidFill>
          <a:ln>
            <a:noFill/>
          </a:ln>
        </p:spPr>
        <p:txBody>
          <a:bodyPr vert="horz" wrap="square" lIns="67085" tIns="33542" rIns="67085" bIns="33542" numCol="1" anchor="t" anchorCtr="0" compatLnSpc="1"/>
          <a:lstStyle/>
          <a:p>
            <a:endParaRPr lang="zh-CN" altLang="en-US" sz="995">
              <a:cs typeface="+mn-ea"/>
              <a:sym typeface="+mn-lt"/>
            </a:endParaRPr>
          </a:p>
        </p:txBody>
      </p:sp>
      <p:sp>
        <p:nvSpPr>
          <p:cNvPr id="19" name="Rectangle 21"/>
          <p:cNvSpPr>
            <a:spLocks noChangeArrowheads="1"/>
          </p:cNvSpPr>
          <p:nvPr/>
        </p:nvSpPr>
        <p:spPr bwMode="auto">
          <a:xfrm>
            <a:off x="5170956" y="2253415"/>
            <a:ext cx="339973" cy="1533455"/>
          </a:xfrm>
          <a:prstGeom prst="rect">
            <a:avLst/>
          </a:prstGeom>
          <a:solidFill>
            <a:srgbClr val="17375E"/>
          </a:solidFill>
          <a:ln>
            <a:noFill/>
          </a:ln>
        </p:spPr>
        <p:txBody>
          <a:bodyPr vert="horz" wrap="square" lIns="67085" tIns="33542" rIns="67085" bIns="33542" numCol="1" anchor="t" anchorCtr="0" compatLnSpc="1"/>
          <a:lstStyle/>
          <a:p>
            <a:endParaRPr lang="zh-CN" altLang="en-US" sz="995">
              <a:cs typeface="+mn-ea"/>
              <a:sym typeface="+mn-lt"/>
            </a:endParaRPr>
          </a:p>
        </p:txBody>
      </p:sp>
      <p:sp>
        <p:nvSpPr>
          <p:cNvPr id="20" name="TextBox 19"/>
          <p:cNvSpPr txBox="1"/>
          <p:nvPr/>
        </p:nvSpPr>
        <p:spPr>
          <a:xfrm>
            <a:off x="4704838" y="3651770"/>
            <a:ext cx="251171" cy="243438"/>
          </a:xfrm>
          <a:prstGeom prst="rect">
            <a:avLst/>
          </a:prstGeom>
          <a:noFill/>
        </p:spPr>
        <p:txBody>
          <a:bodyPr wrap="none" lIns="89446" tIns="44723" rIns="89446" bIns="44723" rtlCol="0">
            <a:spAutoFit/>
          </a:bodyPr>
          <a:lstStyle/>
          <a:p>
            <a:r>
              <a:rPr lang="en-US" altLang="zh-CN" sz="995">
                <a:solidFill>
                  <a:srgbClr val="262626"/>
                </a:solidFill>
                <a:cs typeface="+mn-ea"/>
                <a:sym typeface="+mn-lt"/>
              </a:rPr>
              <a:t>0</a:t>
            </a:r>
            <a:endParaRPr lang="zh-CN" altLang="en-US" sz="995">
              <a:solidFill>
                <a:srgbClr val="262626"/>
              </a:solidFill>
              <a:cs typeface="+mn-ea"/>
              <a:sym typeface="+mn-lt"/>
            </a:endParaRPr>
          </a:p>
        </p:txBody>
      </p:sp>
      <p:sp>
        <p:nvSpPr>
          <p:cNvPr id="21" name="TextBox 20"/>
          <p:cNvSpPr txBox="1"/>
          <p:nvPr/>
        </p:nvSpPr>
        <p:spPr>
          <a:xfrm>
            <a:off x="4532844" y="3327068"/>
            <a:ext cx="391265" cy="243502"/>
          </a:xfrm>
          <a:prstGeom prst="rect">
            <a:avLst/>
          </a:prstGeom>
          <a:noFill/>
        </p:spPr>
        <p:txBody>
          <a:bodyPr wrap="none" lIns="89446" tIns="44723" rIns="89446" bIns="44723" rtlCol="0">
            <a:spAutoFit/>
          </a:bodyPr>
          <a:lstStyle/>
          <a:p>
            <a:r>
              <a:rPr lang="en-US" altLang="zh-CN" sz="995">
                <a:solidFill>
                  <a:srgbClr val="262626"/>
                </a:solidFill>
                <a:cs typeface="+mn-ea"/>
                <a:sym typeface="+mn-lt"/>
              </a:rPr>
              <a:t>100</a:t>
            </a:r>
            <a:endParaRPr lang="zh-CN" altLang="en-US" sz="995">
              <a:solidFill>
                <a:srgbClr val="262626"/>
              </a:solidFill>
              <a:cs typeface="+mn-ea"/>
              <a:sym typeface="+mn-lt"/>
            </a:endParaRPr>
          </a:p>
        </p:txBody>
      </p:sp>
      <p:sp>
        <p:nvSpPr>
          <p:cNvPr id="22" name="TextBox 21"/>
          <p:cNvSpPr txBox="1"/>
          <p:nvPr/>
        </p:nvSpPr>
        <p:spPr>
          <a:xfrm>
            <a:off x="4532844" y="3002363"/>
            <a:ext cx="391265" cy="243502"/>
          </a:xfrm>
          <a:prstGeom prst="rect">
            <a:avLst/>
          </a:prstGeom>
          <a:noFill/>
        </p:spPr>
        <p:txBody>
          <a:bodyPr wrap="none" lIns="89446" tIns="44723" rIns="89446" bIns="44723" rtlCol="0">
            <a:spAutoFit/>
          </a:bodyPr>
          <a:lstStyle/>
          <a:p>
            <a:r>
              <a:rPr lang="en-US" altLang="zh-CN" sz="995">
                <a:solidFill>
                  <a:srgbClr val="262626"/>
                </a:solidFill>
                <a:cs typeface="+mn-ea"/>
                <a:sym typeface="+mn-lt"/>
              </a:rPr>
              <a:t>200</a:t>
            </a:r>
            <a:endParaRPr lang="zh-CN" altLang="en-US" sz="995">
              <a:solidFill>
                <a:srgbClr val="262626"/>
              </a:solidFill>
              <a:cs typeface="+mn-ea"/>
              <a:sym typeface="+mn-lt"/>
            </a:endParaRPr>
          </a:p>
        </p:txBody>
      </p:sp>
      <p:sp>
        <p:nvSpPr>
          <p:cNvPr id="23" name="TextBox 22"/>
          <p:cNvSpPr txBox="1"/>
          <p:nvPr/>
        </p:nvSpPr>
        <p:spPr>
          <a:xfrm>
            <a:off x="4532844" y="2677659"/>
            <a:ext cx="391265" cy="243502"/>
          </a:xfrm>
          <a:prstGeom prst="rect">
            <a:avLst/>
          </a:prstGeom>
          <a:noFill/>
        </p:spPr>
        <p:txBody>
          <a:bodyPr wrap="none" lIns="89446" tIns="44723" rIns="89446" bIns="44723" rtlCol="0">
            <a:spAutoFit/>
          </a:bodyPr>
          <a:lstStyle/>
          <a:p>
            <a:r>
              <a:rPr lang="en-US" altLang="zh-CN" sz="995">
                <a:solidFill>
                  <a:srgbClr val="262626"/>
                </a:solidFill>
                <a:cs typeface="+mn-ea"/>
                <a:sym typeface="+mn-lt"/>
              </a:rPr>
              <a:t>300</a:t>
            </a:r>
            <a:endParaRPr lang="zh-CN" altLang="en-US" sz="995">
              <a:solidFill>
                <a:srgbClr val="262626"/>
              </a:solidFill>
              <a:cs typeface="+mn-ea"/>
              <a:sym typeface="+mn-lt"/>
            </a:endParaRPr>
          </a:p>
        </p:txBody>
      </p:sp>
      <p:sp>
        <p:nvSpPr>
          <p:cNvPr id="24" name="TextBox 23"/>
          <p:cNvSpPr txBox="1"/>
          <p:nvPr/>
        </p:nvSpPr>
        <p:spPr>
          <a:xfrm>
            <a:off x="4532844" y="2352953"/>
            <a:ext cx="391265" cy="243502"/>
          </a:xfrm>
          <a:prstGeom prst="rect">
            <a:avLst/>
          </a:prstGeom>
          <a:noFill/>
        </p:spPr>
        <p:txBody>
          <a:bodyPr wrap="none" lIns="89446" tIns="44723" rIns="89446" bIns="44723" rtlCol="0">
            <a:spAutoFit/>
          </a:bodyPr>
          <a:lstStyle/>
          <a:p>
            <a:r>
              <a:rPr lang="en-US" altLang="zh-CN" sz="995">
                <a:solidFill>
                  <a:srgbClr val="262626"/>
                </a:solidFill>
                <a:cs typeface="+mn-ea"/>
                <a:sym typeface="+mn-lt"/>
              </a:rPr>
              <a:t>400</a:t>
            </a:r>
            <a:endParaRPr lang="zh-CN" altLang="en-US" sz="995">
              <a:solidFill>
                <a:srgbClr val="262626"/>
              </a:solidFill>
              <a:cs typeface="+mn-ea"/>
              <a:sym typeface="+mn-lt"/>
            </a:endParaRPr>
          </a:p>
        </p:txBody>
      </p:sp>
      <p:sp>
        <p:nvSpPr>
          <p:cNvPr id="25" name="TextBox 24"/>
          <p:cNvSpPr txBox="1"/>
          <p:nvPr/>
        </p:nvSpPr>
        <p:spPr>
          <a:xfrm>
            <a:off x="4532844" y="2028249"/>
            <a:ext cx="391265" cy="243502"/>
          </a:xfrm>
          <a:prstGeom prst="rect">
            <a:avLst/>
          </a:prstGeom>
          <a:noFill/>
        </p:spPr>
        <p:txBody>
          <a:bodyPr wrap="none" lIns="89446" tIns="44723" rIns="89446" bIns="44723" rtlCol="0">
            <a:spAutoFit/>
          </a:bodyPr>
          <a:lstStyle/>
          <a:p>
            <a:r>
              <a:rPr lang="en-US" altLang="zh-CN" sz="995">
                <a:solidFill>
                  <a:srgbClr val="262626"/>
                </a:solidFill>
                <a:cs typeface="+mn-ea"/>
                <a:sym typeface="+mn-lt"/>
              </a:rPr>
              <a:t>500</a:t>
            </a:r>
            <a:endParaRPr lang="zh-CN" altLang="en-US" sz="995">
              <a:solidFill>
                <a:srgbClr val="262626"/>
              </a:solidFill>
              <a:cs typeface="+mn-ea"/>
              <a:sym typeface="+mn-lt"/>
            </a:endParaRPr>
          </a:p>
        </p:txBody>
      </p:sp>
      <p:sp>
        <p:nvSpPr>
          <p:cNvPr id="26" name="TextBox 25"/>
          <p:cNvSpPr txBox="1"/>
          <p:nvPr/>
        </p:nvSpPr>
        <p:spPr>
          <a:xfrm>
            <a:off x="4532844" y="1703544"/>
            <a:ext cx="391265" cy="243502"/>
          </a:xfrm>
          <a:prstGeom prst="rect">
            <a:avLst/>
          </a:prstGeom>
          <a:noFill/>
        </p:spPr>
        <p:txBody>
          <a:bodyPr wrap="none" lIns="89446" tIns="44723" rIns="89446" bIns="44723" rtlCol="0">
            <a:spAutoFit/>
          </a:bodyPr>
          <a:lstStyle/>
          <a:p>
            <a:r>
              <a:rPr lang="en-US" altLang="zh-CN" sz="995">
                <a:solidFill>
                  <a:srgbClr val="262626"/>
                </a:solidFill>
                <a:cs typeface="+mn-ea"/>
                <a:sym typeface="+mn-lt"/>
              </a:rPr>
              <a:t>600</a:t>
            </a:r>
            <a:endParaRPr lang="zh-CN" altLang="en-US" sz="995">
              <a:solidFill>
                <a:srgbClr val="262626"/>
              </a:solidFill>
              <a:cs typeface="+mn-ea"/>
              <a:sym typeface="+mn-lt"/>
            </a:endParaRPr>
          </a:p>
        </p:txBody>
      </p:sp>
      <p:sp>
        <p:nvSpPr>
          <p:cNvPr id="27" name="TextBox 26"/>
          <p:cNvSpPr txBox="1"/>
          <p:nvPr/>
        </p:nvSpPr>
        <p:spPr>
          <a:xfrm>
            <a:off x="4532844" y="1378841"/>
            <a:ext cx="391265" cy="243502"/>
          </a:xfrm>
          <a:prstGeom prst="rect">
            <a:avLst/>
          </a:prstGeom>
          <a:noFill/>
        </p:spPr>
        <p:txBody>
          <a:bodyPr wrap="none" lIns="89446" tIns="44723" rIns="89446" bIns="44723" rtlCol="0">
            <a:spAutoFit/>
          </a:bodyPr>
          <a:lstStyle/>
          <a:p>
            <a:r>
              <a:rPr lang="en-US" altLang="zh-CN" sz="995">
                <a:solidFill>
                  <a:srgbClr val="262626"/>
                </a:solidFill>
                <a:cs typeface="+mn-ea"/>
                <a:sym typeface="+mn-lt"/>
              </a:rPr>
              <a:t>700</a:t>
            </a:r>
            <a:endParaRPr lang="zh-CN" altLang="en-US" sz="995">
              <a:solidFill>
                <a:srgbClr val="262626"/>
              </a:solidFill>
              <a:cs typeface="+mn-ea"/>
              <a:sym typeface="+mn-lt"/>
            </a:endParaRPr>
          </a:p>
        </p:txBody>
      </p:sp>
      <p:sp>
        <p:nvSpPr>
          <p:cNvPr id="28" name="TextBox 27"/>
          <p:cNvSpPr txBox="1"/>
          <p:nvPr/>
        </p:nvSpPr>
        <p:spPr>
          <a:xfrm>
            <a:off x="5141144" y="3904168"/>
            <a:ext cx="444828" cy="247681"/>
          </a:xfrm>
          <a:prstGeom prst="rect">
            <a:avLst/>
          </a:prstGeom>
          <a:noFill/>
        </p:spPr>
        <p:txBody>
          <a:bodyPr wrap="none" lIns="89446" tIns="44723" rIns="89446" bIns="44723" rtlCol="0">
            <a:spAutoFit/>
          </a:bodyPr>
          <a:lstStyle/>
          <a:p>
            <a:r>
              <a:rPr lang="zh-CN" altLang="en-US" sz="995">
                <a:solidFill>
                  <a:srgbClr val="262626"/>
                </a:solidFill>
                <a:cs typeface="+mn-ea"/>
                <a:sym typeface="+mn-lt"/>
              </a:rPr>
              <a:t>标题</a:t>
            </a:r>
          </a:p>
        </p:txBody>
      </p:sp>
      <p:sp>
        <p:nvSpPr>
          <p:cNvPr id="29" name="TextBox 28"/>
          <p:cNvSpPr txBox="1"/>
          <p:nvPr/>
        </p:nvSpPr>
        <p:spPr>
          <a:xfrm>
            <a:off x="5651178" y="3904168"/>
            <a:ext cx="444828" cy="247681"/>
          </a:xfrm>
          <a:prstGeom prst="rect">
            <a:avLst/>
          </a:prstGeom>
          <a:noFill/>
        </p:spPr>
        <p:txBody>
          <a:bodyPr wrap="none" lIns="89446" tIns="44723" rIns="89446" bIns="44723" rtlCol="0">
            <a:spAutoFit/>
          </a:bodyPr>
          <a:lstStyle/>
          <a:p>
            <a:r>
              <a:rPr lang="zh-CN" altLang="en-US" sz="995">
                <a:solidFill>
                  <a:srgbClr val="262626"/>
                </a:solidFill>
                <a:cs typeface="+mn-ea"/>
                <a:sym typeface="+mn-lt"/>
              </a:rPr>
              <a:t>标题</a:t>
            </a:r>
          </a:p>
        </p:txBody>
      </p:sp>
      <p:sp>
        <p:nvSpPr>
          <p:cNvPr id="30" name="TextBox 29"/>
          <p:cNvSpPr txBox="1"/>
          <p:nvPr/>
        </p:nvSpPr>
        <p:spPr>
          <a:xfrm>
            <a:off x="6161211" y="3904168"/>
            <a:ext cx="444828" cy="247681"/>
          </a:xfrm>
          <a:prstGeom prst="rect">
            <a:avLst/>
          </a:prstGeom>
          <a:noFill/>
        </p:spPr>
        <p:txBody>
          <a:bodyPr wrap="none" lIns="89446" tIns="44723" rIns="89446" bIns="44723" rtlCol="0">
            <a:spAutoFit/>
          </a:bodyPr>
          <a:lstStyle/>
          <a:p>
            <a:r>
              <a:rPr lang="zh-CN" altLang="en-US" sz="995">
                <a:solidFill>
                  <a:srgbClr val="262626"/>
                </a:solidFill>
                <a:cs typeface="+mn-ea"/>
                <a:sym typeface="+mn-lt"/>
              </a:rPr>
              <a:t>标题</a:t>
            </a:r>
          </a:p>
        </p:txBody>
      </p:sp>
      <p:sp>
        <p:nvSpPr>
          <p:cNvPr id="31" name="TextBox 30"/>
          <p:cNvSpPr txBox="1"/>
          <p:nvPr/>
        </p:nvSpPr>
        <p:spPr>
          <a:xfrm>
            <a:off x="6671245" y="3904168"/>
            <a:ext cx="444828" cy="247681"/>
          </a:xfrm>
          <a:prstGeom prst="rect">
            <a:avLst/>
          </a:prstGeom>
          <a:noFill/>
        </p:spPr>
        <p:txBody>
          <a:bodyPr wrap="none" lIns="89446" tIns="44723" rIns="89446" bIns="44723" rtlCol="0">
            <a:spAutoFit/>
          </a:bodyPr>
          <a:lstStyle/>
          <a:p>
            <a:r>
              <a:rPr lang="zh-CN" altLang="en-US" sz="995">
                <a:solidFill>
                  <a:srgbClr val="262626"/>
                </a:solidFill>
                <a:cs typeface="+mn-ea"/>
                <a:sym typeface="+mn-lt"/>
              </a:rPr>
              <a:t>标题</a:t>
            </a:r>
          </a:p>
        </p:txBody>
      </p:sp>
      <p:sp>
        <p:nvSpPr>
          <p:cNvPr id="32" name="Rectangle 14"/>
          <p:cNvSpPr>
            <a:spLocks noChangeArrowheads="1"/>
          </p:cNvSpPr>
          <p:nvPr/>
        </p:nvSpPr>
        <p:spPr bwMode="auto">
          <a:xfrm>
            <a:off x="7212633" y="2352955"/>
            <a:ext cx="336109" cy="1433914"/>
          </a:xfrm>
          <a:prstGeom prst="rect">
            <a:avLst/>
          </a:prstGeom>
          <a:solidFill>
            <a:srgbClr val="17375E"/>
          </a:solidFill>
          <a:ln>
            <a:noFill/>
          </a:ln>
        </p:spPr>
        <p:txBody>
          <a:bodyPr vert="horz" wrap="square" lIns="67085" tIns="33542" rIns="67085" bIns="33542" numCol="1" anchor="t" anchorCtr="0" compatLnSpc="1"/>
          <a:lstStyle/>
          <a:p>
            <a:endParaRPr lang="zh-CN" altLang="en-US" sz="995">
              <a:cs typeface="+mn-ea"/>
              <a:sym typeface="+mn-lt"/>
            </a:endParaRPr>
          </a:p>
        </p:txBody>
      </p:sp>
      <p:sp>
        <p:nvSpPr>
          <p:cNvPr id="33" name="TextBox 32"/>
          <p:cNvSpPr txBox="1"/>
          <p:nvPr/>
        </p:nvSpPr>
        <p:spPr>
          <a:xfrm>
            <a:off x="7181277" y="3904168"/>
            <a:ext cx="444828" cy="247681"/>
          </a:xfrm>
          <a:prstGeom prst="rect">
            <a:avLst/>
          </a:prstGeom>
          <a:noFill/>
        </p:spPr>
        <p:txBody>
          <a:bodyPr wrap="none" lIns="89446" tIns="44723" rIns="89446" bIns="44723" rtlCol="0">
            <a:spAutoFit/>
          </a:bodyPr>
          <a:lstStyle/>
          <a:p>
            <a:r>
              <a:rPr lang="zh-CN" altLang="en-US" sz="995">
                <a:solidFill>
                  <a:srgbClr val="262626"/>
                </a:solidFill>
                <a:cs typeface="+mn-ea"/>
                <a:sym typeface="+mn-lt"/>
              </a:rPr>
              <a:t>标题</a:t>
            </a:r>
          </a:p>
        </p:txBody>
      </p:sp>
      <p:sp>
        <p:nvSpPr>
          <p:cNvPr id="34" name="Rectangle 14"/>
          <p:cNvSpPr>
            <a:spLocks noChangeArrowheads="1"/>
          </p:cNvSpPr>
          <p:nvPr/>
        </p:nvSpPr>
        <p:spPr bwMode="auto">
          <a:xfrm>
            <a:off x="7723052" y="2028249"/>
            <a:ext cx="336109" cy="1758620"/>
          </a:xfrm>
          <a:prstGeom prst="rect">
            <a:avLst/>
          </a:prstGeom>
          <a:solidFill>
            <a:srgbClr val="FFC000"/>
          </a:solidFill>
          <a:ln>
            <a:noFill/>
          </a:ln>
        </p:spPr>
        <p:txBody>
          <a:bodyPr vert="horz" wrap="square" lIns="67085" tIns="33542" rIns="67085" bIns="33542" numCol="1" anchor="t" anchorCtr="0" compatLnSpc="1"/>
          <a:lstStyle/>
          <a:p>
            <a:endParaRPr lang="zh-CN" altLang="en-US" sz="995">
              <a:cs typeface="+mn-ea"/>
              <a:sym typeface="+mn-lt"/>
            </a:endParaRPr>
          </a:p>
        </p:txBody>
      </p:sp>
      <p:sp>
        <p:nvSpPr>
          <p:cNvPr id="35" name="TextBox 34"/>
          <p:cNvSpPr txBox="1"/>
          <p:nvPr/>
        </p:nvSpPr>
        <p:spPr>
          <a:xfrm>
            <a:off x="7691310" y="3904168"/>
            <a:ext cx="444828" cy="247681"/>
          </a:xfrm>
          <a:prstGeom prst="rect">
            <a:avLst/>
          </a:prstGeom>
          <a:noFill/>
        </p:spPr>
        <p:txBody>
          <a:bodyPr wrap="none" lIns="89446" tIns="44723" rIns="89446" bIns="44723" rtlCol="0">
            <a:spAutoFit/>
          </a:bodyPr>
          <a:lstStyle/>
          <a:p>
            <a:r>
              <a:rPr lang="zh-CN" altLang="en-US" sz="995">
                <a:solidFill>
                  <a:srgbClr val="262626"/>
                </a:solidFill>
                <a:cs typeface="+mn-ea"/>
                <a:sym typeface="+mn-lt"/>
              </a:rPr>
              <a:t>标题</a:t>
            </a:r>
          </a:p>
        </p:txBody>
      </p:sp>
      <p:sp>
        <p:nvSpPr>
          <p:cNvPr id="36" name="矩形 35"/>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7" name="矩形 36"/>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8"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39" name="矩形 38"/>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0" name="TextBox 8"/>
          <p:cNvSpPr txBox="1"/>
          <p:nvPr/>
        </p:nvSpPr>
        <p:spPr>
          <a:xfrm>
            <a:off x="566353" y="155740"/>
            <a:ext cx="3555183"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思维导图的优势与运用领域</a:t>
            </a:r>
            <a:endParaRPr lang="zh-CN" altLang="en-US" sz="2490" b="1" dirty="0">
              <a:solidFill>
                <a:schemeClr val="tx1">
                  <a:lumMod val="85000"/>
                  <a:lumOff val="15000"/>
                </a:schemeClr>
              </a:solidFill>
              <a:cs typeface="+mn-ea"/>
              <a:sym typeface="+mn-lt"/>
            </a:endParaRPr>
          </a:p>
        </p:txBody>
      </p:sp>
      <p:sp>
        <p:nvSpPr>
          <p:cNvPr id="41"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75000"/>
                    <a:lumOff val="25000"/>
                  </a:schemeClr>
                </a:solidFill>
                <a:cs typeface="+mn-ea"/>
                <a:sym typeface="+mn-lt"/>
              </a:rPr>
              <a:t>SUCCESSFUL PROJECT </a:t>
            </a:r>
            <a:endParaRPr lang="zh-CN" altLang="en-US" sz="79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9716"/>
    </mc:Choice>
    <mc:Fallback xmlns="">
      <p:transition spd="slow" advTm="9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22" presetClass="entr" presetSubtype="8"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wipe(left)">
                                      <p:cBhvr>
                                        <p:cTn id="15" dur="200"/>
                                        <p:tgtEl>
                                          <p:spTgt spid="6"/>
                                        </p:tgtEl>
                                      </p:cBhvr>
                                    </p:animEffect>
                                  </p:childTnLst>
                                </p:cTn>
                              </p:par>
                            </p:childTnLst>
                          </p:cTn>
                        </p:par>
                        <p:par>
                          <p:cTn id="16" fill="hold">
                            <p:stCondLst>
                              <p:cond delay="1740"/>
                            </p:stCondLst>
                            <p:childTnLst>
                              <p:par>
                                <p:cTn id="17" presetID="1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down)">
                                      <p:cBhvr>
                                        <p:cTn id="20" dur="500"/>
                                        <p:tgtEl>
                                          <p:spTgt spid="3"/>
                                        </p:tgtEl>
                                      </p:cBhvr>
                                    </p:animEffect>
                                  </p:childTnLst>
                                </p:cTn>
                              </p:par>
                            </p:childTnLst>
                          </p:cTn>
                        </p:par>
                        <p:par>
                          <p:cTn id="21" fill="hold">
                            <p:stCondLst>
                              <p:cond delay="224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2" presetClass="entr" presetSubtype="8" fill="hold" grpId="0" nodeType="with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Effect transition="in" filter="wipe(left)">
                                      <p:cBhvr>
                                        <p:cTn id="27" dur="200"/>
                                        <p:tgtEl>
                                          <p:spTgt spid="7"/>
                                        </p:tgtEl>
                                      </p:cBhvr>
                                    </p:animEffect>
                                  </p:childTnLst>
                                </p:cTn>
                              </p:par>
                            </p:childTnLst>
                          </p:cTn>
                        </p:par>
                        <p:par>
                          <p:cTn id="28" fill="hold">
                            <p:stCondLst>
                              <p:cond delay="398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448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childTnLst>
                          </p:cTn>
                        </p:par>
                        <p:par>
                          <p:cTn id="78" fill="hold">
                            <p:stCondLst>
                              <p:cond delay="4980"/>
                            </p:stCondLst>
                            <p:childTnLst>
                              <p:par>
                                <p:cTn id="79" presetID="10"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childTnLst>
                          </p:cTn>
                        </p:par>
                        <p:par>
                          <p:cTn id="97" fill="hold">
                            <p:stCondLst>
                              <p:cond delay="5480"/>
                            </p:stCondLst>
                            <p:childTnLst>
                              <p:par>
                                <p:cTn id="98" presetID="22" presetClass="entr" presetSubtype="4"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5980"/>
                            </p:stCondLst>
                            <p:childTnLst>
                              <p:par>
                                <p:cTn id="102" presetID="22" presetClass="entr" presetSubtype="4"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down)">
                                      <p:cBhvr>
                                        <p:cTn id="104" dur="500"/>
                                        <p:tgtEl>
                                          <p:spTgt spid="18"/>
                                        </p:tgtEl>
                                      </p:cBhvr>
                                    </p:animEffect>
                                  </p:childTnLst>
                                </p:cTn>
                              </p:par>
                            </p:childTnLst>
                          </p:cTn>
                        </p:par>
                        <p:par>
                          <p:cTn id="105" fill="hold">
                            <p:stCondLst>
                              <p:cond delay="6480"/>
                            </p:stCondLst>
                            <p:childTnLst>
                              <p:par>
                                <p:cTn id="106" presetID="22" presetClass="entr" presetSubtype="4" fill="hold" grpId="0" nodeType="after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wipe(down)">
                                      <p:cBhvr>
                                        <p:cTn id="108" dur="500"/>
                                        <p:tgtEl>
                                          <p:spTgt spid="17"/>
                                        </p:tgtEl>
                                      </p:cBhvr>
                                    </p:animEffect>
                                  </p:childTnLst>
                                </p:cTn>
                              </p:par>
                            </p:childTnLst>
                          </p:cTn>
                        </p:par>
                        <p:par>
                          <p:cTn id="109" fill="hold">
                            <p:stCondLst>
                              <p:cond delay="6980"/>
                            </p:stCondLst>
                            <p:childTnLst>
                              <p:par>
                                <p:cTn id="110" presetID="22" presetClass="entr" presetSubtype="4" fill="hold" grpId="0" nodeType="after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wipe(down)">
                                      <p:cBhvr>
                                        <p:cTn id="112" dur="500"/>
                                        <p:tgtEl>
                                          <p:spTgt spid="16"/>
                                        </p:tgtEl>
                                      </p:cBhvr>
                                    </p:animEffect>
                                  </p:childTnLst>
                                </p:cTn>
                              </p:par>
                            </p:childTnLst>
                          </p:cTn>
                        </p:par>
                        <p:par>
                          <p:cTn id="113" fill="hold">
                            <p:stCondLst>
                              <p:cond delay="7480"/>
                            </p:stCondLst>
                            <p:childTnLst>
                              <p:par>
                                <p:cTn id="114" presetID="22" presetClass="entr" presetSubtype="4"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wipe(down)">
                                      <p:cBhvr>
                                        <p:cTn id="116" dur="500"/>
                                        <p:tgtEl>
                                          <p:spTgt spid="32"/>
                                        </p:tgtEl>
                                      </p:cBhvr>
                                    </p:animEffect>
                                  </p:childTnLst>
                                </p:cTn>
                              </p:par>
                            </p:childTnLst>
                          </p:cTn>
                        </p:par>
                        <p:par>
                          <p:cTn id="117" fill="hold">
                            <p:stCondLst>
                              <p:cond delay="7980"/>
                            </p:stCondLst>
                            <p:childTnLst>
                              <p:par>
                                <p:cTn id="118" presetID="22" presetClass="entr" presetSubtype="4"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wipe(down)">
                                      <p:cBhvr>
                                        <p:cTn id="1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P spid="28" grpId="0"/>
      <p:bldP spid="29" grpId="0"/>
      <p:bldP spid="30" grpId="0"/>
      <p:bldP spid="31" grpId="0"/>
      <p:bldP spid="32" grpId="0" animBg="1"/>
      <p:bldP spid="33" grpId="0"/>
      <p:bldP spid="34" grpId="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4382858" y="1137908"/>
            <a:ext cx="1765137" cy="1635236"/>
          </a:xfrm>
          <a:custGeom>
            <a:avLst/>
            <a:gdLst>
              <a:gd name="T0" fmla="*/ 140 w 808"/>
              <a:gd name="T1" fmla="*/ 0 h 752"/>
              <a:gd name="T2" fmla="*/ 668 w 808"/>
              <a:gd name="T3" fmla="*/ 0 h 752"/>
              <a:gd name="T4" fmla="*/ 808 w 808"/>
              <a:gd name="T5" fmla="*/ 140 h 752"/>
              <a:gd name="T6" fmla="*/ 808 w 808"/>
              <a:gd name="T7" fmla="*/ 455 h 752"/>
              <a:gd name="T8" fmla="*/ 668 w 808"/>
              <a:gd name="T9" fmla="*/ 595 h 752"/>
              <a:gd name="T10" fmla="*/ 499 w 808"/>
              <a:gd name="T11" fmla="*/ 595 h 752"/>
              <a:gd name="T12" fmla="*/ 404 w 808"/>
              <a:gd name="T13" fmla="*/ 752 h 752"/>
              <a:gd name="T14" fmla="*/ 309 w 808"/>
              <a:gd name="T15" fmla="*/ 595 h 752"/>
              <a:gd name="T16" fmla="*/ 140 w 808"/>
              <a:gd name="T17" fmla="*/ 595 h 752"/>
              <a:gd name="T18" fmla="*/ 0 w 808"/>
              <a:gd name="T19" fmla="*/ 455 h 752"/>
              <a:gd name="T20" fmla="*/ 0 w 808"/>
              <a:gd name="T21" fmla="*/ 140 h 752"/>
              <a:gd name="T22" fmla="*/ 140 w 808"/>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8" h="752">
                <a:moveTo>
                  <a:pt x="140" y="0"/>
                </a:moveTo>
                <a:cubicBezTo>
                  <a:pt x="668" y="0"/>
                  <a:pt x="668" y="0"/>
                  <a:pt x="668" y="0"/>
                </a:cubicBezTo>
                <a:cubicBezTo>
                  <a:pt x="745" y="0"/>
                  <a:pt x="808" y="63"/>
                  <a:pt x="808" y="140"/>
                </a:cubicBezTo>
                <a:cubicBezTo>
                  <a:pt x="808" y="455"/>
                  <a:pt x="808" y="455"/>
                  <a:pt x="808" y="455"/>
                </a:cubicBezTo>
                <a:cubicBezTo>
                  <a:pt x="808" y="532"/>
                  <a:pt x="745" y="595"/>
                  <a:pt x="668" y="595"/>
                </a:cubicBezTo>
                <a:cubicBezTo>
                  <a:pt x="499" y="595"/>
                  <a:pt x="499" y="595"/>
                  <a:pt x="499" y="595"/>
                </a:cubicBezTo>
                <a:cubicBezTo>
                  <a:pt x="404" y="752"/>
                  <a:pt x="404" y="752"/>
                  <a:pt x="404" y="752"/>
                </a:cubicBezTo>
                <a:cubicBezTo>
                  <a:pt x="309" y="595"/>
                  <a:pt x="309" y="595"/>
                  <a:pt x="309" y="595"/>
                </a:cubicBezTo>
                <a:cubicBezTo>
                  <a:pt x="140" y="595"/>
                  <a:pt x="140" y="595"/>
                  <a:pt x="140" y="595"/>
                </a:cubicBezTo>
                <a:cubicBezTo>
                  <a:pt x="63" y="595"/>
                  <a:pt x="0" y="532"/>
                  <a:pt x="0" y="455"/>
                </a:cubicBezTo>
                <a:cubicBezTo>
                  <a:pt x="0" y="140"/>
                  <a:pt x="0" y="140"/>
                  <a:pt x="0" y="140"/>
                </a:cubicBezTo>
                <a:cubicBezTo>
                  <a:pt x="0" y="63"/>
                  <a:pt x="63" y="0"/>
                  <a:pt x="140" y="0"/>
                </a:cubicBezTo>
                <a:close/>
              </a:path>
            </a:pathLst>
          </a:custGeom>
          <a:solidFill>
            <a:srgbClr val="17375E"/>
          </a:solidFill>
          <a:ln w="28575" cap="flat">
            <a:noFill/>
            <a:prstDash val="solid"/>
            <a:miter lim="800000"/>
          </a:ln>
        </p:spPr>
        <p:txBody>
          <a:bodyPr vert="horz" wrap="square" lIns="67085" tIns="33542" rIns="67085" bIns="33542" numCol="1" anchor="ctr" anchorCtr="0" compatLnSpc="1"/>
          <a:lstStyle/>
          <a:p>
            <a:pPr algn="ctr"/>
            <a:r>
              <a:rPr lang="zh-CN" altLang="en-US" sz="1495">
                <a:solidFill>
                  <a:schemeClr val="bg1"/>
                </a:solidFill>
                <a:cs typeface="+mn-ea"/>
                <a:sym typeface="+mn-lt"/>
              </a:rPr>
              <a:t>点击添加标题</a:t>
            </a:r>
          </a:p>
        </p:txBody>
      </p:sp>
      <p:sp>
        <p:nvSpPr>
          <p:cNvPr id="3" name="Freeform 7"/>
          <p:cNvSpPr/>
          <p:nvPr/>
        </p:nvSpPr>
        <p:spPr bwMode="auto">
          <a:xfrm>
            <a:off x="6364990" y="1085694"/>
            <a:ext cx="1766303" cy="1634075"/>
          </a:xfrm>
          <a:custGeom>
            <a:avLst/>
            <a:gdLst>
              <a:gd name="T0" fmla="*/ 141 w 809"/>
              <a:gd name="T1" fmla="*/ 0 h 752"/>
              <a:gd name="T2" fmla="*/ 668 w 809"/>
              <a:gd name="T3" fmla="*/ 0 h 752"/>
              <a:gd name="T4" fmla="*/ 809 w 809"/>
              <a:gd name="T5" fmla="*/ 141 h 752"/>
              <a:gd name="T6" fmla="*/ 809 w 809"/>
              <a:gd name="T7" fmla="*/ 456 h 752"/>
              <a:gd name="T8" fmla="*/ 668 w 809"/>
              <a:gd name="T9" fmla="*/ 596 h 752"/>
              <a:gd name="T10" fmla="*/ 499 w 809"/>
              <a:gd name="T11" fmla="*/ 596 h 752"/>
              <a:gd name="T12" fmla="*/ 405 w 809"/>
              <a:gd name="T13" fmla="*/ 752 h 752"/>
              <a:gd name="T14" fmla="*/ 310 w 809"/>
              <a:gd name="T15" fmla="*/ 596 h 752"/>
              <a:gd name="T16" fmla="*/ 141 w 809"/>
              <a:gd name="T17" fmla="*/ 596 h 752"/>
              <a:gd name="T18" fmla="*/ 0 w 809"/>
              <a:gd name="T19" fmla="*/ 456 h 752"/>
              <a:gd name="T20" fmla="*/ 0 w 809"/>
              <a:gd name="T21" fmla="*/ 141 h 752"/>
              <a:gd name="T22" fmla="*/ 141 w 809"/>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9" h="752">
                <a:moveTo>
                  <a:pt x="141" y="0"/>
                </a:moveTo>
                <a:cubicBezTo>
                  <a:pt x="668" y="0"/>
                  <a:pt x="668" y="0"/>
                  <a:pt x="668" y="0"/>
                </a:cubicBezTo>
                <a:cubicBezTo>
                  <a:pt x="745" y="0"/>
                  <a:pt x="809" y="63"/>
                  <a:pt x="809" y="141"/>
                </a:cubicBezTo>
                <a:cubicBezTo>
                  <a:pt x="809" y="456"/>
                  <a:pt x="809" y="456"/>
                  <a:pt x="809" y="456"/>
                </a:cubicBezTo>
                <a:cubicBezTo>
                  <a:pt x="809" y="533"/>
                  <a:pt x="745" y="596"/>
                  <a:pt x="668" y="596"/>
                </a:cubicBezTo>
                <a:cubicBezTo>
                  <a:pt x="499" y="596"/>
                  <a:pt x="499" y="596"/>
                  <a:pt x="499" y="596"/>
                </a:cubicBezTo>
                <a:cubicBezTo>
                  <a:pt x="405" y="752"/>
                  <a:pt x="405" y="752"/>
                  <a:pt x="405" y="752"/>
                </a:cubicBezTo>
                <a:cubicBezTo>
                  <a:pt x="310" y="596"/>
                  <a:pt x="310" y="596"/>
                  <a:pt x="310" y="596"/>
                </a:cubicBezTo>
                <a:cubicBezTo>
                  <a:pt x="141" y="596"/>
                  <a:pt x="141" y="596"/>
                  <a:pt x="141" y="596"/>
                </a:cubicBezTo>
                <a:cubicBezTo>
                  <a:pt x="64" y="596"/>
                  <a:pt x="0" y="533"/>
                  <a:pt x="0" y="456"/>
                </a:cubicBezTo>
                <a:cubicBezTo>
                  <a:pt x="0" y="141"/>
                  <a:pt x="0" y="141"/>
                  <a:pt x="0" y="141"/>
                </a:cubicBezTo>
                <a:cubicBezTo>
                  <a:pt x="0" y="63"/>
                  <a:pt x="64" y="0"/>
                  <a:pt x="141" y="0"/>
                </a:cubicBezTo>
                <a:close/>
              </a:path>
            </a:pathLst>
          </a:custGeom>
          <a:solidFill>
            <a:srgbClr val="17375E"/>
          </a:solidFill>
          <a:ln w="28575" cap="flat">
            <a:noFill/>
            <a:prstDash val="solid"/>
            <a:miter lim="800000"/>
          </a:ln>
        </p:spPr>
        <p:txBody>
          <a:bodyPr vert="horz" wrap="square" lIns="67085" tIns="33542" rIns="67085" bIns="33542" numCol="1" anchor="ctr" anchorCtr="0" compatLnSpc="1"/>
          <a:lstStyle/>
          <a:p>
            <a:pPr algn="ctr"/>
            <a:r>
              <a:rPr lang="zh-CN" altLang="en-US" sz="1495">
                <a:solidFill>
                  <a:schemeClr val="bg1"/>
                </a:solidFill>
                <a:cs typeface="+mn-ea"/>
                <a:sym typeface="+mn-lt"/>
              </a:rPr>
              <a:t>点击添加标题</a:t>
            </a:r>
          </a:p>
        </p:txBody>
      </p:sp>
      <p:sp>
        <p:nvSpPr>
          <p:cNvPr id="4" name="Freeform 8"/>
          <p:cNvSpPr/>
          <p:nvPr/>
        </p:nvSpPr>
        <p:spPr bwMode="auto">
          <a:xfrm>
            <a:off x="5395987" y="2290879"/>
            <a:ext cx="1765137" cy="1634075"/>
          </a:xfrm>
          <a:custGeom>
            <a:avLst/>
            <a:gdLst>
              <a:gd name="T0" fmla="*/ 140 w 808"/>
              <a:gd name="T1" fmla="*/ 0 h 752"/>
              <a:gd name="T2" fmla="*/ 668 w 808"/>
              <a:gd name="T3" fmla="*/ 0 h 752"/>
              <a:gd name="T4" fmla="*/ 808 w 808"/>
              <a:gd name="T5" fmla="*/ 141 h 752"/>
              <a:gd name="T6" fmla="*/ 808 w 808"/>
              <a:gd name="T7" fmla="*/ 456 h 752"/>
              <a:gd name="T8" fmla="*/ 668 w 808"/>
              <a:gd name="T9" fmla="*/ 596 h 752"/>
              <a:gd name="T10" fmla="*/ 499 w 808"/>
              <a:gd name="T11" fmla="*/ 596 h 752"/>
              <a:gd name="T12" fmla="*/ 404 w 808"/>
              <a:gd name="T13" fmla="*/ 752 h 752"/>
              <a:gd name="T14" fmla="*/ 309 w 808"/>
              <a:gd name="T15" fmla="*/ 596 h 752"/>
              <a:gd name="T16" fmla="*/ 140 w 808"/>
              <a:gd name="T17" fmla="*/ 596 h 752"/>
              <a:gd name="T18" fmla="*/ 0 w 808"/>
              <a:gd name="T19" fmla="*/ 456 h 752"/>
              <a:gd name="T20" fmla="*/ 0 w 808"/>
              <a:gd name="T21" fmla="*/ 141 h 752"/>
              <a:gd name="T22" fmla="*/ 140 w 808"/>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8" h="752">
                <a:moveTo>
                  <a:pt x="140" y="0"/>
                </a:moveTo>
                <a:cubicBezTo>
                  <a:pt x="668" y="0"/>
                  <a:pt x="668" y="0"/>
                  <a:pt x="668" y="0"/>
                </a:cubicBezTo>
                <a:cubicBezTo>
                  <a:pt x="745" y="0"/>
                  <a:pt x="808" y="64"/>
                  <a:pt x="808" y="141"/>
                </a:cubicBezTo>
                <a:cubicBezTo>
                  <a:pt x="808" y="456"/>
                  <a:pt x="808" y="456"/>
                  <a:pt x="808" y="456"/>
                </a:cubicBezTo>
                <a:cubicBezTo>
                  <a:pt x="808" y="533"/>
                  <a:pt x="745" y="596"/>
                  <a:pt x="668" y="596"/>
                </a:cubicBezTo>
                <a:cubicBezTo>
                  <a:pt x="499" y="596"/>
                  <a:pt x="499" y="596"/>
                  <a:pt x="499" y="596"/>
                </a:cubicBezTo>
                <a:cubicBezTo>
                  <a:pt x="404" y="752"/>
                  <a:pt x="404" y="752"/>
                  <a:pt x="404" y="752"/>
                </a:cubicBezTo>
                <a:cubicBezTo>
                  <a:pt x="309" y="596"/>
                  <a:pt x="309" y="596"/>
                  <a:pt x="309" y="596"/>
                </a:cubicBezTo>
                <a:cubicBezTo>
                  <a:pt x="140" y="596"/>
                  <a:pt x="140" y="596"/>
                  <a:pt x="140" y="596"/>
                </a:cubicBezTo>
                <a:cubicBezTo>
                  <a:pt x="63" y="596"/>
                  <a:pt x="0" y="533"/>
                  <a:pt x="0" y="456"/>
                </a:cubicBezTo>
                <a:cubicBezTo>
                  <a:pt x="0" y="141"/>
                  <a:pt x="0" y="141"/>
                  <a:pt x="0" y="141"/>
                </a:cubicBezTo>
                <a:cubicBezTo>
                  <a:pt x="0" y="64"/>
                  <a:pt x="63" y="0"/>
                  <a:pt x="140" y="0"/>
                </a:cubicBezTo>
                <a:close/>
              </a:path>
            </a:pathLst>
          </a:custGeom>
          <a:solidFill>
            <a:srgbClr val="FFC000"/>
          </a:solidFill>
          <a:ln w="28575" cap="flat">
            <a:noFill/>
            <a:prstDash val="solid"/>
            <a:miter lim="800000"/>
          </a:ln>
        </p:spPr>
        <p:txBody>
          <a:bodyPr vert="horz" wrap="square" lIns="67085" tIns="33542" rIns="67085" bIns="33542" numCol="1" anchor="ctr" anchorCtr="0" compatLnSpc="1"/>
          <a:lstStyle/>
          <a:p>
            <a:pPr algn="ctr"/>
            <a:r>
              <a:rPr lang="zh-CN" altLang="en-US" sz="1495">
                <a:solidFill>
                  <a:schemeClr val="bg1"/>
                </a:solidFill>
                <a:cs typeface="+mn-ea"/>
                <a:sym typeface="+mn-lt"/>
              </a:rPr>
              <a:t>点击添加标题</a:t>
            </a:r>
          </a:p>
        </p:txBody>
      </p:sp>
      <p:sp>
        <p:nvSpPr>
          <p:cNvPr id="5" name="Freeform 15"/>
          <p:cNvSpPr>
            <a:spLocks noEditPoints="1"/>
          </p:cNvSpPr>
          <p:nvPr/>
        </p:nvSpPr>
        <p:spPr bwMode="auto">
          <a:xfrm>
            <a:off x="7042483" y="1261063"/>
            <a:ext cx="411320" cy="410684"/>
          </a:xfrm>
          <a:custGeom>
            <a:avLst/>
            <a:gdLst>
              <a:gd name="T0" fmla="*/ 285 w 285"/>
              <a:gd name="T1" fmla="*/ 268 h 286"/>
              <a:gd name="T2" fmla="*/ 285 w 285"/>
              <a:gd name="T3" fmla="*/ 286 h 286"/>
              <a:gd name="T4" fmla="*/ 0 w 285"/>
              <a:gd name="T5" fmla="*/ 286 h 286"/>
              <a:gd name="T6" fmla="*/ 0 w 285"/>
              <a:gd name="T7" fmla="*/ 0 h 286"/>
              <a:gd name="T8" fmla="*/ 36 w 285"/>
              <a:gd name="T9" fmla="*/ 0 h 286"/>
              <a:gd name="T10" fmla="*/ 36 w 285"/>
              <a:gd name="T11" fmla="*/ 18 h 286"/>
              <a:gd name="T12" fmla="*/ 18 w 285"/>
              <a:gd name="T13" fmla="*/ 18 h 286"/>
              <a:gd name="T14" fmla="*/ 18 w 285"/>
              <a:gd name="T15" fmla="*/ 54 h 286"/>
              <a:gd name="T16" fmla="*/ 36 w 285"/>
              <a:gd name="T17" fmla="*/ 54 h 286"/>
              <a:gd name="T18" fmla="*/ 36 w 285"/>
              <a:gd name="T19" fmla="*/ 72 h 286"/>
              <a:gd name="T20" fmla="*/ 18 w 285"/>
              <a:gd name="T21" fmla="*/ 72 h 286"/>
              <a:gd name="T22" fmla="*/ 18 w 285"/>
              <a:gd name="T23" fmla="*/ 107 h 286"/>
              <a:gd name="T24" fmla="*/ 36 w 285"/>
              <a:gd name="T25" fmla="*/ 107 h 286"/>
              <a:gd name="T26" fmla="*/ 36 w 285"/>
              <a:gd name="T27" fmla="*/ 125 h 286"/>
              <a:gd name="T28" fmla="*/ 18 w 285"/>
              <a:gd name="T29" fmla="*/ 125 h 286"/>
              <a:gd name="T30" fmla="*/ 18 w 285"/>
              <a:gd name="T31" fmla="*/ 161 h 286"/>
              <a:gd name="T32" fmla="*/ 36 w 285"/>
              <a:gd name="T33" fmla="*/ 161 h 286"/>
              <a:gd name="T34" fmla="*/ 36 w 285"/>
              <a:gd name="T35" fmla="*/ 179 h 286"/>
              <a:gd name="T36" fmla="*/ 18 w 285"/>
              <a:gd name="T37" fmla="*/ 179 h 286"/>
              <a:gd name="T38" fmla="*/ 18 w 285"/>
              <a:gd name="T39" fmla="*/ 214 h 286"/>
              <a:gd name="T40" fmla="*/ 36 w 285"/>
              <a:gd name="T41" fmla="*/ 214 h 286"/>
              <a:gd name="T42" fmla="*/ 36 w 285"/>
              <a:gd name="T43" fmla="*/ 232 h 286"/>
              <a:gd name="T44" fmla="*/ 18 w 285"/>
              <a:gd name="T45" fmla="*/ 232 h 286"/>
              <a:gd name="T46" fmla="*/ 18 w 285"/>
              <a:gd name="T47" fmla="*/ 268 h 286"/>
              <a:gd name="T48" fmla="*/ 285 w 285"/>
              <a:gd name="T49" fmla="*/ 268 h 286"/>
              <a:gd name="T50" fmla="*/ 80 w 285"/>
              <a:gd name="T51" fmla="*/ 232 h 286"/>
              <a:gd name="T52" fmla="*/ 80 w 285"/>
              <a:gd name="T53" fmla="*/ 232 h 286"/>
              <a:gd name="T54" fmla="*/ 107 w 285"/>
              <a:gd name="T55" fmla="*/ 205 h 286"/>
              <a:gd name="T56" fmla="*/ 102 w 285"/>
              <a:gd name="T57" fmla="*/ 190 h 286"/>
              <a:gd name="T58" fmla="*/ 136 w 285"/>
              <a:gd name="T59" fmla="*/ 156 h 286"/>
              <a:gd name="T60" fmla="*/ 152 w 285"/>
              <a:gd name="T61" fmla="*/ 161 h 286"/>
              <a:gd name="T62" fmla="*/ 170 w 285"/>
              <a:gd name="T63" fmla="*/ 153 h 286"/>
              <a:gd name="T64" fmla="*/ 200 w 285"/>
              <a:gd name="T65" fmla="*/ 175 h 286"/>
              <a:gd name="T66" fmla="*/ 196 w 285"/>
              <a:gd name="T67" fmla="*/ 188 h 286"/>
              <a:gd name="T68" fmla="*/ 223 w 285"/>
              <a:gd name="T69" fmla="*/ 214 h 286"/>
              <a:gd name="T70" fmla="*/ 250 w 285"/>
              <a:gd name="T71" fmla="*/ 188 h 286"/>
              <a:gd name="T72" fmla="*/ 236 w 285"/>
              <a:gd name="T73" fmla="*/ 164 h 286"/>
              <a:gd name="T74" fmla="*/ 263 w 285"/>
              <a:gd name="T75" fmla="*/ 57 h 286"/>
              <a:gd name="T76" fmla="*/ 280 w 285"/>
              <a:gd name="T77" fmla="*/ 61 h 286"/>
              <a:gd name="T78" fmla="*/ 268 w 285"/>
              <a:gd name="T79" fmla="*/ 18 h 286"/>
              <a:gd name="T80" fmla="*/ 237 w 285"/>
              <a:gd name="T81" fmla="*/ 50 h 286"/>
              <a:gd name="T82" fmla="*/ 254 w 285"/>
              <a:gd name="T83" fmla="*/ 54 h 286"/>
              <a:gd name="T84" fmla="*/ 227 w 285"/>
              <a:gd name="T85" fmla="*/ 161 h 286"/>
              <a:gd name="T86" fmla="*/ 223 w 285"/>
              <a:gd name="T87" fmla="*/ 161 h 286"/>
              <a:gd name="T88" fmla="*/ 205 w 285"/>
              <a:gd name="T89" fmla="*/ 168 h 286"/>
              <a:gd name="T90" fmla="*/ 176 w 285"/>
              <a:gd name="T91" fmla="*/ 146 h 286"/>
              <a:gd name="T92" fmla="*/ 178 w 285"/>
              <a:gd name="T93" fmla="*/ 134 h 286"/>
              <a:gd name="T94" fmla="*/ 152 w 285"/>
              <a:gd name="T95" fmla="*/ 107 h 286"/>
              <a:gd name="T96" fmla="*/ 125 w 285"/>
              <a:gd name="T97" fmla="*/ 134 h 286"/>
              <a:gd name="T98" fmla="*/ 130 w 285"/>
              <a:gd name="T99" fmla="*/ 150 h 286"/>
              <a:gd name="T100" fmla="*/ 96 w 285"/>
              <a:gd name="T101" fmla="*/ 184 h 286"/>
              <a:gd name="T102" fmla="*/ 80 w 285"/>
              <a:gd name="T103" fmla="*/ 179 h 286"/>
              <a:gd name="T104" fmla="*/ 54 w 285"/>
              <a:gd name="T105" fmla="*/ 205 h 286"/>
              <a:gd name="T106" fmla="*/ 80 w 285"/>
              <a:gd name="T107" fmla="*/ 23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 h="286">
                <a:moveTo>
                  <a:pt x="285" y="268"/>
                </a:moveTo>
                <a:cubicBezTo>
                  <a:pt x="285" y="286"/>
                  <a:pt x="285" y="286"/>
                  <a:pt x="285" y="286"/>
                </a:cubicBezTo>
                <a:cubicBezTo>
                  <a:pt x="0" y="286"/>
                  <a:pt x="0" y="286"/>
                  <a:pt x="0" y="286"/>
                </a:cubicBezTo>
                <a:cubicBezTo>
                  <a:pt x="0" y="0"/>
                  <a:pt x="0" y="0"/>
                  <a:pt x="0" y="0"/>
                </a:cubicBezTo>
                <a:cubicBezTo>
                  <a:pt x="36" y="0"/>
                  <a:pt x="36" y="0"/>
                  <a:pt x="36" y="0"/>
                </a:cubicBezTo>
                <a:cubicBezTo>
                  <a:pt x="36" y="18"/>
                  <a:pt x="36" y="18"/>
                  <a:pt x="36" y="18"/>
                </a:cubicBezTo>
                <a:cubicBezTo>
                  <a:pt x="18" y="18"/>
                  <a:pt x="18" y="18"/>
                  <a:pt x="18" y="18"/>
                </a:cubicBezTo>
                <a:cubicBezTo>
                  <a:pt x="18" y="54"/>
                  <a:pt x="18" y="54"/>
                  <a:pt x="18" y="54"/>
                </a:cubicBezTo>
                <a:cubicBezTo>
                  <a:pt x="36" y="54"/>
                  <a:pt x="36" y="54"/>
                  <a:pt x="36" y="54"/>
                </a:cubicBezTo>
                <a:cubicBezTo>
                  <a:pt x="36" y="72"/>
                  <a:pt x="36" y="72"/>
                  <a:pt x="36" y="72"/>
                </a:cubicBezTo>
                <a:cubicBezTo>
                  <a:pt x="18" y="72"/>
                  <a:pt x="18" y="72"/>
                  <a:pt x="18" y="72"/>
                </a:cubicBezTo>
                <a:cubicBezTo>
                  <a:pt x="18" y="107"/>
                  <a:pt x="18" y="107"/>
                  <a:pt x="18" y="107"/>
                </a:cubicBezTo>
                <a:cubicBezTo>
                  <a:pt x="36" y="107"/>
                  <a:pt x="36" y="107"/>
                  <a:pt x="36" y="107"/>
                </a:cubicBezTo>
                <a:cubicBezTo>
                  <a:pt x="36" y="125"/>
                  <a:pt x="36" y="125"/>
                  <a:pt x="36" y="125"/>
                </a:cubicBezTo>
                <a:cubicBezTo>
                  <a:pt x="18" y="125"/>
                  <a:pt x="18" y="125"/>
                  <a:pt x="18" y="125"/>
                </a:cubicBezTo>
                <a:cubicBezTo>
                  <a:pt x="18" y="161"/>
                  <a:pt x="18" y="161"/>
                  <a:pt x="18" y="161"/>
                </a:cubicBezTo>
                <a:cubicBezTo>
                  <a:pt x="36" y="161"/>
                  <a:pt x="36" y="161"/>
                  <a:pt x="36" y="161"/>
                </a:cubicBezTo>
                <a:cubicBezTo>
                  <a:pt x="36" y="179"/>
                  <a:pt x="36" y="179"/>
                  <a:pt x="36" y="179"/>
                </a:cubicBezTo>
                <a:cubicBezTo>
                  <a:pt x="18" y="179"/>
                  <a:pt x="18" y="179"/>
                  <a:pt x="18" y="179"/>
                </a:cubicBezTo>
                <a:cubicBezTo>
                  <a:pt x="18" y="214"/>
                  <a:pt x="18" y="214"/>
                  <a:pt x="18" y="214"/>
                </a:cubicBezTo>
                <a:cubicBezTo>
                  <a:pt x="36" y="214"/>
                  <a:pt x="36" y="214"/>
                  <a:pt x="36" y="214"/>
                </a:cubicBezTo>
                <a:cubicBezTo>
                  <a:pt x="36" y="232"/>
                  <a:pt x="36" y="232"/>
                  <a:pt x="36" y="232"/>
                </a:cubicBezTo>
                <a:cubicBezTo>
                  <a:pt x="18" y="232"/>
                  <a:pt x="18" y="232"/>
                  <a:pt x="18" y="232"/>
                </a:cubicBezTo>
                <a:cubicBezTo>
                  <a:pt x="18" y="268"/>
                  <a:pt x="18" y="268"/>
                  <a:pt x="18" y="268"/>
                </a:cubicBezTo>
                <a:cubicBezTo>
                  <a:pt x="285" y="268"/>
                  <a:pt x="285" y="268"/>
                  <a:pt x="285" y="268"/>
                </a:cubicBezTo>
                <a:close/>
                <a:moveTo>
                  <a:pt x="80" y="232"/>
                </a:moveTo>
                <a:cubicBezTo>
                  <a:pt x="80" y="232"/>
                  <a:pt x="80" y="232"/>
                  <a:pt x="80" y="232"/>
                </a:cubicBezTo>
                <a:cubicBezTo>
                  <a:pt x="95" y="232"/>
                  <a:pt x="107" y="220"/>
                  <a:pt x="107" y="205"/>
                </a:cubicBezTo>
                <a:cubicBezTo>
                  <a:pt x="107" y="200"/>
                  <a:pt x="105" y="194"/>
                  <a:pt x="102" y="190"/>
                </a:cubicBezTo>
                <a:cubicBezTo>
                  <a:pt x="136" y="156"/>
                  <a:pt x="136" y="156"/>
                  <a:pt x="136" y="156"/>
                </a:cubicBezTo>
                <a:cubicBezTo>
                  <a:pt x="141" y="159"/>
                  <a:pt x="146" y="161"/>
                  <a:pt x="152" y="161"/>
                </a:cubicBezTo>
                <a:cubicBezTo>
                  <a:pt x="159" y="161"/>
                  <a:pt x="166" y="158"/>
                  <a:pt x="170" y="153"/>
                </a:cubicBezTo>
                <a:cubicBezTo>
                  <a:pt x="200" y="175"/>
                  <a:pt x="200" y="175"/>
                  <a:pt x="200" y="175"/>
                </a:cubicBezTo>
                <a:cubicBezTo>
                  <a:pt x="198" y="178"/>
                  <a:pt x="196" y="183"/>
                  <a:pt x="196" y="188"/>
                </a:cubicBezTo>
                <a:cubicBezTo>
                  <a:pt x="196" y="202"/>
                  <a:pt x="208" y="214"/>
                  <a:pt x="223" y="214"/>
                </a:cubicBezTo>
                <a:cubicBezTo>
                  <a:pt x="238" y="214"/>
                  <a:pt x="250" y="202"/>
                  <a:pt x="250" y="188"/>
                </a:cubicBezTo>
                <a:cubicBezTo>
                  <a:pt x="250" y="177"/>
                  <a:pt x="244" y="169"/>
                  <a:pt x="236" y="164"/>
                </a:cubicBezTo>
                <a:cubicBezTo>
                  <a:pt x="263" y="57"/>
                  <a:pt x="263" y="57"/>
                  <a:pt x="263" y="57"/>
                </a:cubicBezTo>
                <a:cubicBezTo>
                  <a:pt x="280" y="61"/>
                  <a:pt x="280" y="61"/>
                  <a:pt x="280" y="61"/>
                </a:cubicBezTo>
                <a:cubicBezTo>
                  <a:pt x="268" y="18"/>
                  <a:pt x="268" y="18"/>
                  <a:pt x="268" y="18"/>
                </a:cubicBezTo>
                <a:cubicBezTo>
                  <a:pt x="237" y="50"/>
                  <a:pt x="237" y="50"/>
                  <a:pt x="237" y="50"/>
                </a:cubicBezTo>
                <a:cubicBezTo>
                  <a:pt x="254" y="54"/>
                  <a:pt x="254" y="54"/>
                  <a:pt x="254" y="54"/>
                </a:cubicBezTo>
                <a:cubicBezTo>
                  <a:pt x="227" y="161"/>
                  <a:pt x="227" y="161"/>
                  <a:pt x="227" y="161"/>
                </a:cubicBezTo>
                <a:cubicBezTo>
                  <a:pt x="226" y="161"/>
                  <a:pt x="224" y="161"/>
                  <a:pt x="223" y="161"/>
                </a:cubicBezTo>
                <a:cubicBezTo>
                  <a:pt x="216" y="161"/>
                  <a:pt x="210" y="163"/>
                  <a:pt x="205" y="168"/>
                </a:cubicBezTo>
                <a:cubicBezTo>
                  <a:pt x="176" y="146"/>
                  <a:pt x="176" y="146"/>
                  <a:pt x="176" y="146"/>
                </a:cubicBezTo>
                <a:cubicBezTo>
                  <a:pt x="177" y="142"/>
                  <a:pt x="178" y="138"/>
                  <a:pt x="178" y="134"/>
                </a:cubicBezTo>
                <a:cubicBezTo>
                  <a:pt x="178" y="119"/>
                  <a:pt x="166" y="107"/>
                  <a:pt x="152" y="107"/>
                </a:cubicBezTo>
                <a:cubicBezTo>
                  <a:pt x="137" y="107"/>
                  <a:pt x="125" y="119"/>
                  <a:pt x="125" y="134"/>
                </a:cubicBezTo>
                <a:cubicBezTo>
                  <a:pt x="125" y="140"/>
                  <a:pt x="127" y="145"/>
                  <a:pt x="130" y="150"/>
                </a:cubicBezTo>
                <a:cubicBezTo>
                  <a:pt x="96" y="184"/>
                  <a:pt x="96" y="184"/>
                  <a:pt x="96" y="184"/>
                </a:cubicBezTo>
                <a:cubicBezTo>
                  <a:pt x="91" y="181"/>
                  <a:pt x="86" y="179"/>
                  <a:pt x="80" y="179"/>
                </a:cubicBezTo>
                <a:cubicBezTo>
                  <a:pt x="66" y="179"/>
                  <a:pt x="54" y="191"/>
                  <a:pt x="54" y="205"/>
                </a:cubicBezTo>
                <a:cubicBezTo>
                  <a:pt x="54" y="220"/>
                  <a:pt x="66" y="232"/>
                  <a:pt x="80" y="232"/>
                </a:cubicBezTo>
                <a:close/>
              </a:path>
            </a:pathLst>
          </a:custGeom>
          <a:solidFill>
            <a:schemeClr val="bg1"/>
          </a:solidFill>
          <a:ln>
            <a:noFill/>
          </a:ln>
        </p:spPr>
        <p:txBody>
          <a:bodyPr vert="horz" wrap="square" lIns="67085" tIns="33542" rIns="67085" bIns="33542" numCol="1" anchor="t" anchorCtr="0" compatLnSpc="1"/>
          <a:lstStyle/>
          <a:p>
            <a:endParaRPr lang="zh-CN" altLang="en-US" sz="995">
              <a:cs typeface="+mn-ea"/>
              <a:sym typeface="+mn-lt"/>
            </a:endParaRPr>
          </a:p>
        </p:txBody>
      </p:sp>
      <p:sp>
        <p:nvSpPr>
          <p:cNvPr id="6" name="Freeform 16"/>
          <p:cNvSpPr>
            <a:spLocks noEditPoints="1"/>
          </p:cNvSpPr>
          <p:nvPr/>
        </p:nvSpPr>
        <p:spPr bwMode="auto">
          <a:xfrm>
            <a:off x="6006806" y="2490332"/>
            <a:ext cx="543498" cy="406792"/>
          </a:xfrm>
          <a:custGeom>
            <a:avLst/>
            <a:gdLst>
              <a:gd name="T0" fmla="*/ 178 w 285"/>
              <a:gd name="T1" fmla="*/ 18 h 214"/>
              <a:gd name="T2" fmla="*/ 232 w 285"/>
              <a:gd name="T3" fmla="*/ 72 h 214"/>
              <a:gd name="T4" fmla="*/ 228 w 285"/>
              <a:gd name="T5" fmla="*/ 92 h 214"/>
              <a:gd name="T6" fmla="*/ 267 w 285"/>
              <a:gd name="T7" fmla="*/ 143 h 214"/>
              <a:gd name="T8" fmla="*/ 214 w 285"/>
              <a:gd name="T9" fmla="*/ 197 h 214"/>
              <a:gd name="T10" fmla="*/ 62 w 285"/>
              <a:gd name="T11" fmla="*/ 197 h 214"/>
              <a:gd name="T12" fmla="*/ 18 w 285"/>
              <a:gd name="T13" fmla="*/ 152 h 214"/>
              <a:gd name="T14" fmla="*/ 62 w 285"/>
              <a:gd name="T15" fmla="*/ 107 h 214"/>
              <a:gd name="T16" fmla="*/ 66 w 285"/>
              <a:gd name="T17" fmla="*/ 108 h 214"/>
              <a:gd name="T18" fmla="*/ 62 w 285"/>
              <a:gd name="T19" fmla="*/ 89 h 214"/>
              <a:gd name="T20" fmla="*/ 107 w 285"/>
              <a:gd name="T21" fmla="*/ 45 h 214"/>
              <a:gd name="T22" fmla="*/ 129 w 285"/>
              <a:gd name="T23" fmla="*/ 51 h 214"/>
              <a:gd name="T24" fmla="*/ 178 w 285"/>
              <a:gd name="T25" fmla="*/ 18 h 214"/>
              <a:gd name="T26" fmla="*/ 178 w 285"/>
              <a:gd name="T27" fmla="*/ 0 h 214"/>
              <a:gd name="T28" fmla="*/ 178 w 285"/>
              <a:gd name="T29" fmla="*/ 0 h 214"/>
              <a:gd name="T30" fmla="*/ 121 w 285"/>
              <a:gd name="T31" fmla="*/ 29 h 214"/>
              <a:gd name="T32" fmla="*/ 107 w 285"/>
              <a:gd name="T33" fmla="*/ 27 h 214"/>
              <a:gd name="T34" fmla="*/ 44 w 285"/>
              <a:gd name="T35" fmla="*/ 89 h 214"/>
              <a:gd name="T36" fmla="*/ 45 w 285"/>
              <a:gd name="T37" fmla="*/ 92 h 214"/>
              <a:gd name="T38" fmla="*/ 0 w 285"/>
              <a:gd name="T39" fmla="*/ 152 h 214"/>
              <a:gd name="T40" fmla="*/ 62 w 285"/>
              <a:gd name="T41" fmla="*/ 214 h 214"/>
              <a:gd name="T42" fmla="*/ 214 w 285"/>
              <a:gd name="T43" fmla="*/ 214 h 214"/>
              <a:gd name="T44" fmla="*/ 285 w 285"/>
              <a:gd name="T45" fmla="*/ 143 h 214"/>
              <a:gd name="T46" fmla="*/ 249 w 285"/>
              <a:gd name="T47" fmla="*/ 81 h 214"/>
              <a:gd name="T48" fmla="*/ 250 w 285"/>
              <a:gd name="T49" fmla="*/ 72 h 214"/>
              <a:gd name="T50" fmla="*/ 178 w 285"/>
              <a:gd name="T5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214">
                <a:moveTo>
                  <a:pt x="178" y="18"/>
                </a:moveTo>
                <a:cubicBezTo>
                  <a:pt x="208" y="18"/>
                  <a:pt x="232" y="42"/>
                  <a:pt x="232" y="72"/>
                </a:cubicBezTo>
                <a:cubicBezTo>
                  <a:pt x="232" y="79"/>
                  <a:pt x="230" y="85"/>
                  <a:pt x="228" y="92"/>
                </a:cubicBezTo>
                <a:cubicBezTo>
                  <a:pt x="251" y="98"/>
                  <a:pt x="267" y="118"/>
                  <a:pt x="267" y="143"/>
                </a:cubicBezTo>
                <a:cubicBezTo>
                  <a:pt x="267" y="173"/>
                  <a:pt x="244" y="197"/>
                  <a:pt x="214" y="197"/>
                </a:cubicBezTo>
                <a:cubicBezTo>
                  <a:pt x="62" y="197"/>
                  <a:pt x="62" y="197"/>
                  <a:pt x="62" y="197"/>
                </a:cubicBezTo>
                <a:cubicBezTo>
                  <a:pt x="38" y="197"/>
                  <a:pt x="18" y="177"/>
                  <a:pt x="18" y="152"/>
                </a:cubicBezTo>
                <a:cubicBezTo>
                  <a:pt x="18" y="127"/>
                  <a:pt x="38" y="107"/>
                  <a:pt x="62" y="107"/>
                </a:cubicBezTo>
                <a:cubicBezTo>
                  <a:pt x="64" y="107"/>
                  <a:pt x="65" y="108"/>
                  <a:pt x="66" y="108"/>
                </a:cubicBezTo>
                <a:cubicBezTo>
                  <a:pt x="64" y="102"/>
                  <a:pt x="62" y="96"/>
                  <a:pt x="62" y="89"/>
                </a:cubicBezTo>
                <a:cubicBezTo>
                  <a:pt x="62" y="65"/>
                  <a:pt x="82" y="45"/>
                  <a:pt x="107" y="45"/>
                </a:cubicBezTo>
                <a:cubicBezTo>
                  <a:pt x="115" y="45"/>
                  <a:pt x="122" y="47"/>
                  <a:pt x="129" y="51"/>
                </a:cubicBezTo>
                <a:cubicBezTo>
                  <a:pt x="137" y="32"/>
                  <a:pt x="156" y="18"/>
                  <a:pt x="178" y="18"/>
                </a:cubicBezTo>
                <a:close/>
                <a:moveTo>
                  <a:pt x="178" y="0"/>
                </a:moveTo>
                <a:cubicBezTo>
                  <a:pt x="178" y="0"/>
                  <a:pt x="178" y="0"/>
                  <a:pt x="178" y="0"/>
                </a:cubicBezTo>
                <a:cubicBezTo>
                  <a:pt x="155" y="0"/>
                  <a:pt x="134" y="11"/>
                  <a:pt x="121" y="29"/>
                </a:cubicBezTo>
                <a:cubicBezTo>
                  <a:pt x="117" y="28"/>
                  <a:pt x="112" y="27"/>
                  <a:pt x="107" y="27"/>
                </a:cubicBezTo>
                <a:cubicBezTo>
                  <a:pt x="72" y="27"/>
                  <a:pt x="44" y="55"/>
                  <a:pt x="44" y="89"/>
                </a:cubicBezTo>
                <a:cubicBezTo>
                  <a:pt x="44" y="90"/>
                  <a:pt x="44" y="91"/>
                  <a:pt x="45" y="92"/>
                </a:cubicBezTo>
                <a:cubicBezTo>
                  <a:pt x="19" y="100"/>
                  <a:pt x="0" y="124"/>
                  <a:pt x="0" y="152"/>
                </a:cubicBezTo>
                <a:cubicBezTo>
                  <a:pt x="0" y="186"/>
                  <a:pt x="28" y="214"/>
                  <a:pt x="62" y="214"/>
                </a:cubicBezTo>
                <a:cubicBezTo>
                  <a:pt x="214" y="214"/>
                  <a:pt x="214" y="214"/>
                  <a:pt x="214" y="214"/>
                </a:cubicBezTo>
                <a:cubicBezTo>
                  <a:pt x="253" y="214"/>
                  <a:pt x="285" y="182"/>
                  <a:pt x="285" y="143"/>
                </a:cubicBezTo>
                <a:cubicBezTo>
                  <a:pt x="285" y="117"/>
                  <a:pt x="271" y="93"/>
                  <a:pt x="249" y="81"/>
                </a:cubicBezTo>
                <a:cubicBezTo>
                  <a:pt x="249" y="78"/>
                  <a:pt x="250" y="75"/>
                  <a:pt x="250" y="72"/>
                </a:cubicBezTo>
                <a:cubicBezTo>
                  <a:pt x="250" y="32"/>
                  <a:pt x="218" y="0"/>
                  <a:pt x="178" y="0"/>
                </a:cubicBezTo>
                <a:close/>
              </a:path>
            </a:pathLst>
          </a:custGeom>
          <a:solidFill>
            <a:schemeClr val="bg1"/>
          </a:solidFill>
          <a:ln>
            <a:noFill/>
          </a:ln>
        </p:spPr>
        <p:txBody>
          <a:bodyPr vert="horz" wrap="square" lIns="67085" tIns="33542" rIns="67085" bIns="33542" numCol="1" anchor="t" anchorCtr="0" compatLnSpc="1"/>
          <a:lstStyle/>
          <a:p>
            <a:endParaRPr lang="zh-CN" altLang="en-US" sz="995">
              <a:cs typeface="+mn-ea"/>
              <a:sym typeface="+mn-lt"/>
            </a:endParaRPr>
          </a:p>
        </p:txBody>
      </p:sp>
      <p:sp>
        <p:nvSpPr>
          <p:cNvPr id="7" name="Freeform 17"/>
          <p:cNvSpPr>
            <a:spLocks noEditPoints="1"/>
          </p:cNvSpPr>
          <p:nvPr/>
        </p:nvSpPr>
        <p:spPr bwMode="auto">
          <a:xfrm>
            <a:off x="5059460" y="1349524"/>
            <a:ext cx="411931" cy="409467"/>
          </a:xfrm>
          <a:custGeom>
            <a:avLst/>
            <a:gdLst>
              <a:gd name="T0" fmla="*/ 589 w 674"/>
              <a:gd name="T1" fmla="*/ 168 h 673"/>
              <a:gd name="T2" fmla="*/ 589 w 674"/>
              <a:gd name="T3" fmla="*/ 0 h 673"/>
              <a:gd name="T4" fmla="*/ 83 w 674"/>
              <a:gd name="T5" fmla="*/ 0 h 673"/>
              <a:gd name="T6" fmla="*/ 83 w 674"/>
              <a:gd name="T7" fmla="*/ 168 h 673"/>
              <a:gd name="T8" fmla="*/ 0 w 674"/>
              <a:gd name="T9" fmla="*/ 168 h 673"/>
              <a:gd name="T10" fmla="*/ 0 w 674"/>
              <a:gd name="T11" fmla="*/ 673 h 673"/>
              <a:gd name="T12" fmla="*/ 674 w 674"/>
              <a:gd name="T13" fmla="*/ 673 h 673"/>
              <a:gd name="T14" fmla="*/ 674 w 674"/>
              <a:gd name="T15" fmla="*/ 168 h 673"/>
              <a:gd name="T16" fmla="*/ 589 w 674"/>
              <a:gd name="T17" fmla="*/ 168 h 673"/>
              <a:gd name="T18" fmla="*/ 589 w 674"/>
              <a:gd name="T19" fmla="*/ 168 h 673"/>
              <a:gd name="T20" fmla="*/ 126 w 674"/>
              <a:gd name="T21" fmla="*/ 40 h 673"/>
              <a:gd name="T22" fmla="*/ 126 w 674"/>
              <a:gd name="T23" fmla="*/ 40 h 673"/>
              <a:gd name="T24" fmla="*/ 549 w 674"/>
              <a:gd name="T25" fmla="*/ 40 h 673"/>
              <a:gd name="T26" fmla="*/ 549 w 674"/>
              <a:gd name="T27" fmla="*/ 255 h 673"/>
              <a:gd name="T28" fmla="*/ 336 w 674"/>
              <a:gd name="T29" fmla="*/ 435 h 673"/>
              <a:gd name="T30" fmla="*/ 126 w 674"/>
              <a:gd name="T31" fmla="*/ 255 h 673"/>
              <a:gd name="T32" fmla="*/ 126 w 674"/>
              <a:gd name="T33" fmla="*/ 40 h 673"/>
              <a:gd name="T34" fmla="*/ 126 w 674"/>
              <a:gd name="T35" fmla="*/ 40 h 673"/>
              <a:gd name="T36" fmla="*/ 631 w 674"/>
              <a:gd name="T37" fmla="*/ 631 h 673"/>
              <a:gd name="T38" fmla="*/ 631 w 674"/>
              <a:gd name="T39" fmla="*/ 631 h 673"/>
              <a:gd name="T40" fmla="*/ 43 w 674"/>
              <a:gd name="T41" fmla="*/ 631 h 673"/>
              <a:gd name="T42" fmla="*/ 43 w 674"/>
              <a:gd name="T43" fmla="*/ 236 h 673"/>
              <a:gd name="T44" fmla="*/ 336 w 674"/>
              <a:gd name="T45" fmla="*/ 489 h 673"/>
              <a:gd name="T46" fmla="*/ 631 w 674"/>
              <a:gd name="T47" fmla="*/ 236 h 673"/>
              <a:gd name="T48" fmla="*/ 631 w 674"/>
              <a:gd name="T49" fmla="*/ 631 h 673"/>
              <a:gd name="T50" fmla="*/ 631 w 674"/>
              <a:gd name="T51" fmla="*/ 631 h 673"/>
              <a:gd name="T52" fmla="*/ 506 w 674"/>
              <a:gd name="T53" fmla="*/ 125 h 673"/>
              <a:gd name="T54" fmla="*/ 506 w 674"/>
              <a:gd name="T55" fmla="*/ 125 h 673"/>
              <a:gd name="T56" fmla="*/ 168 w 674"/>
              <a:gd name="T57" fmla="*/ 125 h 673"/>
              <a:gd name="T58" fmla="*/ 168 w 674"/>
              <a:gd name="T59" fmla="*/ 83 h 673"/>
              <a:gd name="T60" fmla="*/ 506 w 674"/>
              <a:gd name="T61" fmla="*/ 83 h 673"/>
              <a:gd name="T62" fmla="*/ 506 w 674"/>
              <a:gd name="T63" fmla="*/ 125 h 673"/>
              <a:gd name="T64" fmla="*/ 506 w 674"/>
              <a:gd name="T65" fmla="*/ 125 h 673"/>
              <a:gd name="T66" fmla="*/ 421 w 674"/>
              <a:gd name="T67" fmla="*/ 210 h 673"/>
              <a:gd name="T68" fmla="*/ 421 w 674"/>
              <a:gd name="T69" fmla="*/ 210 h 673"/>
              <a:gd name="T70" fmla="*/ 168 w 674"/>
              <a:gd name="T71" fmla="*/ 210 h 673"/>
              <a:gd name="T72" fmla="*/ 168 w 674"/>
              <a:gd name="T73" fmla="*/ 168 h 673"/>
              <a:gd name="T74" fmla="*/ 421 w 674"/>
              <a:gd name="T75" fmla="*/ 168 h 673"/>
              <a:gd name="T76" fmla="*/ 421 w 674"/>
              <a:gd name="T77" fmla="*/ 21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4" h="673">
                <a:moveTo>
                  <a:pt x="589" y="168"/>
                </a:moveTo>
                <a:lnTo>
                  <a:pt x="589" y="0"/>
                </a:lnTo>
                <a:lnTo>
                  <a:pt x="83" y="0"/>
                </a:lnTo>
                <a:lnTo>
                  <a:pt x="83" y="168"/>
                </a:lnTo>
                <a:lnTo>
                  <a:pt x="0" y="168"/>
                </a:lnTo>
                <a:lnTo>
                  <a:pt x="0" y="673"/>
                </a:lnTo>
                <a:lnTo>
                  <a:pt x="674" y="673"/>
                </a:lnTo>
                <a:lnTo>
                  <a:pt x="674" y="168"/>
                </a:lnTo>
                <a:lnTo>
                  <a:pt x="589" y="168"/>
                </a:lnTo>
                <a:lnTo>
                  <a:pt x="589" y="168"/>
                </a:lnTo>
                <a:close/>
                <a:moveTo>
                  <a:pt x="126" y="40"/>
                </a:moveTo>
                <a:lnTo>
                  <a:pt x="126" y="40"/>
                </a:lnTo>
                <a:lnTo>
                  <a:pt x="549" y="40"/>
                </a:lnTo>
                <a:lnTo>
                  <a:pt x="549" y="255"/>
                </a:lnTo>
                <a:lnTo>
                  <a:pt x="336" y="435"/>
                </a:lnTo>
                <a:lnTo>
                  <a:pt x="126" y="255"/>
                </a:lnTo>
                <a:lnTo>
                  <a:pt x="126" y="40"/>
                </a:lnTo>
                <a:lnTo>
                  <a:pt x="126" y="40"/>
                </a:lnTo>
                <a:close/>
                <a:moveTo>
                  <a:pt x="631" y="631"/>
                </a:moveTo>
                <a:lnTo>
                  <a:pt x="631" y="631"/>
                </a:lnTo>
                <a:lnTo>
                  <a:pt x="43" y="631"/>
                </a:lnTo>
                <a:lnTo>
                  <a:pt x="43" y="236"/>
                </a:lnTo>
                <a:lnTo>
                  <a:pt x="336" y="489"/>
                </a:lnTo>
                <a:lnTo>
                  <a:pt x="631" y="236"/>
                </a:lnTo>
                <a:lnTo>
                  <a:pt x="631" y="631"/>
                </a:lnTo>
                <a:lnTo>
                  <a:pt x="631" y="631"/>
                </a:lnTo>
                <a:close/>
                <a:moveTo>
                  <a:pt x="506" y="125"/>
                </a:moveTo>
                <a:lnTo>
                  <a:pt x="506" y="125"/>
                </a:lnTo>
                <a:lnTo>
                  <a:pt x="168" y="125"/>
                </a:lnTo>
                <a:lnTo>
                  <a:pt x="168" y="83"/>
                </a:lnTo>
                <a:lnTo>
                  <a:pt x="506" y="83"/>
                </a:lnTo>
                <a:lnTo>
                  <a:pt x="506" y="125"/>
                </a:lnTo>
                <a:lnTo>
                  <a:pt x="506" y="125"/>
                </a:lnTo>
                <a:close/>
                <a:moveTo>
                  <a:pt x="421" y="210"/>
                </a:moveTo>
                <a:lnTo>
                  <a:pt x="421" y="210"/>
                </a:lnTo>
                <a:lnTo>
                  <a:pt x="168" y="210"/>
                </a:lnTo>
                <a:lnTo>
                  <a:pt x="168" y="168"/>
                </a:lnTo>
                <a:lnTo>
                  <a:pt x="421" y="168"/>
                </a:lnTo>
                <a:lnTo>
                  <a:pt x="421" y="210"/>
                </a:lnTo>
                <a:close/>
              </a:path>
            </a:pathLst>
          </a:custGeom>
          <a:solidFill>
            <a:schemeClr val="bg1"/>
          </a:solidFill>
          <a:ln>
            <a:noFill/>
          </a:ln>
        </p:spPr>
        <p:txBody>
          <a:bodyPr vert="horz" wrap="square" lIns="67085" tIns="33542" rIns="67085" bIns="33542" numCol="1" anchor="t" anchorCtr="0" compatLnSpc="1"/>
          <a:lstStyle/>
          <a:p>
            <a:endParaRPr lang="zh-CN" altLang="en-US" sz="995">
              <a:cs typeface="+mn-ea"/>
              <a:sym typeface="+mn-lt"/>
            </a:endParaRPr>
          </a:p>
        </p:txBody>
      </p:sp>
      <p:pic>
        <p:nvPicPr>
          <p:cNvPr id="8" name="Picture 18" descr="D:\360data\重要数据\桌面\d17d475de302958c648c76ef4b4a758e.jpg"/>
          <p:cNvPicPr>
            <a:picLocks noChangeAspect="1" noChangeArrowheads="1"/>
          </p:cNvPicPr>
          <p:nvPr/>
        </p:nvPicPr>
        <p:blipFill>
          <a:blip r:embed="rId3" cstate="email"/>
          <a:srcRect/>
          <a:stretch>
            <a:fillRect/>
          </a:stretch>
        </p:blipFill>
        <p:spPr bwMode="auto">
          <a:xfrm>
            <a:off x="950581" y="3231041"/>
            <a:ext cx="1353624" cy="8395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descr="D:\360data\重要数据\桌面\18933d038b5d9586f06c3be9734ddd86.jpg"/>
          <p:cNvPicPr>
            <a:picLocks noChangeAspect="1" noChangeArrowheads="1"/>
          </p:cNvPicPr>
          <p:nvPr/>
        </p:nvPicPr>
        <p:blipFill>
          <a:blip r:embed="rId4" cstate="email"/>
          <a:srcRect/>
          <a:stretch>
            <a:fillRect/>
          </a:stretch>
        </p:blipFill>
        <p:spPr bwMode="auto">
          <a:xfrm>
            <a:off x="2304205" y="3231041"/>
            <a:ext cx="1353624" cy="8395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08832" y="1451434"/>
            <a:ext cx="2790747" cy="1882556"/>
          </a:xfrm>
          <a:prstGeom prst="rect">
            <a:avLst/>
          </a:prstGeom>
          <a:noFill/>
        </p:spPr>
        <p:txBody>
          <a:bodyPr wrap="square" lIns="89446" tIns="44723" rIns="89446" bIns="44723" rtlCol="0">
            <a:spAutoFit/>
          </a:bodyPr>
          <a:lstStyle/>
          <a:p>
            <a:pPr>
              <a:lnSpc>
                <a:spcPct val="130000"/>
              </a:lnSpc>
            </a:pPr>
            <a:r>
              <a:rPr lang="zh-CN" altLang="en-US" sz="895">
                <a:solidFill>
                  <a:srgbClr val="262626"/>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895">
              <a:solidFill>
                <a:srgbClr val="262626"/>
              </a:solidFill>
              <a:cs typeface="+mn-ea"/>
              <a:sym typeface="+mn-lt"/>
            </a:endParaRPr>
          </a:p>
          <a:p>
            <a:pPr>
              <a:lnSpc>
                <a:spcPct val="130000"/>
              </a:lnSpc>
            </a:pPr>
            <a:endParaRPr lang="en-US" altLang="zh-CN" sz="895">
              <a:solidFill>
                <a:srgbClr val="262626"/>
              </a:solidFill>
              <a:cs typeface="+mn-ea"/>
              <a:sym typeface="+mn-lt"/>
            </a:endParaRPr>
          </a:p>
          <a:p>
            <a:pPr>
              <a:lnSpc>
                <a:spcPct val="130000"/>
              </a:lnSpc>
            </a:pPr>
            <a:r>
              <a:rPr lang="zh-CN" altLang="en-US" sz="895">
                <a:solidFill>
                  <a:srgbClr val="262626"/>
                </a:solidFill>
                <a:cs typeface="+mn-ea"/>
                <a:sym typeface="+mn-lt"/>
              </a:rPr>
              <a:t>您的内容打在这里，或者通过复制您的文本后，在此框中选择粘贴，并选择只保留文字。您的内容打在这里，或者通过复制您的文本后，在此框中选择粘贴。</a:t>
            </a:r>
          </a:p>
          <a:p>
            <a:pPr>
              <a:lnSpc>
                <a:spcPct val="130000"/>
              </a:lnSpc>
            </a:pPr>
            <a:endParaRPr lang="zh-CN" altLang="en-US" sz="895">
              <a:solidFill>
                <a:srgbClr val="262626"/>
              </a:solidFill>
              <a:cs typeface="+mn-ea"/>
              <a:sym typeface="+mn-lt"/>
            </a:endParaRPr>
          </a:p>
        </p:txBody>
      </p:sp>
      <p:sp>
        <p:nvSpPr>
          <p:cNvPr id="11" name="矩形 10"/>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2" name="矩形 11"/>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3"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14" name="矩形 13"/>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5" name="TextBox 8"/>
          <p:cNvSpPr txBox="1"/>
          <p:nvPr/>
        </p:nvSpPr>
        <p:spPr>
          <a:xfrm>
            <a:off x="566353" y="155740"/>
            <a:ext cx="3483506"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思维导图的优势与运用领域</a:t>
            </a:r>
            <a:endParaRPr lang="zh-CN" altLang="en-US" sz="2490" b="1" dirty="0">
              <a:solidFill>
                <a:schemeClr val="tx1">
                  <a:lumMod val="85000"/>
                  <a:lumOff val="15000"/>
                </a:schemeClr>
              </a:solidFill>
              <a:cs typeface="+mn-ea"/>
              <a:sym typeface="+mn-lt"/>
            </a:endParaRPr>
          </a:p>
        </p:txBody>
      </p:sp>
      <p:sp>
        <p:nvSpPr>
          <p:cNvPr id="16"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75000"/>
                    <a:lumOff val="25000"/>
                  </a:schemeClr>
                </a:solidFill>
                <a:cs typeface="+mn-ea"/>
                <a:sym typeface="+mn-lt"/>
              </a:rPr>
              <a:t>SUCCESSFUL PROJECT </a:t>
            </a:r>
            <a:endParaRPr lang="zh-CN" altLang="en-US" sz="79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6062"/>
    </mc:Choice>
    <mc:Fallback xmlns="">
      <p:transition spd="slow" advTm="6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ppt_w</p:attrName>
                                        </p:attrNameLst>
                                      </p:cBhvr>
                                      <p:tavLst>
                                        <p:tav tm="0" fmla="#ppt_w*sin(2.5*pi*$)">
                                          <p:val>
                                            <p:fltVal val="0"/>
                                          </p:val>
                                        </p:tav>
                                        <p:tav tm="100000">
                                          <p:val>
                                            <p:fltVal val="1"/>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ppt_w</p:attrName>
                                        </p:attrNameLst>
                                      </p:cBhvr>
                                      <p:tavLst>
                                        <p:tav tm="0" fmla="#ppt_w*sin(2.5*pi*$)">
                                          <p:val>
                                            <p:fltVal val="0"/>
                                          </p:val>
                                        </p:tav>
                                        <p:tav tm="100000">
                                          <p:val>
                                            <p:fltVal val="1"/>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64783" y="992441"/>
            <a:ext cx="3630286" cy="3667577"/>
            <a:chOff x="3646934" y="1340768"/>
            <a:chExt cx="4939865" cy="5013202"/>
          </a:xfrm>
          <a:solidFill>
            <a:srgbClr val="00B0F0"/>
          </a:solidFill>
        </p:grpSpPr>
        <p:sp>
          <p:nvSpPr>
            <p:cNvPr id="3" name="Freeform 11"/>
            <p:cNvSpPr/>
            <p:nvPr/>
          </p:nvSpPr>
          <p:spPr bwMode="auto">
            <a:xfrm>
              <a:off x="5689646" y="1340768"/>
              <a:ext cx="854441" cy="1340794"/>
            </a:xfrm>
            <a:custGeom>
              <a:avLst/>
              <a:gdLst>
                <a:gd name="T0" fmla="*/ 136 w 272"/>
                <a:gd name="T1" fmla="*/ 0 h 427"/>
                <a:gd name="T2" fmla="*/ 272 w 272"/>
                <a:gd name="T3" fmla="*/ 136 h 427"/>
                <a:gd name="T4" fmla="*/ 255 w 272"/>
                <a:gd name="T5" fmla="*/ 201 h 427"/>
                <a:gd name="T6" fmla="*/ 139 w 272"/>
                <a:gd name="T7" fmla="*/ 427 h 427"/>
                <a:gd name="T8" fmla="*/ 19 w 272"/>
                <a:gd name="T9" fmla="*/ 206 h 427"/>
                <a:gd name="T10" fmla="*/ 13 w 272"/>
                <a:gd name="T11" fmla="*/ 195 h 427"/>
                <a:gd name="T12" fmla="*/ 13 w 272"/>
                <a:gd name="T13" fmla="*/ 195 h 427"/>
                <a:gd name="T14" fmla="*/ 0 w 272"/>
                <a:gd name="T15" fmla="*/ 136 h 427"/>
                <a:gd name="T16" fmla="*/ 136 w 272"/>
                <a:gd name="T17"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0"/>
                  </a:moveTo>
                  <a:cubicBezTo>
                    <a:pt x="211" y="0"/>
                    <a:pt x="272" y="61"/>
                    <a:pt x="272" y="136"/>
                  </a:cubicBezTo>
                  <a:cubicBezTo>
                    <a:pt x="272" y="160"/>
                    <a:pt x="266" y="182"/>
                    <a:pt x="255" y="201"/>
                  </a:cubicBezTo>
                  <a:cubicBezTo>
                    <a:pt x="139" y="427"/>
                    <a:pt x="139" y="427"/>
                    <a:pt x="139" y="427"/>
                  </a:cubicBezTo>
                  <a:cubicBezTo>
                    <a:pt x="19" y="206"/>
                    <a:pt x="19" y="206"/>
                    <a:pt x="19" y="206"/>
                  </a:cubicBezTo>
                  <a:cubicBezTo>
                    <a:pt x="17" y="203"/>
                    <a:pt x="15" y="199"/>
                    <a:pt x="13" y="195"/>
                  </a:cubicBezTo>
                  <a:cubicBezTo>
                    <a:pt x="13" y="195"/>
                    <a:pt x="13" y="195"/>
                    <a:pt x="13" y="195"/>
                  </a:cubicBezTo>
                  <a:cubicBezTo>
                    <a:pt x="5" y="177"/>
                    <a:pt x="0" y="157"/>
                    <a:pt x="0" y="136"/>
                  </a:cubicBezTo>
                  <a:cubicBezTo>
                    <a:pt x="0" y="61"/>
                    <a:pt x="61" y="0"/>
                    <a:pt x="136" y="0"/>
                  </a:cubicBezTo>
                  <a:close/>
                </a:path>
              </a:pathLst>
            </a:custGeom>
            <a:solidFill>
              <a:srgbClr val="17375E"/>
            </a:solidFill>
            <a:ln>
              <a:noFill/>
            </a:ln>
            <a:extLst>
              <a:ext uri="{91240B29-F687-4F45-9708-019B960494DF}">
                <a14:hiddenLine xmlns:a14="http://schemas.microsoft.com/office/drawing/2010/main" w="9525">
                  <a:solidFill>
                    <a:srgbClr val="000000"/>
                  </a:solidFill>
                  <a:round/>
                </a14:hiddenLine>
              </a:ext>
            </a:extLst>
          </p:spPr>
          <p:txBody>
            <a:bodyPr vert="horz" wrap="square" lIns="68266" tIns="134381" rIns="68266" bIns="34133" numCol="1" anchor="t" anchorCtr="0" compatLnSpc="1"/>
            <a:lstStyle/>
            <a:p>
              <a:pPr algn="ctr"/>
              <a:r>
                <a:rPr lang="en-US" altLang="zh-CN" sz="2885" dirty="0">
                  <a:solidFill>
                    <a:schemeClr val="bg1"/>
                  </a:solidFill>
                  <a:cs typeface="+mn-ea"/>
                  <a:sym typeface="+mn-lt"/>
                </a:rPr>
                <a:t>01</a:t>
              </a:r>
              <a:endParaRPr lang="zh-CN" altLang="en-US" sz="2885" dirty="0">
                <a:solidFill>
                  <a:schemeClr val="bg1"/>
                </a:solidFill>
                <a:cs typeface="+mn-ea"/>
                <a:sym typeface="+mn-lt"/>
              </a:endParaRPr>
            </a:p>
          </p:txBody>
        </p:sp>
        <p:sp>
          <p:nvSpPr>
            <p:cNvPr id="4" name="Freeform 12"/>
            <p:cNvSpPr/>
            <p:nvPr/>
          </p:nvSpPr>
          <p:spPr bwMode="auto">
            <a:xfrm>
              <a:off x="5689646" y="5013176"/>
              <a:ext cx="854441" cy="1340794"/>
            </a:xfrm>
            <a:custGeom>
              <a:avLst/>
              <a:gdLst>
                <a:gd name="T0" fmla="*/ 136 w 272"/>
                <a:gd name="T1" fmla="*/ 427 h 427"/>
                <a:gd name="T2" fmla="*/ 272 w 272"/>
                <a:gd name="T3" fmla="*/ 291 h 427"/>
                <a:gd name="T4" fmla="*/ 255 w 272"/>
                <a:gd name="T5" fmla="*/ 226 h 427"/>
                <a:gd name="T6" fmla="*/ 139 w 272"/>
                <a:gd name="T7" fmla="*/ 0 h 427"/>
                <a:gd name="T8" fmla="*/ 19 w 272"/>
                <a:gd name="T9" fmla="*/ 221 h 427"/>
                <a:gd name="T10" fmla="*/ 13 w 272"/>
                <a:gd name="T11" fmla="*/ 232 h 427"/>
                <a:gd name="T12" fmla="*/ 13 w 272"/>
                <a:gd name="T13" fmla="*/ 232 h 427"/>
                <a:gd name="T14" fmla="*/ 0 w 272"/>
                <a:gd name="T15" fmla="*/ 291 h 427"/>
                <a:gd name="T16" fmla="*/ 136 w 272"/>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427"/>
                  </a:moveTo>
                  <a:cubicBezTo>
                    <a:pt x="211" y="427"/>
                    <a:pt x="272" y="366"/>
                    <a:pt x="272" y="291"/>
                  </a:cubicBezTo>
                  <a:cubicBezTo>
                    <a:pt x="272" y="268"/>
                    <a:pt x="266" y="245"/>
                    <a:pt x="255" y="226"/>
                  </a:cubicBezTo>
                  <a:cubicBezTo>
                    <a:pt x="139" y="0"/>
                    <a:pt x="139" y="0"/>
                    <a:pt x="139" y="0"/>
                  </a:cubicBezTo>
                  <a:cubicBezTo>
                    <a:pt x="19" y="221"/>
                    <a:pt x="19" y="221"/>
                    <a:pt x="19" y="221"/>
                  </a:cubicBezTo>
                  <a:cubicBezTo>
                    <a:pt x="17" y="224"/>
                    <a:pt x="15" y="228"/>
                    <a:pt x="13" y="232"/>
                  </a:cubicBezTo>
                  <a:cubicBezTo>
                    <a:pt x="13" y="232"/>
                    <a:pt x="13" y="232"/>
                    <a:pt x="13" y="232"/>
                  </a:cubicBezTo>
                  <a:cubicBezTo>
                    <a:pt x="5" y="250"/>
                    <a:pt x="0" y="270"/>
                    <a:pt x="0" y="291"/>
                  </a:cubicBezTo>
                  <a:cubicBezTo>
                    <a:pt x="0" y="366"/>
                    <a:pt x="61" y="427"/>
                    <a:pt x="136" y="427"/>
                  </a:cubicBezTo>
                  <a:close/>
                </a:path>
              </a:pathLst>
            </a:custGeom>
            <a:solidFill>
              <a:srgbClr val="17375E"/>
            </a:solidFill>
            <a:ln>
              <a:noFill/>
            </a:ln>
            <a:extLst>
              <a:ext uri="{91240B29-F687-4F45-9708-019B960494DF}">
                <a14:hiddenLine xmlns:a14="http://schemas.microsoft.com/office/drawing/2010/main" w="9525">
                  <a:solidFill>
                    <a:srgbClr val="000000"/>
                  </a:solidFill>
                  <a:round/>
                </a14:hiddenLine>
              </a:ext>
            </a:extLst>
          </p:spPr>
          <p:txBody>
            <a:bodyPr vert="horz" wrap="square" lIns="68266" tIns="430019" rIns="68266" bIns="34939" numCol="1" anchor="t" anchorCtr="0" compatLnSpc="1"/>
            <a:lstStyle/>
            <a:p>
              <a:pPr algn="ctr"/>
              <a:r>
                <a:rPr lang="en-US" altLang="zh-CN" sz="2885" dirty="0">
                  <a:solidFill>
                    <a:schemeClr val="bg1"/>
                  </a:solidFill>
                  <a:cs typeface="+mn-ea"/>
                  <a:sym typeface="+mn-lt"/>
                </a:rPr>
                <a:t>03</a:t>
              </a:r>
              <a:endParaRPr lang="zh-CN" altLang="en-US" sz="2885" dirty="0">
                <a:solidFill>
                  <a:schemeClr val="bg1"/>
                </a:solidFill>
                <a:cs typeface="+mn-ea"/>
                <a:sym typeface="+mn-lt"/>
              </a:endParaRPr>
            </a:p>
          </p:txBody>
        </p:sp>
        <p:sp>
          <p:nvSpPr>
            <p:cNvPr id="5" name="Freeform 13"/>
            <p:cNvSpPr/>
            <p:nvPr/>
          </p:nvSpPr>
          <p:spPr bwMode="auto">
            <a:xfrm>
              <a:off x="7247334" y="3420813"/>
              <a:ext cx="1339465" cy="853112"/>
            </a:xfrm>
            <a:custGeom>
              <a:avLst/>
              <a:gdLst>
                <a:gd name="T0" fmla="*/ 427 w 427"/>
                <a:gd name="T1" fmla="*/ 136 h 272"/>
                <a:gd name="T2" fmla="*/ 291 w 427"/>
                <a:gd name="T3" fmla="*/ 272 h 272"/>
                <a:gd name="T4" fmla="*/ 226 w 427"/>
                <a:gd name="T5" fmla="*/ 255 h 272"/>
                <a:gd name="T6" fmla="*/ 0 w 427"/>
                <a:gd name="T7" fmla="*/ 139 h 272"/>
                <a:gd name="T8" fmla="*/ 221 w 427"/>
                <a:gd name="T9" fmla="*/ 19 h 272"/>
                <a:gd name="T10" fmla="*/ 232 w 427"/>
                <a:gd name="T11" fmla="*/ 13 h 272"/>
                <a:gd name="T12" fmla="*/ 232 w 427"/>
                <a:gd name="T13" fmla="*/ 13 h 272"/>
                <a:gd name="T14" fmla="*/ 291 w 427"/>
                <a:gd name="T15" fmla="*/ 0 h 272"/>
                <a:gd name="T16" fmla="*/ 427 w 427"/>
                <a:gd name="T1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427" y="136"/>
                  </a:moveTo>
                  <a:cubicBezTo>
                    <a:pt x="427" y="211"/>
                    <a:pt x="366" y="272"/>
                    <a:pt x="291" y="272"/>
                  </a:cubicBezTo>
                  <a:cubicBezTo>
                    <a:pt x="268" y="272"/>
                    <a:pt x="246" y="266"/>
                    <a:pt x="226" y="255"/>
                  </a:cubicBezTo>
                  <a:cubicBezTo>
                    <a:pt x="0" y="139"/>
                    <a:pt x="0" y="139"/>
                    <a:pt x="0" y="139"/>
                  </a:cubicBezTo>
                  <a:cubicBezTo>
                    <a:pt x="221" y="19"/>
                    <a:pt x="221" y="19"/>
                    <a:pt x="221" y="19"/>
                  </a:cubicBezTo>
                  <a:cubicBezTo>
                    <a:pt x="225" y="17"/>
                    <a:pt x="228" y="15"/>
                    <a:pt x="232" y="13"/>
                  </a:cubicBezTo>
                  <a:cubicBezTo>
                    <a:pt x="232" y="13"/>
                    <a:pt x="232" y="13"/>
                    <a:pt x="232" y="13"/>
                  </a:cubicBezTo>
                  <a:cubicBezTo>
                    <a:pt x="250" y="4"/>
                    <a:pt x="270" y="0"/>
                    <a:pt x="291" y="0"/>
                  </a:cubicBezTo>
                  <a:cubicBezTo>
                    <a:pt x="366" y="0"/>
                    <a:pt x="427" y="61"/>
                    <a:pt x="427" y="136"/>
                  </a:cubicBezTo>
                  <a:close/>
                </a:path>
              </a:pathLst>
            </a:custGeom>
            <a:solidFill>
              <a:srgbClr val="17375E"/>
            </a:solidFill>
            <a:ln>
              <a:noFill/>
            </a:ln>
            <a:extLst>
              <a:ext uri="{91240B29-F687-4F45-9708-019B960494DF}">
                <a14:hiddenLine xmlns:a14="http://schemas.microsoft.com/office/drawing/2010/main" w="9525">
                  <a:solidFill>
                    <a:srgbClr val="000000"/>
                  </a:solidFill>
                  <a:round/>
                </a14:hiddenLine>
              </a:ext>
            </a:extLst>
          </p:spPr>
          <p:txBody>
            <a:bodyPr vert="horz" wrap="square" lIns="376267" tIns="34939" rIns="68266" bIns="34133" numCol="1" anchor="ctr" anchorCtr="0" compatLnSpc="1"/>
            <a:lstStyle/>
            <a:p>
              <a:pPr algn="ctr"/>
              <a:r>
                <a:rPr lang="en-US" altLang="zh-CN" sz="2885" dirty="0">
                  <a:solidFill>
                    <a:schemeClr val="bg1"/>
                  </a:solidFill>
                  <a:cs typeface="+mn-ea"/>
                  <a:sym typeface="+mn-lt"/>
                </a:rPr>
                <a:t>02</a:t>
              </a:r>
              <a:endParaRPr lang="zh-CN" altLang="en-US" sz="2885" dirty="0">
                <a:solidFill>
                  <a:schemeClr val="bg1"/>
                </a:solidFill>
                <a:cs typeface="+mn-ea"/>
                <a:sym typeface="+mn-lt"/>
              </a:endParaRPr>
            </a:p>
          </p:txBody>
        </p:sp>
        <p:sp>
          <p:nvSpPr>
            <p:cNvPr id="6" name="Freeform 14"/>
            <p:cNvSpPr/>
            <p:nvPr/>
          </p:nvSpPr>
          <p:spPr bwMode="auto">
            <a:xfrm>
              <a:off x="3646934" y="3420813"/>
              <a:ext cx="1340795" cy="853112"/>
            </a:xfrm>
            <a:custGeom>
              <a:avLst/>
              <a:gdLst>
                <a:gd name="T0" fmla="*/ 0 w 427"/>
                <a:gd name="T1" fmla="*/ 136 h 272"/>
                <a:gd name="T2" fmla="*/ 136 w 427"/>
                <a:gd name="T3" fmla="*/ 272 h 272"/>
                <a:gd name="T4" fmla="*/ 201 w 427"/>
                <a:gd name="T5" fmla="*/ 255 h 272"/>
                <a:gd name="T6" fmla="*/ 427 w 427"/>
                <a:gd name="T7" fmla="*/ 139 h 272"/>
                <a:gd name="T8" fmla="*/ 207 w 427"/>
                <a:gd name="T9" fmla="*/ 19 h 272"/>
                <a:gd name="T10" fmla="*/ 195 w 427"/>
                <a:gd name="T11" fmla="*/ 13 h 272"/>
                <a:gd name="T12" fmla="*/ 195 w 427"/>
                <a:gd name="T13" fmla="*/ 13 h 272"/>
                <a:gd name="T14" fmla="*/ 136 w 427"/>
                <a:gd name="T15" fmla="*/ 0 h 272"/>
                <a:gd name="T16" fmla="*/ 0 w 427"/>
                <a:gd name="T1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0" y="136"/>
                  </a:moveTo>
                  <a:cubicBezTo>
                    <a:pt x="0" y="211"/>
                    <a:pt x="61" y="272"/>
                    <a:pt x="136" y="272"/>
                  </a:cubicBezTo>
                  <a:cubicBezTo>
                    <a:pt x="160" y="272"/>
                    <a:pt x="182" y="266"/>
                    <a:pt x="201" y="255"/>
                  </a:cubicBezTo>
                  <a:cubicBezTo>
                    <a:pt x="427" y="139"/>
                    <a:pt x="427" y="139"/>
                    <a:pt x="427" y="139"/>
                  </a:cubicBezTo>
                  <a:cubicBezTo>
                    <a:pt x="207" y="19"/>
                    <a:pt x="207" y="19"/>
                    <a:pt x="207" y="19"/>
                  </a:cubicBezTo>
                  <a:cubicBezTo>
                    <a:pt x="203" y="17"/>
                    <a:pt x="199" y="15"/>
                    <a:pt x="195" y="13"/>
                  </a:cubicBezTo>
                  <a:cubicBezTo>
                    <a:pt x="195" y="13"/>
                    <a:pt x="195" y="13"/>
                    <a:pt x="195" y="13"/>
                  </a:cubicBezTo>
                  <a:cubicBezTo>
                    <a:pt x="177" y="4"/>
                    <a:pt x="157" y="0"/>
                    <a:pt x="136" y="0"/>
                  </a:cubicBezTo>
                  <a:cubicBezTo>
                    <a:pt x="61" y="0"/>
                    <a:pt x="0" y="61"/>
                    <a:pt x="0" y="136"/>
                  </a:cubicBezTo>
                  <a:close/>
                </a:path>
              </a:pathLst>
            </a:custGeom>
            <a:solidFill>
              <a:srgbClr val="17375E"/>
            </a:solidFill>
            <a:ln>
              <a:noFill/>
            </a:ln>
            <a:extLst>
              <a:ext uri="{91240B29-F687-4F45-9708-019B960494DF}">
                <a14:hiddenLine xmlns:a14="http://schemas.microsoft.com/office/drawing/2010/main" w="9525">
                  <a:solidFill>
                    <a:srgbClr val="000000"/>
                  </a:solidFill>
                  <a:round/>
                </a14:hiddenLine>
              </a:ext>
            </a:extLst>
          </p:spPr>
          <p:txBody>
            <a:bodyPr vert="horz" wrap="square" lIns="67190" tIns="34939" rIns="376267" bIns="34133" numCol="1" anchor="ctr" anchorCtr="0" compatLnSpc="1"/>
            <a:lstStyle/>
            <a:p>
              <a:pPr algn="ctr"/>
              <a:r>
                <a:rPr lang="en-US" altLang="zh-CN" sz="2885">
                  <a:solidFill>
                    <a:schemeClr val="bg1"/>
                  </a:solidFill>
                  <a:cs typeface="+mn-ea"/>
                  <a:sym typeface="+mn-lt"/>
                </a:rPr>
                <a:t>04</a:t>
              </a:r>
              <a:endParaRPr lang="zh-CN" altLang="en-US" sz="2885">
                <a:solidFill>
                  <a:schemeClr val="bg1"/>
                </a:solidFill>
                <a:cs typeface="+mn-ea"/>
                <a:sym typeface="+mn-lt"/>
              </a:endParaRPr>
            </a:p>
          </p:txBody>
        </p:sp>
      </p:grpSp>
      <p:grpSp>
        <p:nvGrpSpPr>
          <p:cNvPr id="7" name="组合 6"/>
          <p:cNvGrpSpPr/>
          <p:nvPr/>
        </p:nvGrpSpPr>
        <p:grpSpPr>
          <a:xfrm>
            <a:off x="3749122" y="2098719"/>
            <a:ext cx="1461610" cy="1455020"/>
            <a:chOff x="5072992" y="2642531"/>
            <a:chExt cx="1988866" cy="1988864"/>
          </a:xfrm>
        </p:grpSpPr>
        <p:sp>
          <p:nvSpPr>
            <p:cNvPr id="8" name="Oval 19"/>
            <p:cNvSpPr>
              <a:spLocks noChangeArrowheads="1"/>
            </p:cNvSpPr>
            <p:nvPr/>
          </p:nvSpPr>
          <p:spPr bwMode="auto">
            <a:xfrm>
              <a:off x="5072992" y="2642531"/>
              <a:ext cx="1988866" cy="1988864"/>
            </a:xfrm>
            <a:prstGeom prst="ellipse">
              <a:avLst/>
            </a:prstGeom>
            <a:solidFill>
              <a:srgbClr val="17375E"/>
            </a:solidFill>
            <a:ln w="19050" cap="flat" cmpd="sng" algn="ctr">
              <a:noFill/>
              <a:prstDash val="solid"/>
            </a:ln>
            <a:effectLst/>
          </p:spPr>
          <p:txBody>
            <a:bodyPr anchor="ctr"/>
            <a:lstStyle/>
            <a:p>
              <a:pPr algn="ctr">
                <a:lnSpc>
                  <a:spcPct val="120000"/>
                </a:lnSpc>
              </a:pPr>
              <a:endParaRPr lang="zh-CN" altLang="en-US" sz="895" kern="0" dirty="0">
                <a:solidFill>
                  <a:srgbClr val="4D4D4D"/>
                </a:solidFill>
                <a:cs typeface="+mn-ea"/>
                <a:sym typeface="+mn-lt"/>
              </a:endParaRPr>
            </a:p>
          </p:txBody>
        </p:sp>
        <p:sp>
          <p:nvSpPr>
            <p:cNvPr id="9" name="Oval 19"/>
            <p:cNvSpPr>
              <a:spLocks noChangeArrowheads="1"/>
            </p:cNvSpPr>
            <p:nvPr/>
          </p:nvSpPr>
          <p:spPr bwMode="auto">
            <a:xfrm>
              <a:off x="5459899" y="3047171"/>
              <a:ext cx="1215050" cy="1179584"/>
            </a:xfrm>
            <a:prstGeom prst="ellipse">
              <a:avLst/>
            </a:prstGeom>
            <a:solidFill>
              <a:srgbClr val="17375E"/>
            </a:solidFill>
            <a:ln w="3175" cap="flat" cmpd="sng" algn="ctr">
              <a:noFill/>
              <a:prstDash val="solid"/>
            </a:ln>
            <a:effectLst/>
          </p:spPr>
          <p:txBody>
            <a:bodyPr anchor="ctr"/>
            <a:lstStyle/>
            <a:p>
              <a:pPr algn="ctr"/>
              <a:r>
                <a:rPr lang="zh-CN" altLang="en-US" sz="1790" kern="0" dirty="0">
                  <a:solidFill>
                    <a:schemeClr val="bg1"/>
                  </a:solidFill>
                  <a:cs typeface="+mn-ea"/>
                  <a:sym typeface="+mn-lt"/>
                </a:rPr>
                <a:t>添加标题</a:t>
              </a:r>
            </a:p>
          </p:txBody>
        </p:sp>
      </p:grpSp>
      <p:sp>
        <p:nvSpPr>
          <p:cNvPr id="10" name="TextBox 9"/>
          <p:cNvSpPr txBox="1"/>
          <p:nvPr/>
        </p:nvSpPr>
        <p:spPr>
          <a:xfrm>
            <a:off x="1293726" y="1504285"/>
            <a:ext cx="2455397" cy="605397"/>
          </a:xfrm>
          <a:prstGeom prst="rect">
            <a:avLst/>
          </a:prstGeom>
          <a:noFill/>
        </p:spPr>
        <p:txBody>
          <a:bodyPr wrap="square" lIns="67072" tIns="33536" rIns="67072" bIns="33536" rtlCol="0">
            <a:spAutoFit/>
          </a:bodyPr>
          <a:lstStyle/>
          <a:p>
            <a:pPr algn="just">
              <a:lnSpc>
                <a:spcPct val="130000"/>
              </a:lnSpc>
            </a:pPr>
            <a:r>
              <a:rPr lang="zh-CN" altLang="en-US" sz="895" dirty="0">
                <a:solidFill>
                  <a:srgbClr val="262626"/>
                </a:solidFill>
                <a:cs typeface="+mn-ea"/>
                <a:sym typeface="+mn-lt"/>
              </a:rPr>
              <a:t>您的内容打在这里，或者通过复制您的文本后，在此框中选择粘贴，并选择只保留文字。您的内容打在</a:t>
            </a:r>
            <a:r>
              <a:rPr lang="zh-CN" altLang="en-US" sz="895">
                <a:solidFill>
                  <a:srgbClr val="262626"/>
                </a:solidFill>
                <a:cs typeface="+mn-ea"/>
                <a:sym typeface="+mn-lt"/>
              </a:rPr>
              <a:t>这里，或者通过通过复制您的文本。</a:t>
            </a:r>
          </a:p>
        </p:txBody>
      </p:sp>
      <p:sp>
        <p:nvSpPr>
          <p:cNvPr id="11" name="TextBox 10"/>
          <p:cNvSpPr txBox="1"/>
          <p:nvPr/>
        </p:nvSpPr>
        <p:spPr>
          <a:xfrm>
            <a:off x="2445215" y="1166539"/>
            <a:ext cx="1303908" cy="202711"/>
          </a:xfrm>
          <a:prstGeom prst="rect">
            <a:avLst/>
          </a:prstGeom>
          <a:noFill/>
        </p:spPr>
        <p:txBody>
          <a:bodyPr wrap="square" lIns="67072" tIns="0" rIns="67072" bIns="0" rtlCol="0" anchor="t">
            <a:spAutoFit/>
          </a:bodyPr>
          <a:lstStyle/>
          <a:p>
            <a:pPr algn="r">
              <a:lnSpc>
                <a:spcPct val="150000"/>
              </a:lnSpc>
            </a:pPr>
            <a:r>
              <a:rPr lang="zh-CN" altLang="en-US" sz="995" dirty="0">
                <a:solidFill>
                  <a:srgbClr val="17375E"/>
                </a:solidFill>
                <a:cs typeface="+mn-ea"/>
                <a:sym typeface="+mn-lt"/>
              </a:rPr>
              <a:t>点击添加标题</a:t>
            </a:r>
          </a:p>
        </p:txBody>
      </p:sp>
      <p:sp>
        <p:nvSpPr>
          <p:cNvPr id="12" name="TextBox 11"/>
          <p:cNvSpPr txBox="1"/>
          <p:nvPr/>
        </p:nvSpPr>
        <p:spPr>
          <a:xfrm>
            <a:off x="5224343" y="1504285"/>
            <a:ext cx="2455397" cy="605397"/>
          </a:xfrm>
          <a:prstGeom prst="rect">
            <a:avLst/>
          </a:prstGeom>
          <a:noFill/>
        </p:spPr>
        <p:txBody>
          <a:bodyPr wrap="square" lIns="67072" tIns="33536" rIns="67072" bIns="33536" rtlCol="0">
            <a:spAutoFit/>
          </a:bodyPr>
          <a:lstStyle/>
          <a:p>
            <a:pPr algn="just">
              <a:lnSpc>
                <a:spcPct val="130000"/>
              </a:lnSpc>
            </a:pPr>
            <a:r>
              <a:rPr lang="zh-CN" altLang="en-US" sz="895" dirty="0">
                <a:solidFill>
                  <a:srgbClr val="262626"/>
                </a:solidFill>
                <a:cs typeface="+mn-ea"/>
                <a:sym typeface="+mn-lt"/>
              </a:rPr>
              <a:t>您的内容打在这里，或者通过复制您的文本后，在此框中选择粘贴，并选择只保留文字。您的内容打在</a:t>
            </a:r>
            <a:r>
              <a:rPr lang="zh-CN" altLang="en-US" sz="895">
                <a:solidFill>
                  <a:srgbClr val="262626"/>
                </a:solidFill>
                <a:cs typeface="+mn-ea"/>
                <a:sym typeface="+mn-lt"/>
              </a:rPr>
              <a:t>这里，或者通过通过复制您的文本。</a:t>
            </a:r>
          </a:p>
        </p:txBody>
      </p:sp>
      <p:sp>
        <p:nvSpPr>
          <p:cNvPr id="13" name="TextBox 12"/>
          <p:cNvSpPr txBox="1"/>
          <p:nvPr/>
        </p:nvSpPr>
        <p:spPr>
          <a:xfrm>
            <a:off x="5224343" y="1166539"/>
            <a:ext cx="1303908" cy="202711"/>
          </a:xfrm>
          <a:prstGeom prst="rect">
            <a:avLst/>
          </a:prstGeom>
          <a:noFill/>
        </p:spPr>
        <p:txBody>
          <a:bodyPr wrap="square" lIns="67072" tIns="0" rIns="67072" bIns="0" rtlCol="0" anchor="t">
            <a:spAutoFit/>
          </a:bodyPr>
          <a:lstStyle/>
          <a:p>
            <a:pPr>
              <a:lnSpc>
                <a:spcPct val="150000"/>
              </a:lnSpc>
            </a:pPr>
            <a:r>
              <a:rPr lang="zh-CN" altLang="en-US" sz="995">
                <a:solidFill>
                  <a:srgbClr val="17375E"/>
                </a:solidFill>
                <a:cs typeface="+mn-ea"/>
                <a:sym typeface="+mn-lt"/>
              </a:rPr>
              <a:t>点击添加标题</a:t>
            </a:r>
          </a:p>
        </p:txBody>
      </p:sp>
      <p:sp>
        <p:nvSpPr>
          <p:cNvPr id="14" name="TextBox 13"/>
          <p:cNvSpPr txBox="1"/>
          <p:nvPr/>
        </p:nvSpPr>
        <p:spPr>
          <a:xfrm>
            <a:off x="1293726" y="3784475"/>
            <a:ext cx="2455397" cy="605397"/>
          </a:xfrm>
          <a:prstGeom prst="rect">
            <a:avLst/>
          </a:prstGeom>
          <a:noFill/>
        </p:spPr>
        <p:txBody>
          <a:bodyPr wrap="square" lIns="67072" tIns="33536" rIns="67072" bIns="33536" rtlCol="0">
            <a:spAutoFit/>
          </a:bodyPr>
          <a:lstStyle/>
          <a:p>
            <a:pPr algn="just">
              <a:lnSpc>
                <a:spcPct val="130000"/>
              </a:lnSpc>
            </a:pPr>
            <a:r>
              <a:rPr lang="zh-CN" altLang="en-US" sz="895" dirty="0">
                <a:solidFill>
                  <a:srgbClr val="262626"/>
                </a:solidFill>
                <a:cs typeface="+mn-ea"/>
                <a:sym typeface="+mn-lt"/>
              </a:rPr>
              <a:t>您的内容打在这里，或者通过复制您的文本后，在此框中选择粘贴，并选择只保留文字。您的内容打在</a:t>
            </a:r>
            <a:r>
              <a:rPr lang="zh-CN" altLang="en-US" sz="895">
                <a:solidFill>
                  <a:srgbClr val="262626"/>
                </a:solidFill>
                <a:cs typeface="+mn-ea"/>
                <a:sym typeface="+mn-lt"/>
              </a:rPr>
              <a:t>这里，或者通过通过复制您的文本。</a:t>
            </a:r>
          </a:p>
        </p:txBody>
      </p:sp>
      <p:sp>
        <p:nvSpPr>
          <p:cNvPr id="15" name="TextBox 14"/>
          <p:cNvSpPr txBox="1"/>
          <p:nvPr/>
        </p:nvSpPr>
        <p:spPr>
          <a:xfrm>
            <a:off x="2445215" y="3446729"/>
            <a:ext cx="1303908" cy="202711"/>
          </a:xfrm>
          <a:prstGeom prst="rect">
            <a:avLst/>
          </a:prstGeom>
          <a:noFill/>
        </p:spPr>
        <p:txBody>
          <a:bodyPr wrap="square" lIns="67072" tIns="0" rIns="67072" bIns="0" rtlCol="0" anchor="t">
            <a:spAutoFit/>
          </a:bodyPr>
          <a:lstStyle/>
          <a:p>
            <a:pPr algn="r">
              <a:lnSpc>
                <a:spcPct val="150000"/>
              </a:lnSpc>
            </a:pPr>
            <a:r>
              <a:rPr lang="zh-CN" altLang="en-US" sz="995">
                <a:solidFill>
                  <a:srgbClr val="17375E"/>
                </a:solidFill>
                <a:cs typeface="+mn-ea"/>
                <a:sym typeface="+mn-lt"/>
              </a:rPr>
              <a:t>点击添加标题</a:t>
            </a:r>
          </a:p>
        </p:txBody>
      </p:sp>
      <p:sp>
        <p:nvSpPr>
          <p:cNvPr id="16" name="TextBox 15"/>
          <p:cNvSpPr txBox="1"/>
          <p:nvPr/>
        </p:nvSpPr>
        <p:spPr>
          <a:xfrm>
            <a:off x="5224343" y="3784475"/>
            <a:ext cx="2455397" cy="605397"/>
          </a:xfrm>
          <a:prstGeom prst="rect">
            <a:avLst/>
          </a:prstGeom>
          <a:noFill/>
        </p:spPr>
        <p:txBody>
          <a:bodyPr wrap="square" lIns="67072" tIns="33536" rIns="67072" bIns="33536" rtlCol="0">
            <a:spAutoFit/>
          </a:bodyPr>
          <a:lstStyle/>
          <a:p>
            <a:pPr algn="just">
              <a:lnSpc>
                <a:spcPct val="130000"/>
              </a:lnSpc>
            </a:pPr>
            <a:r>
              <a:rPr lang="zh-CN" altLang="en-US" sz="895" dirty="0">
                <a:solidFill>
                  <a:srgbClr val="262626"/>
                </a:solidFill>
                <a:cs typeface="+mn-ea"/>
                <a:sym typeface="+mn-lt"/>
              </a:rPr>
              <a:t>您的内容打在这里，或者通过复制您的文本后，在此框中选择粘贴，并选择只保留文字。您的内容打在</a:t>
            </a:r>
            <a:r>
              <a:rPr lang="zh-CN" altLang="en-US" sz="895">
                <a:solidFill>
                  <a:srgbClr val="262626"/>
                </a:solidFill>
                <a:cs typeface="+mn-ea"/>
                <a:sym typeface="+mn-lt"/>
              </a:rPr>
              <a:t>这里，或者通过通过复制您的文本。</a:t>
            </a:r>
          </a:p>
        </p:txBody>
      </p:sp>
      <p:sp>
        <p:nvSpPr>
          <p:cNvPr id="17" name="TextBox 16"/>
          <p:cNvSpPr txBox="1"/>
          <p:nvPr/>
        </p:nvSpPr>
        <p:spPr>
          <a:xfrm>
            <a:off x="5224344" y="3446729"/>
            <a:ext cx="1303908" cy="202711"/>
          </a:xfrm>
          <a:prstGeom prst="rect">
            <a:avLst/>
          </a:prstGeom>
          <a:noFill/>
        </p:spPr>
        <p:txBody>
          <a:bodyPr wrap="square" lIns="67072" tIns="0" rIns="67072" bIns="0" rtlCol="0" anchor="t">
            <a:spAutoFit/>
          </a:bodyPr>
          <a:lstStyle/>
          <a:p>
            <a:pPr>
              <a:lnSpc>
                <a:spcPct val="150000"/>
              </a:lnSpc>
            </a:pPr>
            <a:r>
              <a:rPr lang="zh-CN" altLang="en-US" sz="995">
                <a:solidFill>
                  <a:srgbClr val="17375E"/>
                </a:solidFill>
                <a:cs typeface="+mn-ea"/>
                <a:sym typeface="+mn-lt"/>
              </a:rPr>
              <a:t>点击添加标题</a:t>
            </a:r>
          </a:p>
        </p:txBody>
      </p:sp>
      <p:sp>
        <p:nvSpPr>
          <p:cNvPr id="18" name="矩形 17"/>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9" name="矩形 18"/>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20"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21" name="矩形 20"/>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22" name="TextBox 8"/>
          <p:cNvSpPr txBox="1"/>
          <p:nvPr/>
        </p:nvSpPr>
        <p:spPr>
          <a:xfrm>
            <a:off x="566353" y="155740"/>
            <a:ext cx="3268472"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思维导图的优势与运用领域</a:t>
            </a:r>
            <a:endParaRPr lang="zh-CN" altLang="en-US" sz="2490" b="1" dirty="0">
              <a:solidFill>
                <a:schemeClr val="tx1">
                  <a:lumMod val="85000"/>
                  <a:lumOff val="15000"/>
                </a:schemeClr>
              </a:solidFill>
              <a:cs typeface="+mn-ea"/>
              <a:sym typeface="+mn-lt"/>
            </a:endParaRPr>
          </a:p>
        </p:txBody>
      </p:sp>
      <p:sp>
        <p:nvSpPr>
          <p:cNvPr id="23"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75000"/>
                    <a:lumOff val="25000"/>
                  </a:schemeClr>
                </a:solidFill>
                <a:cs typeface="+mn-ea"/>
                <a:sym typeface="+mn-lt"/>
              </a:rPr>
              <a:t>SUCCESSFUL PROJECT </a:t>
            </a:r>
            <a:endParaRPr lang="zh-CN" altLang="en-US" sz="79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633"/>
    </mc:Choice>
    <mc:Fallback xmlns="">
      <p:transition spd="slow" advTm="3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par>
                          <p:cTn id="18" fill="hold">
                            <p:stCondLst>
                              <p:cond delay="1000"/>
                            </p:stCondLst>
                            <p:childTnLst>
                              <p:par>
                                <p:cTn id="19" presetID="1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ppt_x</p:attrName>
                                        </p:attrNameLst>
                                      </p:cBhvr>
                                      <p:tavLst>
                                        <p:tav tm="0">
                                          <p:val>
                                            <p:strVal val="#ppt_x+#ppt_w*1.125000"/>
                                          </p:val>
                                        </p:tav>
                                        <p:tav tm="100000">
                                          <p:val>
                                            <p:strVal val="#ppt_x"/>
                                          </p:val>
                                        </p:tav>
                                      </p:tavLst>
                                    </p:anim>
                                    <p:animEffect transition="in" filter="wipe(left)">
                                      <p:cBhvr>
                                        <p:cTn id="22" dur="500"/>
                                        <p:tgtEl>
                                          <p:spTgt spid="11"/>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ppt_x</p:attrName>
                                        </p:attrNameLst>
                                      </p:cBhvr>
                                      <p:tavLst>
                                        <p:tav tm="0">
                                          <p:val>
                                            <p:strVal val="#ppt_x+#ppt_w*1.125000"/>
                                          </p:val>
                                        </p:tav>
                                        <p:tav tm="100000">
                                          <p:val>
                                            <p:strVal val="#ppt_x"/>
                                          </p:val>
                                        </p:tav>
                                      </p:tavLst>
                                    </p:anim>
                                    <p:animEffect transition="in" filter="wipe(left)">
                                      <p:cBhvr>
                                        <p:cTn id="26" dur="500"/>
                                        <p:tgtEl>
                                          <p:spTgt spid="10"/>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p:tgtEl>
                                          <p:spTgt spid="15"/>
                                        </p:tgtEl>
                                        <p:attrNameLst>
                                          <p:attrName>ppt_x</p:attrName>
                                        </p:attrNameLst>
                                      </p:cBhvr>
                                      <p:tavLst>
                                        <p:tav tm="0">
                                          <p:val>
                                            <p:strVal val="#ppt_x+#ppt_w*1.125000"/>
                                          </p:val>
                                        </p:tav>
                                        <p:tav tm="100000">
                                          <p:val>
                                            <p:strVal val="#ppt_x"/>
                                          </p:val>
                                        </p:tav>
                                      </p:tavLst>
                                    </p:anim>
                                    <p:animEffect transition="in" filter="wipe(left)">
                                      <p:cBhvr>
                                        <p:cTn id="38" dur="500"/>
                                        <p:tgtEl>
                                          <p:spTgt spid="15"/>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p:tgtEl>
                                          <p:spTgt spid="14"/>
                                        </p:tgtEl>
                                        <p:attrNameLst>
                                          <p:attrName>ppt_x</p:attrName>
                                        </p:attrNameLst>
                                      </p:cBhvr>
                                      <p:tavLst>
                                        <p:tav tm="0">
                                          <p:val>
                                            <p:strVal val="#ppt_x+#ppt_w*1.125000"/>
                                          </p:val>
                                        </p:tav>
                                        <p:tav tm="100000">
                                          <p:val>
                                            <p:strVal val="#ppt_x"/>
                                          </p:val>
                                        </p:tav>
                                      </p:tavLst>
                                    </p:anim>
                                    <p:animEffect transition="in" filter="wipe(left)">
                                      <p:cBhvr>
                                        <p:cTn id="42" dur="500"/>
                                        <p:tgtEl>
                                          <p:spTgt spid="14"/>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p:tgtEl>
                                          <p:spTgt spid="17"/>
                                        </p:tgtEl>
                                        <p:attrNameLst>
                                          <p:attrName>ppt_x</p:attrName>
                                        </p:attrNameLst>
                                      </p:cBhvr>
                                      <p:tavLst>
                                        <p:tav tm="0">
                                          <p:val>
                                            <p:strVal val="#ppt_x-#ppt_w*1.125000"/>
                                          </p:val>
                                        </p:tav>
                                        <p:tav tm="100000">
                                          <p:val>
                                            <p:strVal val="#ppt_x"/>
                                          </p:val>
                                        </p:tav>
                                      </p:tavLst>
                                    </p:anim>
                                    <p:animEffect transition="in" filter="wipe(right)">
                                      <p:cBhvr>
                                        <p:cTn id="46" dur="500"/>
                                        <p:tgtEl>
                                          <p:spTgt spid="17"/>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ppt_x</p:attrName>
                                        </p:attrNameLst>
                                      </p:cBhvr>
                                      <p:tavLst>
                                        <p:tav tm="0">
                                          <p:val>
                                            <p:strVal val="#ppt_x-#ppt_w*1.125000"/>
                                          </p:val>
                                        </p:tav>
                                        <p:tav tm="100000">
                                          <p:val>
                                            <p:strVal val="#ppt_x"/>
                                          </p:val>
                                        </p:tav>
                                      </p:tavLst>
                                    </p:anim>
                                    <p:animEffect transition="in" filter="wipe(right)">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7063" y="1535028"/>
            <a:ext cx="5451848" cy="2670885"/>
            <a:chOff x="776287" y="706437"/>
            <a:chExt cx="7658101" cy="3768726"/>
          </a:xfrm>
          <a:solidFill>
            <a:srgbClr val="17375E">
              <a:alpha val="98000"/>
            </a:srgbClr>
          </a:solidFill>
        </p:grpSpPr>
        <p:sp>
          <p:nvSpPr>
            <p:cNvPr id="3"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01065">
                <a:defRPr/>
              </a:pPr>
              <a:endParaRPr lang="zh-CN" altLang="en-US" sz="1790">
                <a:cs typeface="+mn-ea"/>
                <a:sym typeface="+mn-lt"/>
              </a:endParaRPr>
            </a:p>
          </p:txBody>
        </p:sp>
        <p:sp>
          <p:nvSpPr>
            <p:cNvPr id="4"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01065">
                <a:defRPr/>
              </a:pPr>
              <a:endParaRPr lang="zh-CN" altLang="en-US" sz="1790">
                <a:cs typeface="+mn-ea"/>
                <a:sym typeface="+mn-lt"/>
              </a:endParaRPr>
            </a:p>
          </p:txBody>
        </p:sp>
        <p:sp>
          <p:nvSpPr>
            <p:cNvPr id="5"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01065">
                <a:defRPr/>
              </a:pPr>
              <a:endParaRPr lang="zh-CN" altLang="en-US" sz="1790">
                <a:cs typeface="+mn-ea"/>
                <a:sym typeface="+mn-lt"/>
              </a:endParaRPr>
            </a:p>
          </p:txBody>
        </p:sp>
        <p:sp>
          <p:nvSpPr>
            <p:cNvPr id="6"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01065">
                <a:defRPr/>
              </a:pPr>
              <a:endParaRPr lang="zh-CN" altLang="en-US" sz="1790">
                <a:cs typeface="+mn-ea"/>
                <a:sym typeface="+mn-lt"/>
              </a:endParaRPr>
            </a:p>
          </p:txBody>
        </p:sp>
        <p:sp>
          <p:nvSpPr>
            <p:cNvPr id="7"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01065">
                <a:defRPr/>
              </a:pPr>
              <a:endParaRPr lang="zh-CN" altLang="en-US" sz="1790">
                <a:cs typeface="+mn-ea"/>
                <a:sym typeface="+mn-lt"/>
              </a:endParaRPr>
            </a:p>
          </p:txBody>
        </p:sp>
        <p:sp>
          <p:nvSpPr>
            <p:cNvPr id="8"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01065">
                <a:defRPr/>
              </a:pPr>
              <a:endParaRPr lang="zh-CN" altLang="en-US" sz="1790">
                <a:cs typeface="+mn-ea"/>
                <a:sym typeface="+mn-lt"/>
              </a:endParaRPr>
            </a:p>
          </p:txBody>
        </p:sp>
        <p:sp>
          <p:nvSpPr>
            <p:cNvPr id="9"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01065">
                <a:defRPr/>
              </a:pPr>
              <a:endParaRPr lang="zh-CN" altLang="en-US" sz="1790">
                <a:cs typeface="+mn-ea"/>
                <a:sym typeface="+mn-lt"/>
              </a:endParaRPr>
            </a:p>
          </p:txBody>
        </p:sp>
        <p:sp>
          <p:nvSpPr>
            <p:cNvPr id="10"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01065">
                <a:defRPr/>
              </a:pPr>
              <a:endParaRPr lang="zh-CN" altLang="en-US" sz="1790">
                <a:cs typeface="+mn-ea"/>
                <a:sym typeface="+mn-lt"/>
              </a:endParaRPr>
            </a:p>
          </p:txBody>
        </p:sp>
        <p:sp>
          <p:nvSpPr>
            <p:cNvPr id="11"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01065">
                <a:defRPr/>
              </a:pPr>
              <a:endParaRPr lang="zh-CN" altLang="en-US" sz="1790">
                <a:cs typeface="+mn-ea"/>
                <a:sym typeface="+mn-lt"/>
              </a:endParaRPr>
            </a:p>
          </p:txBody>
        </p:sp>
        <p:sp>
          <p:nvSpPr>
            <p:cNvPr id="12"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01065">
                <a:defRPr/>
              </a:pPr>
              <a:endParaRPr lang="zh-CN" altLang="en-US" sz="1790">
                <a:cs typeface="+mn-ea"/>
                <a:sym typeface="+mn-lt"/>
              </a:endParaRPr>
            </a:p>
          </p:txBody>
        </p:sp>
        <p:sp>
          <p:nvSpPr>
            <p:cNvPr id="13"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01065">
                <a:defRPr/>
              </a:pPr>
              <a:endParaRPr lang="zh-CN" altLang="en-US" sz="1790">
                <a:cs typeface="+mn-ea"/>
                <a:sym typeface="+mn-lt"/>
              </a:endParaRPr>
            </a:p>
          </p:txBody>
        </p:sp>
        <p:sp>
          <p:nvSpPr>
            <p:cNvPr id="14"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01065">
                <a:defRPr/>
              </a:pPr>
              <a:endParaRPr lang="zh-CN" altLang="en-US" sz="1790">
                <a:cs typeface="+mn-ea"/>
                <a:sym typeface="+mn-lt"/>
              </a:endParaRPr>
            </a:p>
          </p:txBody>
        </p:sp>
        <p:sp>
          <p:nvSpPr>
            <p:cNvPr id="15"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01065">
                <a:defRPr/>
              </a:pPr>
              <a:endParaRPr lang="zh-CN" altLang="en-US" sz="1790">
                <a:cs typeface="+mn-ea"/>
                <a:sym typeface="+mn-lt"/>
              </a:endParaRPr>
            </a:p>
          </p:txBody>
        </p:sp>
        <p:sp>
          <p:nvSpPr>
            <p:cNvPr id="16"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01065">
                <a:defRPr/>
              </a:pPr>
              <a:endParaRPr lang="zh-CN" altLang="en-US" sz="1790">
                <a:cs typeface="+mn-ea"/>
                <a:sym typeface="+mn-lt"/>
              </a:endParaRPr>
            </a:p>
          </p:txBody>
        </p:sp>
        <p:sp>
          <p:nvSpPr>
            <p:cNvPr id="17"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01065">
                <a:defRPr/>
              </a:pPr>
              <a:endParaRPr lang="zh-CN" altLang="en-US" sz="1790">
                <a:cs typeface="+mn-ea"/>
                <a:sym typeface="+mn-lt"/>
              </a:endParaRPr>
            </a:p>
          </p:txBody>
        </p:sp>
        <p:sp>
          <p:nvSpPr>
            <p:cNvPr id="18"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01065">
                <a:defRPr/>
              </a:pPr>
              <a:endParaRPr lang="zh-CN" altLang="en-US" sz="1790">
                <a:cs typeface="+mn-ea"/>
                <a:sym typeface="+mn-lt"/>
              </a:endParaRPr>
            </a:p>
          </p:txBody>
        </p:sp>
        <p:sp>
          <p:nvSpPr>
            <p:cNvPr id="19"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01065">
                <a:defRPr/>
              </a:pPr>
              <a:endParaRPr lang="zh-CN" altLang="en-US" sz="1790">
                <a:cs typeface="+mn-ea"/>
                <a:sym typeface="+mn-lt"/>
              </a:endParaRPr>
            </a:p>
          </p:txBody>
        </p:sp>
        <p:sp>
          <p:nvSpPr>
            <p:cNvPr id="20"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01065">
                <a:defRPr/>
              </a:pPr>
              <a:endParaRPr lang="zh-CN" altLang="en-US" sz="1790">
                <a:cs typeface="+mn-ea"/>
                <a:sym typeface="+mn-lt"/>
              </a:endParaRPr>
            </a:p>
          </p:txBody>
        </p:sp>
        <p:sp>
          <p:nvSpPr>
            <p:cNvPr id="21"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01065">
                <a:defRPr/>
              </a:pPr>
              <a:endParaRPr lang="zh-CN" altLang="en-US" sz="1790">
                <a:cs typeface="+mn-ea"/>
                <a:sym typeface="+mn-lt"/>
              </a:endParaRPr>
            </a:p>
          </p:txBody>
        </p:sp>
        <p:sp>
          <p:nvSpPr>
            <p:cNvPr id="22"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01065">
                <a:defRPr/>
              </a:pPr>
              <a:endParaRPr lang="zh-CN" altLang="en-US" sz="1790">
                <a:cs typeface="+mn-ea"/>
                <a:sym typeface="+mn-lt"/>
              </a:endParaRPr>
            </a:p>
          </p:txBody>
        </p:sp>
        <p:sp>
          <p:nvSpPr>
            <p:cNvPr id="23"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01065">
                <a:defRPr/>
              </a:pPr>
              <a:endParaRPr lang="zh-CN" altLang="en-US" sz="1790">
                <a:cs typeface="+mn-ea"/>
                <a:sym typeface="+mn-lt"/>
              </a:endParaRPr>
            </a:p>
          </p:txBody>
        </p:sp>
        <p:sp>
          <p:nvSpPr>
            <p:cNvPr id="24"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01065">
                <a:defRPr/>
              </a:pPr>
              <a:endParaRPr lang="zh-CN" altLang="en-US" sz="1790">
                <a:cs typeface="+mn-ea"/>
                <a:sym typeface="+mn-lt"/>
              </a:endParaRPr>
            </a:p>
          </p:txBody>
        </p:sp>
        <p:sp>
          <p:nvSpPr>
            <p:cNvPr id="25"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01065">
                <a:defRPr/>
              </a:pPr>
              <a:endParaRPr lang="zh-CN" altLang="en-US" sz="1790">
                <a:cs typeface="+mn-ea"/>
                <a:sym typeface="+mn-lt"/>
              </a:endParaRPr>
            </a:p>
          </p:txBody>
        </p:sp>
        <p:sp>
          <p:nvSpPr>
            <p:cNvPr id="26"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01065">
                <a:defRPr/>
              </a:pPr>
              <a:endParaRPr lang="zh-CN" altLang="en-US" sz="1790">
                <a:cs typeface="+mn-ea"/>
                <a:sym typeface="+mn-lt"/>
              </a:endParaRPr>
            </a:p>
          </p:txBody>
        </p:sp>
        <p:sp>
          <p:nvSpPr>
            <p:cNvPr id="27"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01065">
                <a:defRPr/>
              </a:pPr>
              <a:endParaRPr lang="zh-CN" altLang="en-US" sz="1790">
                <a:cs typeface="+mn-ea"/>
                <a:sym typeface="+mn-lt"/>
              </a:endParaRPr>
            </a:p>
          </p:txBody>
        </p:sp>
        <p:sp>
          <p:nvSpPr>
            <p:cNvPr id="28"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01065">
                <a:defRPr/>
              </a:pPr>
              <a:endParaRPr lang="zh-CN" altLang="en-US" sz="1790">
                <a:cs typeface="+mn-ea"/>
                <a:sym typeface="+mn-lt"/>
              </a:endParaRPr>
            </a:p>
          </p:txBody>
        </p:sp>
        <p:sp>
          <p:nvSpPr>
            <p:cNvPr id="29"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01065">
                <a:defRPr/>
              </a:pPr>
              <a:endParaRPr lang="zh-CN" altLang="en-US" sz="1790">
                <a:cs typeface="+mn-ea"/>
                <a:sym typeface="+mn-lt"/>
              </a:endParaRPr>
            </a:p>
          </p:txBody>
        </p:sp>
        <p:sp>
          <p:nvSpPr>
            <p:cNvPr id="30"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01065">
                <a:defRPr/>
              </a:pPr>
              <a:endParaRPr lang="zh-CN" altLang="en-US" sz="1790">
                <a:cs typeface="+mn-ea"/>
                <a:sym typeface="+mn-lt"/>
              </a:endParaRPr>
            </a:p>
          </p:txBody>
        </p:sp>
        <p:sp>
          <p:nvSpPr>
            <p:cNvPr id="31"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01065">
                <a:defRPr/>
              </a:pPr>
              <a:endParaRPr lang="zh-CN" altLang="en-US" sz="1790">
                <a:cs typeface="+mn-ea"/>
                <a:sym typeface="+mn-lt"/>
              </a:endParaRPr>
            </a:p>
          </p:txBody>
        </p:sp>
        <p:sp>
          <p:nvSpPr>
            <p:cNvPr id="32"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01065">
                <a:defRPr/>
              </a:pPr>
              <a:endParaRPr lang="zh-CN" altLang="en-US" sz="1790">
                <a:cs typeface="+mn-ea"/>
                <a:sym typeface="+mn-lt"/>
              </a:endParaRPr>
            </a:p>
          </p:txBody>
        </p:sp>
        <p:sp>
          <p:nvSpPr>
            <p:cNvPr id="33"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01065">
                <a:defRPr/>
              </a:pPr>
              <a:endParaRPr lang="zh-CN" altLang="en-US" sz="1790">
                <a:cs typeface="+mn-ea"/>
                <a:sym typeface="+mn-lt"/>
              </a:endParaRPr>
            </a:p>
          </p:txBody>
        </p:sp>
        <p:sp>
          <p:nvSpPr>
            <p:cNvPr id="34"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01065">
                <a:defRPr/>
              </a:pPr>
              <a:endParaRPr lang="zh-CN" altLang="en-US" sz="1790">
                <a:cs typeface="+mn-ea"/>
                <a:sym typeface="+mn-lt"/>
              </a:endParaRPr>
            </a:p>
          </p:txBody>
        </p:sp>
        <p:sp>
          <p:nvSpPr>
            <p:cNvPr id="35"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01065">
                <a:defRPr/>
              </a:pPr>
              <a:endParaRPr lang="zh-CN" altLang="en-US" sz="1790">
                <a:cs typeface="+mn-ea"/>
                <a:sym typeface="+mn-lt"/>
              </a:endParaRPr>
            </a:p>
          </p:txBody>
        </p:sp>
        <p:sp>
          <p:nvSpPr>
            <p:cNvPr id="36"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01065">
                <a:defRPr/>
              </a:pPr>
              <a:endParaRPr lang="zh-CN" altLang="en-US" sz="1790">
                <a:cs typeface="+mn-ea"/>
                <a:sym typeface="+mn-lt"/>
              </a:endParaRPr>
            </a:p>
          </p:txBody>
        </p:sp>
        <p:sp>
          <p:nvSpPr>
            <p:cNvPr id="37"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01065">
                <a:defRPr/>
              </a:pPr>
              <a:endParaRPr lang="zh-CN" altLang="en-US" sz="1790">
                <a:cs typeface="+mn-ea"/>
                <a:sym typeface="+mn-lt"/>
              </a:endParaRPr>
            </a:p>
          </p:txBody>
        </p:sp>
        <p:sp>
          <p:nvSpPr>
            <p:cNvPr id="38"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01065">
                <a:defRPr/>
              </a:pPr>
              <a:endParaRPr lang="zh-CN" altLang="en-US" sz="1790">
                <a:cs typeface="+mn-ea"/>
                <a:sym typeface="+mn-lt"/>
              </a:endParaRPr>
            </a:p>
          </p:txBody>
        </p:sp>
        <p:sp>
          <p:nvSpPr>
            <p:cNvPr id="39"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01065">
                <a:defRPr/>
              </a:pPr>
              <a:endParaRPr lang="zh-CN" altLang="en-US" sz="1790">
                <a:cs typeface="+mn-ea"/>
                <a:sym typeface="+mn-lt"/>
              </a:endParaRPr>
            </a:p>
          </p:txBody>
        </p:sp>
        <p:sp>
          <p:nvSpPr>
            <p:cNvPr id="40"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01065">
                <a:defRPr/>
              </a:pPr>
              <a:endParaRPr lang="zh-CN" altLang="en-US" sz="1790">
                <a:cs typeface="+mn-ea"/>
                <a:sym typeface="+mn-lt"/>
              </a:endParaRPr>
            </a:p>
          </p:txBody>
        </p:sp>
        <p:sp>
          <p:nvSpPr>
            <p:cNvPr id="41"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01065">
                <a:defRPr/>
              </a:pPr>
              <a:endParaRPr lang="zh-CN" altLang="en-US" sz="1790">
                <a:cs typeface="+mn-ea"/>
                <a:sym typeface="+mn-lt"/>
              </a:endParaRPr>
            </a:p>
          </p:txBody>
        </p:sp>
        <p:sp>
          <p:nvSpPr>
            <p:cNvPr id="42"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01065">
                <a:defRPr/>
              </a:pPr>
              <a:endParaRPr lang="zh-CN" altLang="en-US" sz="1790">
                <a:cs typeface="+mn-ea"/>
                <a:sym typeface="+mn-lt"/>
              </a:endParaRPr>
            </a:p>
          </p:txBody>
        </p:sp>
        <p:sp>
          <p:nvSpPr>
            <p:cNvPr id="43"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01065">
                <a:defRPr/>
              </a:pPr>
              <a:endParaRPr lang="zh-CN" altLang="en-US" sz="1790">
                <a:cs typeface="+mn-ea"/>
                <a:sym typeface="+mn-lt"/>
              </a:endParaRPr>
            </a:p>
          </p:txBody>
        </p:sp>
        <p:sp>
          <p:nvSpPr>
            <p:cNvPr id="44"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01065">
                <a:defRPr/>
              </a:pPr>
              <a:endParaRPr lang="zh-CN" altLang="en-US" sz="1790">
                <a:cs typeface="+mn-ea"/>
                <a:sym typeface="+mn-lt"/>
              </a:endParaRPr>
            </a:p>
          </p:txBody>
        </p:sp>
        <p:sp>
          <p:nvSpPr>
            <p:cNvPr id="45"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01065">
                <a:defRPr/>
              </a:pPr>
              <a:endParaRPr lang="zh-CN" altLang="en-US" sz="1790">
                <a:cs typeface="+mn-ea"/>
                <a:sym typeface="+mn-lt"/>
              </a:endParaRPr>
            </a:p>
          </p:txBody>
        </p:sp>
        <p:sp>
          <p:nvSpPr>
            <p:cNvPr id="46"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01065">
                <a:defRPr/>
              </a:pPr>
              <a:endParaRPr lang="zh-CN" altLang="en-US" sz="1790">
                <a:cs typeface="+mn-ea"/>
                <a:sym typeface="+mn-lt"/>
              </a:endParaRPr>
            </a:p>
          </p:txBody>
        </p:sp>
        <p:sp>
          <p:nvSpPr>
            <p:cNvPr id="47"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01065">
                <a:defRPr/>
              </a:pPr>
              <a:endParaRPr lang="zh-CN" altLang="en-US" sz="1790">
                <a:cs typeface="+mn-ea"/>
                <a:sym typeface="+mn-lt"/>
              </a:endParaRPr>
            </a:p>
          </p:txBody>
        </p:sp>
        <p:sp>
          <p:nvSpPr>
            <p:cNvPr id="48"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01065">
                <a:defRPr/>
              </a:pPr>
              <a:endParaRPr lang="zh-CN" altLang="en-US" sz="1790">
                <a:cs typeface="+mn-ea"/>
                <a:sym typeface="+mn-lt"/>
              </a:endParaRPr>
            </a:p>
          </p:txBody>
        </p:sp>
        <p:sp>
          <p:nvSpPr>
            <p:cNvPr id="49"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01065">
                <a:defRPr/>
              </a:pPr>
              <a:endParaRPr lang="zh-CN" altLang="en-US" sz="1790">
                <a:cs typeface="+mn-ea"/>
                <a:sym typeface="+mn-lt"/>
              </a:endParaRPr>
            </a:p>
          </p:txBody>
        </p:sp>
        <p:sp>
          <p:nvSpPr>
            <p:cNvPr id="50"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01065">
                <a:defRPr/>
              </a:pPr>
              <a:endParaRPr lang="zh-CN" altLang="en-US" sz="1790">
                <a:cs typeface="+mn-ea"/>
                <a:sym typeface="+mn-lt"/>
              </a:endParaRPr>
            </a:p>
          </p:txBody>
        </p:sp>
        <p:sp>
          <p:nvSpPr>
            <p:cNvPr id="51"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01065">
                <a:defRPr/>
              </a:pPr>
              <a:endParaRPr lang="zh-CN" altLang="en-US" sz="1790">
                <a:cs typeface="+mn-ea"/>
                <a:sym typeface="+mn-lt"/>
              </a:endParaRPr>
            </a:p>
          </p:txBody>
        </p:sp>
        <p:sp>
          <p:nvSpPr>
            <p:cNvPr id="52"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01065">
                <a:defRPr/>
              </a:pPr>
              <a:endParaRPr lang="zh-CN" altLang="en-US" sz="1790">
                <a:cs typeface="+mn-ea"/>
                <a:sym typeface="+mn-lt"/>
              </a:endParaRPr>
            </a:p>
          </p:txBody>
        </p:sp>
        <p:sp>
          <p:nvSpPr>
            <p:cNvPr id="53"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01065">
                <a:defRPr/>
              </a:pPr>
              <a:endParaRPr lang="zh-CN" altLang="en-US" sz="1790">
                <a:cs typeface="+mn-ea"/>
                <a:sym typeface="+mn-lt"/>
              </a:endParaRPr>
            </a:p>
          </p:txBody>
        </p:sp>
        <p:sp>
          <p:nvSpPr>
            <p:cNvPr id="54"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01065">
                <a:defRPr/>
              </a:pPr>
              <a:endParaRPr lang="zh-CN" altLang="en-US" sz="1790">
                <a:cs typeface="+mn-ea"/>
                <a:sym typeface="+mn-lt"/>
              </a:endParaRPr>
            </a:p>
          </p:txBody>
        </p:sp>
        <p:sp>
          <p:nvSpPr>
            <p:cNvPr id="55"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01065">
                <a:defRPr/>
              </a:pPr>
              <a:endParaRPr lang="zh-CN" altLang="en-US" sz="1790">
                <a:cs typeface="+mn-ea"/>
                <a:sym typeface="+mn-lt"/>
              </a:endParaRPr>
            </a:p>
          </p:txBody>
        </p:sp>
        <p:sp>
          <p:nvSpPr>
            <p:cNvPr id="56"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01065">
                <a:defRPr/>
              </a:pPr>
              <a:endParaRPr lang="zh-CN" altLang="en-US" sz="1790">
                <a:cs typeface="+mn-ea"/>
                <a:sym typeface="+mn-lt"/>
              </a:endParaRPr>
            </a:p>
          </p:txBody>
        </p:sp>
        <p:sp>
          <p:nvSpPr>
            <p:cNvPr id="57"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01065">
                <a:defRPr/>
              </a:pPr>
              <a:endParaRPr lang="zh-CN" altLang="en-US" sz="1790">
                <a:cs typeface="+mn-ea"/>
                <a:sym typeface="+mn-lt"/>
              </a:endParaRPr>
            </a:p>
          </p:txBody>
        </p:sp>
        <p:sp>
          <p:nvSpPr>
            <p:cNvPr id="58"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01065">
                <a:defRPr/>
              </a:pPr>
              <a:endParaRPr lang="zh-CN" altLang="en-US" sz="1790">
                <a:cs typeface="+mn-ea"/>
                <a:sym typeface="+mn-lt"/>
              </a:endParaRPr>
            </a:p>
          </p:txBody>
        </p:sp>
        <p:sp>
          <p:nvSpPr>
            <p:cNvPr id="59"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01065">
                <a:defRPr/>
              </a:pPr>
              <a:endParaRPr lang="zh-CN" altLang="en-US" sz="1790">
                <a:cs typeface="+mn-ea"/>
                <a:sym typeface="+mn-lt"/>
              </a:endParaRPr>
            </a:p>
          </p:txBody>
        </p:sp>
        <p:sp>
          <p:nvSpPr>
            <p:cNvPr id="60"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01065">
                <a:defRPr/>
              </a:pPr>
              <a:endParaRPr lang="zh-CN" altLang="en-US" sz="1790">
                <a:cs typeface="+mn-ea"/>
                <a:sym typeface="+mn-lt"/>
              </a:endParaRPr>
            </a:p>
          </p:txBody>
        </p:sp>
        <p:sp>
          <p:nvSpPr>
            <p:cNvPr id="61" name="Rectangle 68"/>
            <p:cNvSpPr>
              <a:spLocks noChangeArrowheads="1"/>
            </p:cNvSpPr>
            <p:nvPr/>
          </p:nvSpPr>
          <p:spPr bwMode="auto">
            <a:xfrm>
              <a:off x="6961187" y="2870200"/>
              <a:ext cx="19050" cy="11113"/>
            </a:xfrm>
            <a:prstGeom prst="rect">
              <a:avLst/>
            </a:prstGeom>
            <a:grpFill/>
            <a:ln>
              <a:noFill/>
            </a:ln>
            <a:effectLst/>
          </p:spPr>
          <p:txBody>
            <a:bodyPr/>
            <a:lstStyle/>
            <a:p>
              <a:pPr defTabSz="901065">
                <a:defRPr/>
              </a:pPr>
              <a:endParaRPr lang="zh-CN" altLang="en-US" sz="1790">
                <a:cs typeface="+mn-ea"/>
                <a:sym typeface="+mn-lt"/>
              </a:endParaRPr>
            </a:p>
          </p:txBody>
        </p:sp>
        <p:sp>
          <p:nvSpPr>
            <p:cNvPr id="62"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01065">
                <a:defRPr/>
              </a:pPr>
              <a:endParaRPr lang="zh-CN" altLang="en-US" sz="1790">
                <a:cs typeface="+mn-ea"/>
                <a:sym typeface="+mn-lt"/>
              </a:endParaRPr>
            </a:p>
          </p:txBody>
        </p:sp>
        <p:sp>
          <p:nvSpPr>
            <p:cNvPr id="63"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01065">
                <a:defRPr/>
              </a:pPr>
              <a:endParaRPr lang="zh-CN" altLang="en-US" sz="1790">
                <a:cs typeface="+mn-ea"/>
                <a:sym typeface="+mn-lt"/>
              </a:endParaRPr>
            </a:p>
          </p:txBody>
        </p:sp>
        <p:sp>
          <p:nvSpPr>
            <p:cNvPr id="64"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01065">
                <a:defRPr/>
              </a:pPr>
              <a:endParaRPr lang="zh-CN" altLang="en-US" sz="1790">
                <a:cs typeface="+mn-ea"/>
                <a:sym typeface="+mn-lt"/>
              </a:endParaRPr>
            </a:p>
          </p:txBody>
        </p:sp>
        <p:sp>
          <p:nvSpPr>
            <p:cNvPr id="65"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01065">
                <a:defRPr/>
              </a:pPr>
              <a:endParaRPr lang="zh-CN" altLang="en-US" sz="1790">
                <a:cs typeface="+mn-ea"/>
                <a:sym typeface="+mn-lt"/>
              </a:endParaRPr>
            </a:p>
          </p:txBody>
        </p:sp>
        <p:sp>
          <p:nvSpPr>
            <p:cNvPr id="66"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01065">
                <a:defRPr/>
              </a:pPr>
              <a:endParaRPr lang="zh-CN" altLang="en-US" sz="1790">
                <a:cs typeface="+mn-ea"/>
                <a:sym typeface="+mn-lt"/>
              </a:endParaRPr>
            </a:p>
          </p:txBody>
        </p:sp>
        <p:sp>
          <p:nvSpPr>
            <p:cNvPr id="67"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01065">
                <a:defRPr/>
              </a:pPr>
              <a:endParaRPr lang="zh-CN" altLang="en-US" sz="1790">
                <a:cs typeface="+mn-ea"/>
                <a:sym typeface="+mn-lt"/>
              </a:endParaRPr>
            </a:p>
          </p:txBody>
        </p:sp>
        <p:sp>
          <p:nvSpPr>
            <p:cNvPr id="68"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01065">
                <a:defRPr/>
              </a:pPr>
              <a:endParaRPr lang="zh-CN" altLang="en-US" sz="1790">
                <a:cs typeface="+mn-ea"/>
                <a:sym typeface="+mn-lt"/>
              </a:endParaRPr>
            </a:p>
          </p:txBody>
        </p:sp>
        <p:sp>
          <p:nvSpPr>
            <p:cNvPr id="69"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01065">
                <a:defRPr/>
              </a:pPr>
              <a:endParaRPr lang="zh-CN" altLang="en-US" sz="1790">
                <a:cs typeface="+mn-ea"/>
                <a:sym typeface="+mn-lt"/>
              </a:endParaRPr>
            </a:p>
          </p:txBody>
        </p:sp>
        <p:sp>
          <p:nvSpPr>
            <p:cNvPr id="70"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01065">
                <a:defRPr/>
              </a:pPr>
              <a:endParaRPr lang="zh-CN" altLang="en-US" sz="1790">
                <a:cs typeface="+mn-ea"/>
                <a:sym typeface="+mn-lt"/>
              </a:endParaRPr>
            </a:p>
          </p:txBody>
        </p:sp>
        <p:sp>
          <p:nvSpPr>
            <p:cNvPr id="71"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01065">
                <a:defRPr/>
              </a:pPr>
              <a:endParaRPr lang="zh-CN" altLang="en-US" sz="1790">
                <a:cs typeface="+mn-ea"/>
                <a:sym typeface="+mn-lt"/>
              </a:endParaRPr>
            </a:p>
          </p:txBody>
        </p:sp>
        <p:sp>
          <p:nvSpPr>
            <p:cNvPr id="72"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01065">
                <a:defRPr/>
              </a:pPr>
              <a:endParaRPr lang="zh-CN" altLang="en-US" sz="1790">
                <a:cs typeface="+mn-ea"/>
                <a:sym typeface="+mn-lt"/>
              </a:endParaRPr>
            </a:p>
          </p:txBody>
        </p:sp>
        <p:sp>
          <p:nvSpPr>
            <p:cNvPr id="73"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01065">
                <a:defRPr/>
              </a:pPr>
              <a:endParaRPr lang="zh-CN" altLang="en-US" sz="1790">
                <a:cs typeface="+mn-ea"/>
                <a:sym typeface="+mn-lt"/>
              </a:endParaRPr>
            </a:p>
          </p:txBody>
        </p:sp>
        <p:sp>
          <p:nvSpPr>
            <p:cNvPr id="74"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01065">
                <a:defRPr/>
              </a:pPr>
              <a:endParaRPr lang="zh-CN" altLang="en-US" sz="1790">
                <a:cs typeface="+mn-ea"/>
                <a:sym typeface="+mn-lt"/>
              </a:endParaRPr>
            </a:p>
          </p:txBody>
        </p:sp>
        <p:sp>
          <p:nvSpPr>
            <p:cNvPr id="75"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01065">
                <a:defRPr/>
              </a:pPr>
              <a:endParaRPr lang="zh-CN" altLang="en-US" sz="1790">
                <a:cs typeface="+mn-ea"/>
                <a:sym typeface="+mn-lt"/>
              </a:endParaRPr>
            </a:p>
          </p:txBody>
        </p:sp>
        <p:sp>
          <p:nvSpPr>
            <p:cNvPr id="76"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01065">
                <a:defRPr/>
              </a:pPr>
              <a:endParaRPr lang="zh-CN" altLang="en-US" sz="1790">
                <a:cs typeface="+mn-ea"/>
                <a:sym typeface="+mn-lt"/>
              </a:endParaRPr>
            </a:p>
          </p:txBody>
        </p:sp>
        <p:sp>
          <p:nvSpPr>
            <p:cNvPr id="77"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01065">
                <a:defRPr/>
              </a:pPr>
              <a:endParaRPr lang="zh-CN" altLang="en-US" sz="1790">
                <a:cs typeface="+mn-ea"/>
                <a:sym typeface="+mn-lt"/>
              </a:endParaRPr>
            </a:p>
          </p:txBody>
        </p:sp>
        <p:sp>
          <p:nvSpPr>
            <p:cNvPr id="78"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01065">
                <a:defRPr/>
              </a:pPr>
              <a:endParaRPr lang="zh-CN" altLang="en-US" sz="1790">
                <a:cs typeface="+mn-ea"/>
                <a:sym typeface="+mn-lt"/>
              </a:endParaRPr>
            </a:p>
          </p:txBody>
        </p:sp>
        <p:sp>
          <p:nvSpPr>
            <p:cNvPr id="79"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01065">
                <a:defRPr/>
              </a:pPr>
              <a:endParaRPr lang="zh-CN" altLang="en-US" sz="1790">
                <a:cs typeface="+mn-ea"/>
                <a:sym typeface="+mn-lt"/>
              </a:endParaRPr>
            </a:p>
          </p:txBody>
        </p:sp>
        <p:sp>
          <p:nvSpPr>
            <p:cNvPr id="80"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01065">
                <a:defRPr/>
              </a:pPr>
              <a:endParaRPr lang="zh-CN" altLang="en-US" sz="1790">
                <a:cs typeface="+mn-ea"/>
                <a:sym typeface="+mn-lt"/>
              </a:endParaRPr>
            </a:p>
          </p:txBody>
        </p:sp>
        <p:sp>
          <p:nvSpPr>
            <p:cNvPr id="81"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01065">
                <a:defRPr/>
              </a:pPr>
              <a:endParaRPr lang="zh-CN" altLang="en-US" sz="1790">
                <a:cs typeface="+mn-ea"/>
                <a:sym typeface="+mn-lt"/>
              </a:endParaRPr>
            </a:p>
          </p:txBody>
        </p:sp>
        <p:sp>
          <p:nvSpPr>
            <p:cNvPr id="82"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01065">
                <a:defRPr/>
              </a:pPr>
              <a:endParaRPr lang="zh-CN" altLang="en-US" sz="1790">
                <a:cs typeface="+mn-ea"/>
                <a:sym typeface="+mn-lt"/>
              </a:endParaRPr>
            </a:p>
          </p:txBody>
        </p:sp>
        <p:sp>
          <p:nvSpPr>
            <p:cNvPr id="83"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01065">
                <a:defRPr/>
              </a:pPr>
              <a:endParaRPr lang="zh-CN" altLang="en-US" sz="1790">
                <a:cs typeface="+mn-ea"/>
                <a:sym typeface="+mn-lt"/>
              </a:endParaRPr>
            </a:p>
          </p:txBody>
        </p:sp>
        <p:sp>
          <p:nvSpPr>
            <p:cNvPr id="84"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01065">
                <a:defRPr/>
              </a:pPr>
              <a:endParaRPr lang="zh-CN" altLang="en-US" sz="1790">
                <a:cs typeface="+mn-ea"/>
                <a:sym typeface="+mn-lt"/>
              </a:endParaRPr>
            </a:p>
          </p:txBody>
        </p:sp>
        <p:sp>
          <p:nvSpPr>
            <p:cNvPr id="85"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01065">
                <a:defRPr/>
              </a:pPr>
              <a:endParaRPr lang="zh-CN" altLang="en-US" sz="1790">
                <a:cs typeface="+mn-ea"/>
                <a:sym typeface="+mn-lt"/>
              </a:endParaRPr>
            </a:p>
          </p:txBody>
        </p:sp>
        <p:sp>
          <p:nvSpPr>
            <p:cNvPr id="86"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01065">
                <a:defRPr/>
              </a:pPr>
              <a:endParaRPr lang="zh-CN" altLang="en-US" sz="1790">
                <a:cs typeface="+mn-ea"/>
                <a:sym typeface="+mn-lt"/>
              </a:endParaRPr>
            </a:p>
          </p:txBody>
        </p:sp>
        <p:sp>
          <p:nvSpPr>
            <p:cNvPr id="87"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01065">
                <a:defRPr/>
              </a:pPr>
              <a:endParaRPr lang="zh-CN" altLang="en-US" sz="1790">
                <a:cs typeface="+mn-ea"/>
                <a:sym typeface="+mn-lt"/>
              </a:endParaRPr>
            </a:p>
          </p:txBody>
        </p:sp>
        <p:sp>
          <p:nvSpPr>
            <p:cNvPr id="88"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01065">
                <a:defRPr/>
              </a:pPr>
              <a:endParaRPr lang="zh-CN" altLang="en-US" sz="1790">
                <a:cs typeface="+mn-ea"/>
                <a:sym typeface="+mn-lt"/>
              </a:endParaRPr>
            </a:p>
          </p:txBody>
        </p:sp>
        <p:sp>
          <p:nvSpPr>
            <p:cNvPr id="89"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01065">
                <a:defRPr/>
              </a:pPr>
              <a:endParaRPr lang="zh-CN" altLang="en-US" sz="1790">
                <a:cs typeface="+mn-ea"/>
                <a:sym typeface="+mn-lt"/>
              </a:endParaRPr>
            </a:p>
          </p:txBody>
        </p:sp>
        <p:sp>
          <p:nvSpPr>
            <p:cNvPr id="90"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01065">
                <a:defRPr/>
              </a:pPr>
              <a:endParaRPr lang="zh-CN" altLang="en-US" sz="1790">
                <a:cs typeface="+mn-ea"/>
                <a:sym typeface="+mn-lt"/>
              </a:endParaRPr>
            </a:p>
          </p:txBody>
        </p:sp>
        <p:sp>
          <p:nvSpPr>
            <p:cNvPr id="91"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01065">
                <a:defRPr/>
              </a:pPr>
              <a:endParaRPr lang="zh-CN" altLang="en-US" sz="1790">
                <a:cs typeface="+mn-ea"/>
                <a:sym typeface="+mn-lt"/>
              </a:endParaRPr>
            </a:p>
          </p:txBody>
        </p:sp>
        <p:sp>
          <p:nvSpPr>
            <p:cNvPr id="92"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01065">
                <a:defRPr/>
              </a:pPr>
              <a:endParaRPr lang="zh-CN" altLang="en-US" sz="1790">
                <a:cs typeface="+mn-ea"/>
                <a:sym typeface="+mn-lt"/>
              </a:endParaRPr>
            </a:p>
          </p:txBody>
        </p:sp>
        <p:sp>
          <p:nvSpPr>
            <p:cNvPr id="93"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01065">
                <a:defRPr/>
              </a:pPr>
              <a:endParaRPr lang="zh-CN" altLang="en-US" sz="1790">
                <a:cs typeface="+mn-ea"/>
                <a:sym typeface="+mn-lt"/>
              </a:endParaRPr>
            </a:p>
          </p:txBody>
        </p:sp>
        <p:sp>
          <p:nvSpPr>
            <p:cNvPr id="94"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01065">
                <a:defRPr/>
              </a:pPr>
              <a:endParaRPr lang="zh-CN" altLang="en-US" sz="1790">
                <a:cs typeface="+mn-ea"/>
                <a:sym typeface="+mn-lt"/>
              </a:endParaRPr>
            </a:p>
          </p:txBody>
        </p:sp>
        <p:sp>
          <p:nvSpPr>
            <p:cNvPr id="95"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01065">
                <a:defRPr/>
              </a:pPr>
              <a:endParaRPr lang="zh-CN" altLang="en-US" sz="1790">
                <a:cs typeface="+mn-ea"/>
                <a:sym typeface="+mn-lt"/>
              </a:endParaRPr>
            </a:p>
          </p:txBody>
        </p:sp>
        <p:sp>
          <p:nvSpPr>
            <p:cNvPr id="96"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01065">
                <a:defRPr/>
              </a:pPr>
              <a:endParaRPr lang="zh-CN" altLang="en-US" sz="1790">
                <a:cs typeface="+mn-ea"/>
                <a:sym typeface="+mn-lt"/>
              </a:endParaRPr>
            </a:p>
          </p:txBody>
        </p:sp>
        <p:sp>
          <p:nvSpPr>
            <p:cNvPr id="97"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01065">
                <a:defRPr/>
              </a:pPr>
              <a:endParaRPr lang="zh-CN" altLang="en-US" sz="1790">
                <a:cs typeface="+mn-ea"/>
                <a:sym typeface="+mn-lt"/>
              </a:endParaRPr>
            </a:p>
          </p:txBody>
        </p:sp>
        <p:sp>
          <p:nvSpPr>
            <p:cNvPr id="98"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01065">
                <a:defRPr/>
              </a:pPr>
              <a:endParaRPr lang="zh-CN" altLang="en-US" sz="1790">
                <a:cs typeface="+mn-ea"/>
                <a:sym typeface="+mn-lt"/>
              </a:endParaRPr>
            </a:p>
          </p:txBody>
        </p:sp>
        <p:sp>
          <p:nvSpPr>
            <p:cNvPr id="99"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01065">
                <a:defRPr/>
              </a:pPr>
              <a:endParaRPr lang="zh-CN" altLang="en-US" sz="1790">
                <a:cs typeface="+mn-ea"/>
                <a:sym typeface="+mn-lt"/>
              </a:endParaRPr>
            </a:p>
          </p:txBody>
        </p:sp>
        <p:sp>
          <p:nvSpPr>
            <p:cNvPr id="100"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01065">
                <a:defRPr/>
              </a:pPr>
              <a:endParaRPr lang="zh-CN" altLang="en-US" sz="1790">
                <a:cs typeface="+mn-ea"/>
                <a:sym typeface="+mn-lt"/>
              </a:endParaRPr>
            </a:p>
          </p:txBody>
        </p:sp>
        <p:sp>
          <p:nvSpPr>
            <p:cNvPr id="101"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01065">
                <a:defRPr/>
              </a:pPr>
              <a:endParaRPr lang="zh-CN" altLang="en-US" sz="1790">
                <a:cs typeface="+mn-ea"/>
                <a:sym typeface="+mn-lt"/>
              </a:endParaRPr>
            </a:p>
          </p:txBody>
        </p:sp>
        <p:sp>
          <p:nvSpPr>
            <p:cNvPr id="102"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01065">
                <a:defRPr/>
              </a:pPr>
              <a:endParaRPr lang="zh-CN" altLang="en-US" sz="1790">
                <a:cs typeface="+mn-ea"/>
                <a:sym typeface="+mn-lt"/>
              </a:endParaRPr>
            </a:p>
          </p:txBody>
        </p:sp>
        <p:sp>
          <p:nvSpPr>
            <p:cNvPr id="103"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01065">
                <a:defRPr/>
              </a:pPr>
              <a:endParaRPr lang="zh-CN" altLang="en-US" sz="1790">
                <a:cs typeface="+mn-ea"/>
                <a:sym typeface="+mn-lt"/>
              </a:endParaRPr>
            </a:p>
          </p:txBody>
        </p:sp>
        <p:sp>
          <p:nvSpPr>
            <p:cNvPr id="104"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01065">
                <a:defRPr/>
              </a:pPr>
              <a:endParaRPr lang="zh-CN" altLang="en-US" sz="1790">
                <a:cs typeface="+mn-ea"/>
                <a:sym typeface="+mn-lt"/>
              </a:endParaRPr>
            </a:p>
          </p:txBody>
        </p:sp>
        <p:sp>
          <p:nvSpPr>
            <p:cNvPr id="105"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01065">
                <a:defRPr/>
              </a:pPr>
              <a:endParaRPr lang="zh-CN" altLang="en-US" sz="1790">
                <a:cs typeface="+mn-ea"/>
                <a:sym typeface="+mn-lt"/>
              </a:endParaRPr>
            </a:p>
          </p:txBody>
        </p:sp>
        <p:sp>
          <p:nvSpPr>
            <p:cNvPr id="106"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01065">
                <a:defRPr/>
              </a:pPr>
              <a:endParaRPr lang="zh-CN" altLang="en-US" sz="1790">
                <a:cs typeface="+mn-ea"/>
                <a:sym typeface="+mn-lt"/>
              </a:endParaRPr>
            </a:p>
          </p:txBody>
        </p:sp>
        <p:sp>
          <p:nvSpPr>
            <p:cNvPr id="107"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01065">
                <a:defRPr/>
              </a:pPr>
              <a:endParaRPr lang="zh-CN" altLang="en-US" sz="1790">
                <a:cs typeface="+mn-ea"/>
                <a:sym typeface="+mn-lt"/>
              </a:endParaRPr>
            </a:p>
          </p:txBody>
        </p:sp>
        <p:sp>
          <p:nvSpPr>
            <p:cNvPr id="108"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01065">
                <a:defRPr/>
              </a:pPr>
              <a:endParaRPr lang="zh-CN" altLang="en-US" sz="1790">
                <a:cs typeface="+mn-ea"/>
                <a:sym typeface="+mn-lt"/>
              </a:endParaRPr>
            </a:p>
          </p:txBody>
        </p:sp>
        <p:sp>
          <p:nvSpPr>
            <p:cNvPr id="109"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01065">
                <a:defRPr/>
              </a:pPr>
              <a:endParaRPr lang="zh-CN" altLang="en-US" sz="1790">
                <a:cs typeface="+mn-ea"/>
                <a:sym typeface="+mn-lt"/>
              </a:endParaRPr>
            </a:p>
          </p:txBody>
        </p:sp>
      </p:grpSp>
      <p:sp>
        <p:nvSpPr>
          <p:cNvPr id="110" name="流程图: 联系 8"/>
          <p:cNvSpPr/>
          <p:nvPr/>
        </p:nvSpPr>
        <p:spPr>
          <a:xfrm>
            <a:off x="4814708" y="3010149"/>
            <a:ext cx="466659" cy="690639"/>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17375E"/>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anchor="ctr"/>
          <a:lstStyle/>
          <a:p>
            <a:pPr algn="ctr" defTabSz="901065">
              <a:defRPr/>
            </a:pPr>
            <a:endParaRPr lang="zh-CN" altLang="en-US" sz="1595">
              <a:cs typeface="+mn-ea"/>
              <a:sym typeface="+mn-lt"/>
            </a:endParaRPr>
          </a:p>
        </p:txBody>
      </p:sp>
      <p:sp>
        <p:nvSpPr>
          <p:cNvPr id="111" name="流程图: 联系 8"/>
          <p:cNvSpPr/>
          <p:nvPr/>
        </p:nvSpPr>
        <p:spPr>
          <a:xfrm>
            <a:off x="3461639" y="1699360"/>
            <a:ext cx="466659" cy="690639"/>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17375E"/>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anchor="ctr"/>
          <a:lstStyle/>
          <a:p>
            <a:pPr algn="ctr" defTabSz="901065">
              <a:defRPr/>
            </a:pPr>
            <a:endParaRPr lang="zh-CN" altLang="en-US" sz="1595">
              <a:cs typeface="+mn-ea"/>
              <a:sym typeface="+mn-lt"/>
            </a:endParaRPr>
          </a:p>
        </p:txBody>
      </p:sp>
      <p:sp>
        <p:nvSpPr>
          <p:cNvPr id="112" name="流程图: 联系 8"/>
          <p:cNvSpPr/>
          <p:nvPr/>
        </p:nvSpPr>
        <p:spPr>
          <a:xfrm>
            <a:off x="938329" y="1368719"/>
            <a:ext cx="466659" cy="690639"/>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17375E"/>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anchor="ctr"/>
          <a:lstStyle/>
          <a:p>
            <a:pPr algn="ctr" defTabSz="901065">
              <a:defRPr/>
            </a:pPr>
            <a:endParaRPr lang="zh-CN" altLang="en-US" sz="1595" dirty="0">
              <a:cs typeface="+mn-ea"/>
              <a:sym typeface="+mn-lt"/>
            </a:endParaRPr>
          </a:p>
        </p:txBody>
      </p:sp>
      <p:sp>
        <p:nvSpPr>
          <p:cNvPr id="113" name="矩形 112"/>
          <p:cNvSpPr/>
          <p:nvPr/>
        </p:nvSpPr>
        <p:spPr>
          <a:xfrm>
            <a:off x="5970586" y="1326080"/>
            <a:ext cx="1386466" cy="282194"/>
          </a:xfrm>
          <a:prstGeom prst="rect">
            <a:avLst/>
          </a:prstGeom>
        </p:spPr>
        <p:txBody>
          <a:bodyPr wrap="none" lIns="67082" tIns="33541" rIns="67082" bIns="33541">
            <a:spAutoFit/>
          </a:bodyPr>
          <a:lstStyle/>
          <a:p>
            <a:r>
              <a:rPr lang="zh-CN" altLang="en-US" sz="1395" b="1" dirty="0">
                <a:solidFill>
                  <a:schemeClr val="tx1">
                    <a:lumMod val="75000"/>
                    <a:lumOff val="25000"/>
                  </a:schemeClr>
                </a:solidFill>
                <a:cs typeface="+mn-ea"/>
                <a:sym typeface="+mn-lt"/>
              </a:rPr>
              <a:t>单击添加标题一</a:t>
            </a:r>
          </a:p>
        </p:txBody>
      </p:sp>
      <p:sp>
        <p:nvSpPr>
          <p:cNvPr id="114" name="矩形 113"/>
          <p:cNvSpPr/>
          <p:nvPr/>
        </p:nvSpPr>
        <p:spPr>
          <a:xfrm>
            <a:off x="6008797" y="2287489"/>
            <a:ext cx="1386466" cy="282194"/>
          </a:xfrm>
          <a:prstGeom prst="rect">
            <a:avLst/>
          </a:prstGeom>
        </p:spPr>
        <p:txBody>
          <a:bodyPr wrap="none" lIns="67082" tIns="33541" rIns="67082" bIns="33541">
            <a:spAutoFit/>
          </a:bodyPr>
          <a:lstStyle/>
          <a:p>
            <a:r>
              <a:rPr lang="zh-CN" altLang="en-US" sz="1395" b="1" dirty="0">
                <a:solidFill>
                  <a:schemeClr val="tx1">
                    <a:lumMod val="75000"/>
                    <a:lumOff val="25000"/>
                  </a:schemeClr>
                </a:solidFill>
                <a:cs typeface="+mn-ea"/>
                <a:sym typeface="+mn-lt"/>
              </a:rPr>
              <a:t>单击添加标题二</a:t>
            </a:r>
          </a:p>
        </p:txBody>
      </p:sp>
      <p:sp>
        <p:nvSpPr>
          <p:cNvPr id="115" name="矩形 114"/>
          <p:cNvSpPr/>
          <p:nvPr/>
        </p:nvSpPr>
        <p:spPr>
          <a:xfrm>
            <a:off x="6054767" y="3278841"/>
            <a:ext cx="1386466" cy="282194"/>
          </a:xfrm>
          <a:prstGeom prst="rect">
            <a:avLst/>
          </a:prstGeom>
        </p:spPr>
        <p:txBody>
          <a:bodyPr wrap="none" lIns="67082" tIns="33541" rIns="67082" bIns="33541">
            <a:spAutoFit/>
          </a:bodyPr>
          <a:lstStyle/>
          <a:p>
            <a:r>
              <a:rPr lang="zh-CN" altLang="en-US" sz="1395" b="1" dirty="0">
                <a:solidFill>
                  <a:schemeClr val="tx1">
                    <a:lumMod val="75000"/>
                    <a:lumOff val="25000"/>
                  </a:schemeClr>
                </a:solidFill>
                <a:cs typeface="+mn-ea"/>
                <a:sym typeface="+mn-lt"/>
              </a:rPr>
              <a:t>单击添加标题三</a:t>
            </a:r>
          </a:p>
        </p:txBody>
      </p:sp>
      <p:cxnSp>
        <p:nvCxnSpPr>
          <p:cNvPr id="116" name="直接连接符 115"/>
          <p:cNvCxnSpPr/>
          <p:nvPr/>
        </p:nvCxnSpPr>
        <p:spPr>
          <a:xfrm>
            <a:off x="6026561" y="1681484"/>
            <a:ext cx="1917472"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17" name="直接连接符 116"/>
          <p:cNvCxnSpPr/>
          <p:nvPr/>
        </p:nvCxnSpPr>
        <p:spPr>
          <a:xfrm>
            <a:off x="6054491" y="2643719"/>
            <a:ext cx="1917472"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18" name="直接连接符 117"/>
          <p:cNvCxnSpPr/>
          <p:nvPr/>
        </p:nvCxnSpPr>
        <p:spPr>
          <a:xfrm>
            <a:off x="6105387" y="3635073"/>
            <a:ext cx="1917472"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119" name="TextBox 615"/>
          <p:cNvSpPr txBox="1"/>
          <p:nvPr/>
        </p:nvSpPr>
        <p:spPr>
          <a:xfrm>
            <a:off x="5961641" y="1692928"/>
            <a:ext cx="2454043" cy="404740"/>
          </a:xfrm>
          <a:prstGeom prst="rect">
            <a:avLst/>
          </a:prstGeom>
          <a:noFill/>
        </p:spPr>
        <p:txBody>
          <a:bodyPr wrap="square" lIns="67082" tIns="33541" rIns="67082" bIns="33541" rtlCol="0">
            <a:spAutoFit/>
          </a:bodyPr>
          <a:lstStyle/>
          <a:p>
            <a:r>
              <a:rPr lang="zh-CN" altLang="en-US" sz="1095" dirty="0">
                <a:solidFill>
                  <a:schemeClr val="tx1">
                    <a:lumMod val="75000"/>
                    <a:lumOff val="25000"/>
                  </a:schemeClr>
                </a:solidFill>
                <a:cs typeface="+mn-ea"/>
                <a:sym typeface="+mn-lt"/>
              </a:rPr>
              <a:t>点击输入简要文本内容，文字内容需概况精炼的说明该分项内容</a:t>
            </a:r>
            <a:endParaRPr lang="en-US" altLang="zh-CN" sz="1095" dirty="0">
              <a:solidFill>
                <a:schemeClr val="tx1">
                  <a:lumMod val="75000"/>
                  <a:lumOff val="25000"/>
                </a:schemeClr>
              </a:solidFill>
              <a:cs typeface="+mn-ea"/>
              <a:sym typeface="+mn-lt"/>
            </a:endParaRPr>
          </a:p>
        </p:txBody>
      </p:sp>
      <p:sp>
        <p:nvSpPr>
          <p:cNvPr id="120" name="TextBox 616"/>
          <p:cNvSpPr txBox="1"/>
          <p:nvPr/>
        </p:nvSpPr>
        <p:spPr>
          <a:xfrm>
            <a:off x="5998604" y="2654339"/>
            <a:ext cx="2432561" cy="435376"/>
          </a:xfrm>
          <a:prstGeom prst="rect">
            <a:avLst/>
          </a:prstGeom>
          <a:noFill/>
        </p:spPr>
        <p:txBody>
          <a:bodyPr wrap="square" lIns="67082" tIns="33541" rIns="67082" bIns="33541" rtlCol="0">
            <a:spAutoFit/>
          </a:bodyPr>
          <a:lstStyle/>
          <a:p>
            <a:r>
              <a:rPr lang="zh-CN" altLang="en-US" sz="1195" dirty="0">
                <a:solidFill>
                  <a:schemeClr val="tx1">
                    <a:lumMod val="75000"/>
                    <a:lumOff val="25000"/>
                  </a:schemeClr>
                </a:solidFill>
                <a:cs typeface="+mn-ea"/>
                <a:sym typeface="+mn-lt"/>
              </a:rPr>
              <a:t>点击输入简要文本内容，文字内容需概况精炼的说明该分项内容</a:t>
            </a:r>
            <a:endParaRPr lang="en-US" altLang="zh-CN" sz="1195" dirty="0">
              <a:solidFill>
                <a:schemeClr val="tx1">
                  <a:lumMod val="75000"/>
                  <a:lumOff val="25000"/>
                </a:schemeClr>
              </a:solidFill>
              <a:cs typeface="+mn-ea"/>
              <a:sym typeface="+mn-lt"/>
            </a:endParaRPr>
          </a:p>
        </p:txBody>
      </p:sp>
      <p:sp>
        <p:nvSpPr>
          <p:cNvPr id="121" name="TextBox 617"/>
          <p:cNvSpPr txBox="1"/>
          <p:nvPr/>
        </p:nvSpPr>
        <p:spPr>
          <a:xfrm>
            <a:off x="6045406" y="3645693"/>
            <a:ext cx="2456318" cy="435376"/>
          </a:xfrm>
          <a:prstGeom prst="rect">
            <a:avLst/>
          </a:prstGeom>
          <a:noFill/>
        </p:spPr>
        <p:txBody>
          <a:bodyPr wrap="square" lIns="67082" tIns="33541" rIns="67082" bIns="33541" rtlCol="0">
            <a:spAutoFit/>
          </a:bodyPr>
          <a:lstStyle/>
          <a:p>
            <a:r>
              <a:rPr lang="zh-CN" altLang="en-US" sz="1195" dirty="0">
                <a:solidFill>
                  <a:schemeClr val="tx1">
                    <a:lumMod val="75000"/>
                    <a:lumOff val="25000"/>
                  </a:schemeClr>
                </a:solidFill>
                <a:cs typeface="+mn-ea"/>
                <a:sym typeface="+mn-lt"/>
              </a:rPr>
              <a:t>点击输入简要文本内容，文字内容需概况精炼的说明该分项内容</a:t>
            </a:r>
            <a:endParaRPr lang="en-US" altLang="zh-CN" sz="1195" dirty="0">
              <a:solidFill>
                <a:schemeClr val="tx1">
                  <a:lumMod val="75000"/>
                  <a:lumOff val="25000"/>
                </a:schemeClr>
              </a:solidFill>
              <a:cs typeface="+mn-ea"/>
              <a:sym typeface="+mn-lt"/>
            </a:endParaRPr>
          </a:p>
        </p:txBody>
      </p:sp>
      <p:sp>
        <p:nvSpPr>
          <p:cNvPr id="122" name="矩形 121"/>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23" name="矩形 122"/>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24"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125" name="矩形 124"/>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26" name="TextBox 8"/>
          <p:cNvSpPr txBox="1"/>
          <p:nvPr/>
        </p:nvSpPr>
        <p:spPr>
          <a:xfrm>
            <a:off x="566353" y="155740"/>
            <a:ext cx="3698539"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思维导图的优势与运用领域</a:t>
            </a:r>
            <a:endParaRPr lang="zh-CN" altLang="en-US" sz="2490" b="1" dirty="0">
              <a:solidFill>
                <a:schemeClr val="tx1">
                  <a:lumMod val="85000"/>
                  <a:lumOff val="15000"/>
                </a:schemeClr>
              </a:solidFill>
              <a:cs typeface="+mn-ea"/>
              <a:sym typeface="+mn-lt"/>
            </a:endParaRPr>
          </a:p>
        </p:txBody>
      </p:sp>
      <p:sp>
        <p:nvSpPr>
          <p:cNvPr id="127"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75000"/>
                    <a:lumOff val="25000"/>
                  </a:schemeClr>
                </a:solidFill>
                <a:cs typeface="+mn-ea"/>
                <a:sym typeface="+mn-lt"/>
              </a:rPr>
              <a:t>SUCCESSFUL PROJECT </a:t>
            </a:r>
            <a:endParaRPr lang="zh-CN" altLang="en-US" sz="79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7"/>
    </mc:Choice>
    <mc:Fallback xmlns="">
      <p:transition spd="slow" advTm="50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fill="hold"/>
                                        <p:tgtEl>
                                          <p:spTgt spid="112"/>
                                        </p:tgtEl>
                                        <p:attrNameLst>
                                          <p:attrName>ppt_x</p:attrName>
                                        </p:attrNameLst>
                                      </p:cBhvr>
                                      <p:tavLst>
                                        <p:tav tm="0">
                                          <p:val>
                                            <p:strVal val="#ppt_x"/>
                                          </p:val>
                                        </p:tav>
                                        <p:tav tm="100000">
                                          <p:val>
                                            <p:strVal val="#ppt_x"/>
                                          </p:val>
                                        </p:tav>
                                      </p:tavLst>
                                    </p:anim>
                                    <p:anim calcmode="lin" valueType="num">
                                      <p:cBhvr additive="base">
                                        <p:cTn id="12" dur="500" fill="hold"/>
                                        <p:tgtEl>
                                          <p:spTgt spid="11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ppt_x"/>
                                          </p:val>
                                        </p:tav>
                                        <p:tav tm="100000">
                                          <p:val>
                                            <p:strVal val="#ppt_x"/>
                                          </p:val>
                                        </p:tav>
                                      </p:tavLst>
                                    </p:anim>
                                    <p:anim calcmode="lin" valueType="num">
                                      <p:cBhvr additive="base">
                                        <p:cTn id="16" dur="500" fill="hold"/>
                                        <p:tgtEl>
                                          <p:spTgt spid="1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 calcmode="lin" valueType="num">
                                      <p:cBhvr additive="base">
                                        <p:cTn id="19" dur="500" fill="hold"/>
                                        <p:tgtEl>
                                          <p:spTgt spid="110"/>
                                        </p:tgtEl>
                                        <p:attrNameLst>
                                          <p:attrName>ppt_x</p:attrName>
                                        </p:attrNameLst>
                                      </p:cBhvr>
                                      <p:tavLst>
                                        <p:tav tm="0">
                                          <p:val>
                                            <p:strVal val="#ppt_x"/>
                                          </p:val>
                                        </p:tav>
                                        <p:tav tm="100000">
                                          <p:val>
                                            <p:strVal val="#ppt_x"/>
                                          </p:val>
                                        </p:tav>
                                      </p:tavLst>
                                    </p:anim>
                                    <p:anim calcmode="lin" valueType="num">
                                      <p:cBhvr additive="base">
                                        <p:cTn id="20" dur="500" fill="hold"/>
                                        <p:tgtEl>
                                          <p:spTgt spid="110"/>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19"/>
                                        </p:tgtEl>
                                        <p:attrNameLst>
                                          <p:attrName>style.visibility</p:attrName>
                                        </p:attrNameLst>
                                      </p:cBhvr>
                                      <p:to>
                                        <p:strVal val="visible"/>
                                      </p:to>
                                    </p:set>
                                    <p:animEffect transition="in" filter="fade">
                                      <p:cBhvr>
                                        <p:cTn id="23" dur="500"/>
                                        <p:tgtEl>
                                          <p:spTgt spid="119"/>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20"/>
                                        </p:tgtEl>
                                        <p:attrNameLst>
                                          <p:attrName>style.visibility</p:attrName>
                                        </p:attrNameLst>
                                      </p:cBhvr>
                                      <p:to>
                                        <p:strVal val="visible"/>
                                      </p:to>
                                    </p:set>
                                    <p:animEffect transition="in" filter="fade">
                                      <p:cBhvr>
                                        <p:cTn id="26" dur="500"/>
                                        <p:tgtEl>
                                          <p:spTgt spid="12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21"/>
                                        </p:tgtEl>
                                        <p:attrNameLst>
                                          <p:attrName>style.visibility</p:attrName>
                                        </p:attrNameLst>
                                      </p:cBhvr>
                                      <p:to>
                                        <p:strVal val="visible"/>
                                      </p:to>
                                    </p:set>
                                    <p:animEffect transition="in" filter="fade">
                                      <p:cBhvr>
                                        <p:cTn id="29" dur="500"/>
                                        <p:tgtEl>
                                          <p:spTgt spid="121"/>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13"/>
                                        </p:tgtEl>
                                        <p:attrNameLst>
                                          <p:attrName>style.visibility</p:attrName>
                                        </p:attrNameLst>
                                      </p:cBhvr>
                                      <p:to>
                                        <p:strVal val="visible"/>
                                      </p:to>
                                    </p:set>
                                    <p:animEffect transition="in" filter="wipe(left)">
                                      <p:cBhvr>
                                        <p:cTn id="32" dur="500"/>
                                        <p:tgtEl>
                                          <p:spTgt spid="113"/>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500"/>
                                        <p:tgtEl>
                                          <p:spTgt spid="11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115"/>
                                        </p:tgtEl>
                                        <p:attrNameLst>
                                          <p:attrName>style.visibility</p:attrName>
                                        </p:attrNameLst>
                                      </p:cBhvr>
                                      <p:to>
                                        <p:strVal val="visible"/>
                                      </p:to>
                                    </p:set>
                                    <p:animEffect transition="in" filter="wipe(left)">
                                      <p:cBhvr>
                                        <p:cTn id="38" dur="500"/>
                                        <p:tgtEl>
                                          <p:spTgt spid="115"/>
                                        </p:tgtEl>
                                      </p:cBhvr>
                                    </p:animEffect>
                                  </p:childTnLst>
                                </p:cTn>
                              </p:par>
                              <p:par>
                                <p:cTn id="39" presetID="22" presetClass="entr" presetSubtype="8" fill="hold" nodeType="withEffect">
                                  <p:stCondLst>
                                    <p:cond delay="500"/>
                                  </p:stCondLst>
                                  <p:childTnLst>
                                    <p:set>
                                      <p:cBhvr>
                                        <p:cTn id="40" dur="1" fill="hold">
                                          <p:stCondLst>
                                            <p:cond delay="0"/>
                                          </p:stCondLst>
                                        </p:cTn>
                                        <p:tgtEl>
                                          <p:spTgt spid="116"/>
                                        </p:tgtEl>
                                        <p:attrNameLst>
                                          <p:attrName>style.visibility</p:attrName>
                                        </p:attrNameLst>
                                      </p:cBhvr>
                                      <p:to>
                                        <p:strVal val="visible"/>
                                      </p:to>
                                    </p:set>
                                    <p:animEffect transition="in" filter="wipe(left)">
                                      <p:cBhvr>
                                        <p:cTn id="41" dur="500"/>
                                        <p:tgtEl>
                                          <p:spTgt spid="116"/>
                                        </p:tgtEl>
                                      </p:cBhvr>
                                    </p:animEffect>
                                  </p:childTnLst>
                                </p:cTn>
                              </p:par>
                              <p:par>
                                <p:cTn id="42" presetID="22" presetClass="entr" presetSubtype="8" fill="hold" nodeType="withEffect">
                                  <p:stCondLst>
                                    <p:cond delay="1000"/>
                                  </p:stCondLst>
                                  <p:childTnLst>
                                    <p:set>
                                      <p:cBhvr>
                                        <p:cTn id="43" dur="1" fill="hold">
                                          <p:stCondLst>
                                            <p:cond delay="0"/>
                                          </p:stCondLst>
                                        </p:cTn>
                                        <p:tgtEl>
                                          <p:spTgt spid="117"/>
                                        </p:tgtEl>
                                        <p:attrNameLst>
                                          <p:attrName>style.visibility</p:attrName>
                                        </p:attrNameLst>
                                      </p:cBhvr>
                                      <p:to>
                                        <p:strVal val="visible"/>
                                      </p:to>
                                    </p:set>
                                    <p:animEffect transition="in" filter="wipe(left)">
                                      <p:cBhvr>
                                        <p:cTn id="44" dur="500"/>
                                        <p:tgtEl>
                                          <p:spTgt spid="117"/>
                                        </p:tgtEl>
                                      </p:cBhvr>
                                    </p:animEffect>
                                  </p:childTnLst>
                                </p:cTn>
                              </p:par>
                              <p:par>
                                <p:cTn id="45" presetID="22" presetClass="entr" presetSubtype="8" fill="hold" nodeType="withEffect">
                                  <p:stCondLst>
                                    <p:cond delay="1000"/>
                                  </p:stCondLst>
                                  <p:childTnLst>
                                    <p:set>
                                      <p:cBhvr>
                                        <p:cTn id="46" dur="1" fill="hold">
                                          <p:stCondLst>
                                            <p:cond delay="0"/>
                                          </p:stCondLst>
                                        </p:cTn>
                                        <p:tgtEl>
                                          <p:spTgt spid="118"/>
                                        </p:tgtEl>
                                        <p:attrNameLst>
                                          <p:attrName>style.visibility</p:attrName>
                                        </p:attrNameLst>
                                      </p:cBhvr>
                                      <p:to>
                                        <p:strVal val="visible"/>
                                      </p:to>
                                    </p:set>
                                    <p:animEffect transition="in" filter="wipe(left)">
                                      <p:cBhvr>
                                        <p:cTn id="4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p:bldP spid="114" grpId="0"/>
      <p:bldP spid="115" grpId="0"/>
      <p:bldP spid="119" grpId="0"/>
      <p:bldP spid="120" grpId="0"/>
      <p:bldP spid="1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7014" y="354334"/>
            <a:ext cx="365155" cy="363508"/>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a:defRPr/>
            </a:pPr>
            <a:endParaRPr lang="zh-CN" altLang="en-US" sz="1595">
              <a:cs typeface="+mn-ea"/>
              <a:sym typeface="+mn-lt"/>
            </a:endParaRPr>
          </a:p>
        </p:txBody>
      </p:sp>
      <p:sp>
        <p:nvSpPr>
          <p:cNvPr id="3" name="矩形 2"/>
          <p:cNvSpPr/>
          <p:nvPr/>
        </p:nvSpPr>
        <p:spPr>
          <a:xfrm>
            <a:off x="496923" y="549242"/>
            <a:ext cx="243437" cy="2423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a:defRPr/>
            </a:pPr>
            <a:endParaRPr lang="zh-CN" altLang="en-US" sz="1595">
              <a:cs typeface="+mn-ea"/>
              <a:sym typeface="+mn-lt"/>
            </a:endParaRPr>
          </a:p>
        </p:txBody>
      </p:sp>
      <p:sp>
        <p:nvSpPr>
          <p:cNvPr id="4" name="MH_Other_1"/>
          <p:cNvSpPr/>
          <p:nvPr>
            <p:custDataLst>
              <p:tags r:id="rId2"/>
            </p:custDataLst>
          </p:nvPr>
        </p:nvSpPr>
        <p:spPr>
          <a:xfrm flipV="1">
            <a:off x="3638684" y="2018303"/>
            <a:ext cx="81661" cy="74325"/>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defTabSz="635635" fontAlgn="base">
              <a:spcBef>
                <a:spcPct val="0"/>
              </a:spcBef>
              <a:spcAft>
                <a:spcPct val="0"/>
              </a:spcAft>
              <a:defRPr/>
            </a:pPr>
            <a:endParaRPr lang="zh-CN" altLang="en-US" sz="1395">
              <a:solidFill>
                <a:srgbClr val="FFFFFF"/>
              </a:solidFill>
              <a:cs typeface="+mn-ea"/>
              <a:sym typeface="+mn-lt"/>
            </a:endParaRPr>
          </a:p>
        </p:txBody>
      </p:sp>
      <p:sp>
        <p:nvSpPr>
          <p:cNvPr id="5" name="MH_Other_2"/>
          <p:cNvSpPr/>
          <p:nvPr>
            <p:custDataLst>
              <p:tags r:id="rId3"/>
            </p:custDataLst>
          </p:nvPr>
        </p:nvSpPr>
        <p:spPr>
          <a:xfrm>
            <a:off x="3638684" y="1613001"/>
            <a:ext cx="81661" cy="74325"/>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defTabSz="635635" fontAlgn="base">
              <a:spcBef>
                <a:spcPct val="0"/>
              </a:spcBef>
              <a:spcAft>
                <a:spcPct val="0"/>
              </a:spcAft>
              <a:defRPr/>
            </a:pPr>
            <a:endParaRPr lang="zh-CN" altLang="en-US" sz="1395">
              <a:solidFill>
                <a:srgbClr val="FFFFFF"/>
              </a:solidFill>
              <a:cs typeface="+mn-ea"/>
              <a:sym typeface="+mn-lt"/>
            </a:endParaRPr>
          </a:p>
        </p:txBody>
      </p:sp>
      <p:sp>
        <p:nvSpPr>
          <p:cNvPr id="6" name="MH_Other_3"/>
          <p:cNvSpPr/>
          <p:nvPr>
            <p:custDataLst>
              <p:tags r:id="rId4"/>
            </p:custDataLst>
          </p:nvPr>
        </p:nvSpPr>
        <p:spPr>
          <a:xfrm flipV="1">
            <a:off x="3638684" y="2696518"/>
            <a:ext cx="81661" cy="74325"/>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defTabSz="635635" fontAlgn="base">
              <a:spcBef>
                <a:spcPct val="0"/>
              </a:spcBef>
              <a:spcAft>
                <a:spcPct val="0"/>
              </a:spcAft>
              <a:defRPr/>
            </a:pPr>
            <a:endParaRPr lang="zh-CN" altLang="en-US" sz="1395">
              <a:solidFill>
                <a:srgbClr val="FFFFFF"/>
              </a:solidFill>
              <a:cs typeface="+mn-ea"/>
              <a:sym typeface="+mn-lt"/>
            </a:endParaRPr>
          </a:p>
        </p:txBody>
      </p:sp>
      <p:sp>
        <p:nvSpPr>
          <p:cNvPr id="7" name="MH_Other_4"/>
          <p:cNvSpPr/>
          <p:nvPr>
            <p:custDataLst>
              <p:tags r:id="rId5"/>
            </p:custDataLst>
          </p:nvPr>
        </p:nvSpPr>
        <p:spPr>
          <a:xfrm>
            <a:off x="3638684" y="2291215"/>
            <a:ext cx="81661" cy="74325"/>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defTabSz="635635" fontAlgn="base">
              <a:spcBef>
                <a:spcPct val="0"/>
              </a:spcBef>
              <a:spcAft>
                <a:spcPct val="0"/>
              </a:spcAft>
              <a:defRPr/>
            </a:pPr>
            <a:endParaRPr lang="zh-CN" altLang="en-US" sz="1395">
              <a:solidFill>
                <a:srgbClr val="FFFFFF"/>
              </a:solidFill>
              <a:cs typeface="+mn-ea"/>
              <a:sym typeface="+mn-lt"/>
            </a:endParaRPr>
          </a:p>
        </p:txBody>
      </p:sp>
      <p:sp>
        <p:nvSpPr>
          <p:cNvPr id="8" name="MH_Other_5"/>
          <p:cNvSpPr/>
          <p:nvPr>
            <p:custDataLst>
              <p:tags r:id="rId6"/>
            </p:custDataLst>
          </p:nvPr>
        </p:nvSpPr>
        <p:spPr>
          <a:xfrm flipV="1">
            <a:off x="3638684" y="3373570"/>
            <a:ext cx="81661" cy="74325"/>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defTabSz="635635" fontAlgn="base">
              <a:spcBef>
                <a:spcPct val="0"/>
              </a:spcBef>
              <a:spcAft>
                <a:spcPct val="0"/>
              </a:spcAft>
              <a:defRPr/>
            </a:pPr>
            <a:endParaRPr lang="zh-CN" altLang="en-US" sz="1395">
              <a:solidFill>
                <a:srgbClr val="FFFFFF"/>
              </a:solidFill>
              <a:cs typeface="+mn-ea"/>
              <a:sym typeface="+mn-lt"/>
            </a:endParaRPr>
          </a:p>
        </p:txBody>
      </p:sp>
      <p:sp>
        <p:nvSpPr>
          <p:cNvPr id="9" name="MH_Other_6"/>
          <p:cNvSpPr/>
          <p:nvPr>
            <p:custDataLst>
              <p:tags r:id="rId7"/>
            </p:custDataLst>
          </p:nvPr>
        </p:nvSpPr>
        <p:spPr>
          <a:xfrm>
            <a:off x="3638684" y="2969429"/>
            <a:ext cx="81661" cy="73164"/>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defTabSz="635635" fontAlgn="base">
              <a:spcBef>
                <a:spcPct val="0"/>
              </a:spcBef>
              <a:spcAft>
                <a:spcPct val="0"/>
              </a:spcAft>
              <a:defRPr/>
            </a:pPr>
            <a:endParaRPr lang="zh-CN" altLang="en-US" sz="1395">
              <a:solidFill>
                <a:srgbClr val="FFFFFF"/>
              </a:solidFill>
              <a:cs typeface="+mn-ea"/>
              <a:sym typeface="+mn-lt"/>
            </a:endParaRPr>
          </a:p>
        </p:txBody>
      </p:sp>
      <p:sp>
        <p:nvSpPr>
          <p:cNvPr id="12" name="MH_Other_9"/>
          <p:cNvSpPr/>
          <p:nvPr>
            <p:custDataLst>
              <p:tags r:id="rId8"/>
            </p:custDataLst>
          </p:nvPr>
        </p:nvSpPr>
        <p:spPr>
          <a:xfrm>
            <a:off x="3022727" y="1687326"/>
            <a:ext cx="1199579" cy="405303"/>
          </a:xfrm>
          <a:prstGeom prst="rightArrow">
            <a:avLst>
              <a:gd name="adj1" fmla="val 72581"/>
              <a:gd name="adj2" fmla="val 46774"/>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defTabSz="635635" fontAlgn="base">
              <a:spcBef>
                <a:spcPct val="0"/>
              </a:spcBef>
              <a:spcAft>
                <a:spcPct val="0"/>
              </a:spcAft>
              <a:defRPr/>
            </a:pPr>
            <a:endParaRPr lang="zh-CN" altLang="en-US" sz="1395">
              <a:solidFill>
                <a:prstClr val="white"/>
              </a:solidFill>
              <a:cs typeface="+mn-ea"/>
              <a:sym typeface="+mn-lt"/>
            </a:endParaRPr>
          </a:p>
        </p:txBody>
      </p:sp>
      <p:sp>
        <p:nvSpPr>
          <p:cNvPr id="13" name="MH_Other_10"/>
          <p:cNvSpPr/>
          <p:nvPr>
            <p:custDataLst>
              <p:tags r:id="rId9"/>
            </p:custDataLst>
          </p:nvPr>
        </p:nvSpPr>
        <p:spPr>
          <a:xfrm>
            <a:off x="3022727" y="2365539"/>
            <a:ext cx="1199579" cy="405303"/>
          </a:xfrm>
          <a:prstGeom prst="rightArrow">
            <a:avLst>
              <a:gd name="adj1" fmla="val 72581"/>
              <a:gd name="adj2" fmla="val 46774"/>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defTabSz="635635" fontAlgn="base">
              <a:spcBef>
                <a:spcPct val="0"/>
              </a:spcBef>
              <a:spcAft>
                <a:spcPct val="0"/>
              </a:spcAft>
              <a:defRPr/>
            </a:pPr>
            <a:endParaRPr lang="zh-CN" altLang="en-US" sz="1395">
              <a:solidFill>
                <a:prstClr val="white"/>
              </a:solidFill>
              <a:cs typeface="+mn-ea"/>
              <a:sym typeface="+mn-lt"/>
            </a:endParaRPr>
          </a:p>
        </p:txBody>
      </p:sp>
      <p:sp>
        <p:nvSpPr>
          <p:cNvPr id="14" name="MH_Other_11"/>
          <p:cNvSpPr/>
          <p:nvPr>
            <p:custDataLst>
              <p:tags r:id="rId10"/>
            </p:custDataLst>
          </p:nvPr>
        </p:nvSpPr>
        <p:spPr>
          <a:xfrm>
            <a:off x="3022727" y="3043573"/>
            <a:ext cx="1199579" cy="404321"/>
          </a:xfrm>
          <a:prstGeom prst="rightArrow">
            <a:avLst>
              <a:gd name="adj1" fmla="val 72581"/>
              <a:gd name="adj2" fmla="val 46774"/>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defTabSz="635635" fontAlgn="base">
              <a:spcBef>
                <a:spcPct val="0"/>
              </a:spcBef>
              <a:spcAft>
                <a:spcPct val="0"/>
              </a:spcAft>
              <a:defRPr/>
            </a:pPr>
            <a:endParaRPr lang="zh-CN" altLang="en-US" sz="1395">
              <a:solidFill>
                <a:prstClr val="white"/>
              </a:solidFill>
              <a:cs typeface="+mn-ea"/>
              <a:sym typeface="+mn-lt"/>
            </a:endParaRPr>
          </a:p>
        </p:txBody>
      </p:sp>
      <p:sp>
        <p:nvSpPr>
          <p:cNvPr id="16" name="MH_SubTitle_1"/>
          <p:cNvSpPr/>
          <p:nvPr>
            <p:custDataLst>
              <p:tags r:id="rId11"/>
            </p:custDataLst>
          </p:nvPr>
        </p:nvSpPr>
        <p:spPr>
          <a:xfrm>
            <a:off x="2817422" y="1687326"/>
            <a:ext cx="821262" cy="405303"/>
          </a:xfrm>
          <a:prstGeom prst="rect">
            <a:avLst/>
          </a:prstGeom>
          <a:solidFill>
            <a:srgbClr val="17375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35635" fontAlgn="base">
              <a:spcBef>
                <a:spcPct val="0"/>
              </a:spcBef>
              <a:spcAft>
                <a:spcPct val="0"/>
              </a:spcAft>
              <a:defRPr/>
            </a:pPr>
            <a:r>
              <a:rPr lang="en-US" altLang="zh-CN" sz="1690" dirty="0">
                <a:solidFill>
                  <a:srgbClr val="FFFFFF"/>
                </a:solidFill>
                <a:cs typeface="+mn-ea"/>
                <a:sym typeface="+mn-lt"/>
              </a:rPr>
              <a:t>01</a:t>
            </a:r>
            <a:endParaRPr lang="zh-CN" altLang="en-US" sz="1690" dirty="0">
              <a:solidFill>
                <a:srgbClr val="FFFFFF"/>
              </a:solidFill>
              <a:cs typeface="+mn-ea"/>
              <a:sym typeface="+mn-lt"/>
            </a:endParaRPr>
          </a:p>
        </p:txBody>
      </p:sp>
      <p:sp>
        <p:nvSpPr>
          <p:cNvPr id="17" name="MH_SubTitle_2"/>
          <p:cNvSpPr/>
          <p:nvPr>
            <p:custDataLst>
              <p:tags r:id="rId12"/>
            </p:custDataLst>
          </p:nvPr>
        </p:nvSpPr>
        <p:spPr>
          <a:xfrm>
            <a:off x="2817422" y="2365539"/>
            <a:ext cx="821262" cy="405303"/>
          </a:xfrm>
          <a:prstGeom prst="rect">
            <a:avLst/>
          </a:prstGeom>
          <a:solidFill>
            <a:srgbClr val="17375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35635" fontAlgn="base">
              <a:spcBef>
                <a:spcPct val="0"/>
              </a:spcBef>
              <a:spcAft>
                <a:spcPct val="0"/>
              </a:spcAft>
              <a:defRPr/>
            </a:pPr>
            <a:r>
              <a:rPr lang="en-US" altLang="zh-CN" sz="1690" dirty="0">
                <a:solidFill>
                  <a:srgbClr val="FFFFFF"/>
                </a:solidFill>
                <a:cs typeface="+mn-ea"/>
                <a:sym typeface="+mn-lt"/>
              </a:rPr>
              <a:t>02</a:t>
            </a:r>
            <a:endParaRPr lang="zh-CN" altLang="en-US" sz="1690" dirty="0">
              <a:solidFill>
                <a:srgbClr val="FFFFFF"/>
              </a:solidFill>
              <a:cs typeface="+mn-ea"/>
              <a:sym typeface="+mn-lt"/>
            </a:endParaRPr>
          </a:p>
        </p:txBody>
      </p:sp>
      <p:sp>
        <p:nvSpPr>
          <p:cNvPr id="18" name="MH_SubTitle_3"/>
          <p:cNvSpPr/>
          <p:nvPr>
            <p:custDataLst>
              <p:tags r:id="rId13"/>
            </p:custDataLst>
          </p:nvPr>
        </p:nvSpPr>
        <p:spPr>
          <a:xfrm>
            <a:off x="2817422" y="3043573"/>
            <a:ext cx="821262" cy="404321"/>
          </a:xfrm>
          <a:prstGeom prst="rect">
            <a:avLst/>
          </a:prstGeom>
          <a:solidFill>
            <a:srgbClr val="17375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35635" fontAlgn="base">
              <a:spcBef>
                <a:spcPct val="0"/>
              </a:spcBef>
              <a:spcAft>
                <a:spcPct val="0"/>
              </a:spcAft>
              <a:defRPr/>
            </a:pPr>
            <a:r>
              <a:rPr lang="en-US" altLang="zh-CN" sz="1690" dirty="0">
                <a:solidFill>
                  <a:srgbClr val="FFFFFF"/>
                </a:solidFill>
                <a:cs typeface="+mn-ea"/>
                <a:sym typeface="+mn-lt"/>
              </a:rPr>
              <a:t>03</a:t>
            </a:r>
            <a:endParaRPr lang="zh-CN" altLang="en-US" sz="1690" dirty="0">
              <a:solidFill>
                <a:srgbClr val="FFFFFF"/>
              </a:solidFill>
              <a:cs typeface="+mn-ea"/>
              <a:sym typeface="+mn-lt"/>
            </a:endParaRPr>
          </a:p>
        </p:txBody>
      </p:sp>
      <p:sp>
        <p:nvSpPr>
          <p:cNvPr id="20" name="MH_Entry_1"/>
          <p:cNvSpPr/>
          <p:nvPr>
            <p:custDataLst>
              <p:tags r:id="rId14"/>
            </p:custDataLst>
          </p:nvPr>
        </p:nvSpPr>
        <p:spPr>
          <a:xfrm>
            <a:off x="4529178" y="1682653"/>
            <a:ext cx="1718662" cy="4442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635635" fontAlgn="base">
              <a:spcBef>
                <a:spcPct val="0"/>
              </a:spcBef>
              <a:spcAft>
                <a:spcPct val="0"/>
              </a:spcAft>
            </a:pPr>
            <a:r>
              <a:rPr lang="zh-CN" altLang="en-US" sz="1990" dirty="0">
                <a:solidFill>
                  <a:srgbClr val="17375E"/>
                </a:solidFill>
                <a:cs typeface="+mn-ea"/>
                <a:sym typeface="+mn-lt"/>
              </a:rPr>
              <a:t>思维导图概述</a:t>
            </a:r>
          </a:p>
          <a:p>
            <a:pPr defTabSz="635635" fontAlgn="base">
              <a:spcBef>
                <a:spcPct val="0"/>
              </a:spcBef>
              <a:spcAft>
                <a:spcPct val="0"/>
              </a:spcAft>
            </a:pPr>
            <a:r>
              <a:rPr lang="en-US" altLang="zh-CN" sz="895" dirty="0">
                <a:solidFill>
                  <a:srgbClr val="17375E"/>
                </a:solidFill>
                <a:cs typeface="+mn-ea"/>
                <a:sym typeface="+mn-lt"/>
              </a:rPr>
              <a:t>ANNUAL WORK SUMMARY</a:t>
            </a:r>
            <a:endParaRPr lang="zh-CN" altLang="en-US" sz="895" dirty="0">
              <a:solidFill>
                <a:srgbClr val="17375E"/>
              </a:solidFill>
              <a:cs typeface="+mn-ea"/>
              <a:sym typeface="+mn-lt"/>
            </a:endParaRPr>
          </a:p>
        </p:txBody>
      </p:sp>
      <p:sp>
        <p:nvSpPr>
          <p:cNvPr id="21" name="MH_Entry_2"/>
          <p:cNvSpPr/>
          <p:nvPr>
            <p:custDataLst>
              <p:tags r:id="rId15"/>
            </p:custDataLst>
          </p:nvPr>
        </p:nvSpPr>
        <p:spPr>
          <a:xfrm>
            <a:off x="4529178" y="2373950"/>
            <a:ext cx="2390072" cy="4442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635635" fontAlgn="base">
              <a:spcBef>
                <a:spcPct val="0"/>
              </a:spcBef>
              <a:spcAft>
                <a:spcPct val="0"/>
              </a:spcAft>
            </a:pPr>
            <a:r>
              <a:rPr lang="zh-CN" altLang="en-US" sz="1990" dirty="0">
                <a:solidFill>
                  <a:srgbClr val="17375E"/>
                </a:solidFill>
                <a:cs typeface="+mn-ea"/>
                <a:sym typeface="+mn-lt"/>
              </a:rPr>
              <a:t>思维导图的绘制</a:t>
            </a:r>
          </a:p>
          <a:p>
            <a:pPr defTabSz="635635" fontAlgn="base">
              <a:spcBef>
                <a:spcPct val="0"/>
              </a:spcBef>
              <a:spcAft>
                <a:spcPct val="0"/>
              </a:spcAft>
            </a:pPr>
            <a:r>
              <a:rPr lang="en-US" altLang="zh-CN" sz="895" dirty="0">
                <a:solidFill>
                  <a:srgbClr val="17375E"/>
                </a:solidFill>
                <a:cs typeface="+mn-ea"/>
                <a:sym typeface="+mn-lt"/>
              </a:rPr>
              <a:t>COMPLETION OF WORK</a:t>
            </a:r>
            <a:endParaRPr lang="zh-CN" altLang="en-US" sz="895" dirty="0">
              <a:solidFill>
                <a:srgbClr val="17375E"/>
              </a:solidFill>
              <a:cs typeface="+mn-ea"/>
              <a:sym typeface="+mn-lt"/>
            </a:endParaRPr>
          </a:p>
        </p:txBody>
      </p:sp>
      <p:sp>
        <p:nvSpPr>
          <p:cNvPr id="22" name="MH_Entry_3"/>
          <p:cNvSpPr/>
          <p:nvPr>
            <p:custDataLst>
              <p:tags r:id="rId16"/>
            </p:custDataLst>
          </p:nvPr>
        </p:nvSpPr>
        <p:spPr>
          <a:xfrm>
            <a:off x="4529178" y="3055955"/>
            <a:ext cx="3751950" cy="4442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635635" fontAlgn="base">
              <a:spcBef>
                <a:spcPct val="0"/>
              </a:spcBef>
              <a:spcAft>
                <a:spcPct val="0"/>
              </a:spcAft>
            </a:pPr>
            <a:r>
              <a:rPr lang="zh-CN" altLang="en-US" sz="1990" dirty="0">
                <a:solidFill>
                  <a:srgbClr val="17375E"/>
                </a:solidFill>
                <a:cs typeface="+mn-ea"/>
                <a:sym typeface="+mn-lt"/>
              </a:rPr>
              <a:t>思维导图的优势与运用领域</a:t>
            </a:r>
          </a:p>
          <a:p>
            <a:pPr defTabSz="635635" fontAlgn="base">
              <a:spcBef>
                <a:spcPct val="0"/>
              </a:spcBef>
              <a:spcAft>
                <a:spcPct val="0"/>
              </a:spcAft>
            </a:pPr>
            <a:r>
              <a:rPr lang="en-US" altLang="zh-CN" sz="895" dirty="0">
                <a:solidFill>
                  <a:srgbClr val="17375E"/>
                </a:solidFill>
                <a:cs typeface="+mn-ea"/>
                <a:sym typeface="+mn-lt"/>
              </a:rPr>
              <a:t>SUCCESSFUL PROJECT </a:t>
            </a:r>
            <a:endParaRPr lang="zh-CN" altLang="en-US" sz="895" dirty="0">
              <a:solidFill>
                <a:srgbClr val="17375E"/>
              </a:solidFill>
              <a:cs typeface="+mn-ea"/>
              <a:sym typeface="+mn-lt"/>
            </a:endParaRPr>
          </a:p>
        </p:txBody>
      </p:sp>
      <p:sp>
        <p:nvSpPr>
          <p:cNvPr id="24" name="MH_Others_1"/>
          <p:cNvSpPr txBox="1"/>
          <p:nvPr>
            <p:custDataLst>
              <p:tags r:id="rId17"/>
            </p:custDataLst>
          </p:nvPr>
        </p:nvSpPr>
        <p:spPr>
          <a:xfrm>
            <a:off x="1339001" y="1038783"/>
            <a:ext cx="903774" cy="2632118"/>
          </a:xfrm>
          <a:prstGeom prst="rect">
            <a:avLst/>
          </a:prstGeom>
          <a:noFill/>
        </p:spPr>
        <p:txBody>
          <a:bodyPr vert="eaVert" wrap="square" lIns="0" tIns="0" rIns="0" bIns="0" rtlCol="0" anchor="ctr" anchorCtr="0">
            <a:spAutoFit/>
          </a:bodyPr>
          <a:lstStyle/>
          <a:p>
            <a:pPr algn="ctr" defTabSz="635635" fontAlgn="base">
              <a:spcBef>
                <a:spcPct val="0"/>
              </a:spcBef>
              <a:spcAft>
                <a:spcPct val="0"/>
              </a:spcAft>
            </a:pPr>
            <a:r>
              <a:rPr lang="zh-CN" altLang="en-US" sz="5875" b="1" dirty="0">
                <a:solidFill>
                  <a:srgbClr val="003466"/>
                </a:solidFill>
                <a:cs typeface="+mn-ea"/>
                <a:sym typeface="+mn-lt"/>
              </a:rPr>
              <a:t>目录</a:t>
            </a:r>
          </a:p>
        </p:txBody>
      </p:sp>
      <p:sp>
        <p:nvSpPr>
          <p:cNvPr id="25" name="MH_Others_2"/>
          <p:cNvSpPr txBox="1"/>
          <p:nvPr>
            <p:custDataLst>
              <p:tags r:id="rId18"/>
            </p:custDataLst>
          </p:nvPr>
        </p:nvSpPr>
        <p:spPr>
          <a:xfrm rot="5400000">
            <a:off x="-8064" y="2205732"/>
            <a:ext cx="2288555" cy="337002"/>
          </a:xfrm>
          <a:prstGeom prst="rect">
            <a:avLst/>
          </a:prstGeom>
          <a:noFill/>
        </p:spPr>
        <p:txBody>
          <a:bodyPr wrap="square" lIns="0" tIns="0" rIns="0" bIns="0">
            <a:spAutoFit/>
          </a:bodyPr>
          <a:lstStyle/>
          <a:p>
            <a:pPr algn="ctr" defTabSz="635635" fontAlgn="base">
              <a:spcBef>
                <a:spcPct val="0"/>
              </a:spcBef>
              <a:spcAft>
                <a:spcPct val="0"/>
              </a:spcAft>
              <a:defRPr/>
            </a:pPr>
            <a:r>
              <a:rPr lang="en-US" altLang="zh-CN" sz="2190" dirty="0">
                <a:solidFill>
                  <a:srgbClr val="FFC000"/>
                </a:solidFill>
                <a:cs typeface="+mn-ea"/>
                <a:sym typeface="+mn-lt"/>
              </a:rPr>
              <a:t>CONTENTS</a:t>
            </a:r>
            <a:endParaRPr lang="zh-CN" altLang="en-US" sz="2190" dirty="0">
              <a:solidFill>
                <a:srgbClr val="FFC000"/>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272"/>
    </mc:Choice>
    <mc:Fallback xmlns="">
      <p:transition spd="slow" advTm="132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ou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 by="(-#ppt_w*2)" calcmode="lin" valueType="num">
                                      <p:cBhvr rctx="PPT">
                                        <p:cTn id="15" dur="500" autoRev="1" fill="hold">
                                          <p:stCondLst>
                                            <p:cond delay="0"/>
                                          </p:stCondLst>
                                        </p:cTn>
                                        <p:tgtEl>
                                          <p:spTgt spid="24"/>
                                        </p:tgtEl>
                                        <p:attrNameLst>
                                          <p:attrName>ppt_w</p:attrName>
                                        </p:attrNameLst>
                                      </p:cBhvr>
                                    </p:anim>
                                    <p:anim by="(#ppt_w*0.50)" calcmode="lin" valueType="num">
                                      <p:cBhvr>
                                        <p:cTn id="16" dur="500" decel="50000" autoRev="1" fill="hold">
                                          <p:stCondLst>
                                            <p:cond delay="0"/>
                                          </p:stCondLst>
                                        </p:cTn>
                                        <p:tgtEl>
                                          <p:spTgt spid="24"/>
                                        </p:tgtEl>
                                        <p:attrNameLst>
                                          <p:attrName>ppt_x</p:attrName>
                                        </p:attrNameLst>
                                      </p:cBhvr>
                                    </p:anim>
                                    <p:anim from="(-#ppt_h/2)" to="(#ppt_y)" calcmode="lin" valueType="num">
                                      <p:cBhvr>
                                        <p:cTn id="17" dur="1000" fill="hold">
                                          <p:stCondLst>
                                            <p:cond delay="0"/>
                                          </p:stCondLst>
                                        </p:cTn>
                                        <p:tgtEl>
                                          <p:spTgt spid="24"/>
                                        </p:tgtEl>
                                        <p:attrNameLst>
                                          <p:attrName>ppt_y</p:attrName>
                                        </p:attrNameLst>
                                      </p:cBhvr>
                                    </p:anim>
                                    <p:animRot by="21600000">
                                      <p:cBhvr>
                                        <p:cTn id="18" dur="1000" fill="hold">
                                          <p:stCondLst>
                                            <p:cond delay="0"/>
                                          </p:stCondLst>
                                        </p:cTn>
                                        <p:tgtEl>
                                          <p:spTgt spid="24"/>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25"/>
                                        </p:tgtEl>
                                        <p:attrNameLst>
                                          <p:attrName>style.visibility</p:attrName>
                                        </p:attrNameLst>
                                      </p:cBhvr>
                                      <p:to>
                                        <p:strVal val="visible"/>
                                      </p:to>
                                    </p:set>
                                    <p:anim by="(-#ppt_w*2)" calcmode="lin" valueType="num">
                                      <p:cBhvr rctx="PPT">
                                        <p:cTn id="21" dur="500" autoRev="1" fill="hold">
                                          <p:stCondLst>
                                            <p:cond delay="0"/>
                                          </p:stCondLst>
                                        </p:cTn>
                                        <p:tgtEl>
                                          <p:spTgt spid="25"/>
                                        </p:tgtEl>
                                        <p:attrNameLst>
                                          <p:attrName>ppt_w</p:attrName>
                                        </p:attrNameLst>
                                      </p:cBhvr>
                                    </p:anim>
                                    <p:anim by="(#ppt_w*0.50)" calcmode="lin" valueType="num">
                                      <p:cBhvr>
                                        <p:cTn id="22" dur="500" decel="50000" autoRev="1" fill="hold">
                                          <p:stCondLst>
                                            <p:cond delay="0"/>
                                          </p:stCondLst>
                                        </p:cTn>
                                        <p:tgtEl>
                                          <p:spTgt spid="25"/>
                                        </p:tgtEl>
                                        <p:attrNameLst>
                                          <p:attrName>ppt_x</p:attrName>
                                        </p:attrNameLst>
                                      </p:cBhvr>
                                    </p:anim>
                                    <p:anim from="(-#ppt_h/2)" to="(#ppt_y)" calcmode="lin" valueType="num">
                                      <p:cBhvr>
                                        <p:cTn id="23" dur="1000" fill="hold">
                                          <p:stCondLst>
                                            <p:cond delay="0"/>
                                          </p:stCondLst>
                                        </p:cTn>
                                        <p:tgtEl>
                                          <p:spTgt spid="25"/>
                                        </p:tgtEl>
                                        <p:attrNameLst>
                                          <p:attrName>ppt_y</p:attrName>
                                        </p:attrNameLst>
                                      </p:cBhvr>
                                    </p:anim>
                                    <p:animRot by="21600000">
                                      <p:cBhvr>
                                        <p:cTn id="24" dur="1000" fill="hold">
                                          <p:stCondLst>
                                            <p:cond delay="0"/>
                                          </p:stCondLst>
                                        </p:cTn>
                                        <p:tgtEl>
                                          <p:spTgt spid="2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p:tgtEl>
                                          <p:spTgt spid="4"/>
                                        </p:tgtEl>
                                        <p:attrNameLst>
                                          <p:attrName>ppt_x</p:attrName>
                                        </p:attrNameLst>
                                      </p:cBhvr>
                                      <p:tavLst>
                                        <p:tav tm="0">
                                          <p:val>
                                            <p:strVal val="#ppt_x-#ppt_w*1.125000"/>
                                          </p:val>
                                        </p:tav>
                                        <p:tav tm="100000">
                                          <p:val>
                                            <p:strVal val="#ppt_x"/>
                                          </p:val>
                                        </p:tav>
                                      </p:tavLst>
                                    </p:anim>
                                    <p:animEffect transition="in" filter="wipe(right)">
                                      <p:cBhvr>
                                        <p:cTn id="30" dur="500"/>
                                        <p:tgtEl>
                                          <p:spTgt spid="4"/>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p:tgtEl>
                                          <p:spTgt spid="5"/>
                                        </p:tgtEl>
                                        <p:attrNameLst>
                                          <p:attrName>ppt_x</p:attrName>
                                        </p:attrNameLst>
                                      </p:cBhvr>
                                      <p:tavLst>
                                        <p:tav tm="0">
                                          <p:val>
                                            <p:strVal val="#ppt_x-#ppt_w*1.125000"/>
                                          </p:val>
                                        </p:tav>
                                        <p:tav tm="100000">
                                          <p:val>
                                            <p:strVal val="#ppt_x"/>
                                          </p:val>
                                        </p:tav>
                                      </p:tavLst>
                                    </p:anim>
                                    <p:animEffect transition="in" filter="wipe(right)">
                                      <p:cBhvr>
                                        <p:cTn id="34" dur="500"/>
                                        <p:tgtEl>
                                          <p:spTgt spid="5"/>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p:tgtEl>
                                          <p:spTgt spid="6"/>
                                        </p:tgtEl>
                                        <p:attrNameLst>
                                          <p:attrName>ppt_x</p:attrName>
                                        </p:attrNameLst>
                                      </p:cBhvr>
                                      <p:tavLst>
                                        <p:tav tm="0">
                                          <p:val>
                                            <p:strVal val="#ppt_x-#ppt_w*1.125000"/>
                                          </p:val>
                                        </p:tav>
                                        <p:tav tm="100000">
                                          <p:val>
                                            <p:strVal val="#ppt_x"/>
                                          </p:val>
                                        </p:tav>
                                      </p:tavLst>
                                    </p:anim>
                                    <p:animEffect transition="in" filter="wipe(right)">
                                      <p:cBhvr>
                                        <p:cTn id="38" dur="500"/>
                                        <p:tgtEl>
                                          <p:spTgt spid="6"/>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p:tgtEl>
                                          <p:spTgt spid="7"/>
                                        </p:tgtEl>
                                        <p:attrNameLst>
                                          <p:attrName>ppt_x</p:attrName>
                                        </p:attrNameLst>
                                      </p:cBhvr>
                                      <p:tavLst>
                                        <p:tav tm="0">
                                          <p:val>
                                            <p:strVal val="#ppt_x-#ppt_w*1.125000"/>
                                          </p:val>
                                        </p:tav>
                                        <p:tav tm="100000">
                                          <p:val>
                                            <p:strVal val="#ppt_x"/>
                                          </p:val>
                                        </p:tav>
                                      </p:tavLst>
                                    </p:anim>
                                    <p:animEffect transition="in" filter="wipe(right)">
                                      <p:cBhvr>
                                        <p:cTn id="42" dur="500"/>
                                        <p:tgtEl>
                                          <p:spTgt spid="7"/>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p:tgtEl>
                                          <p:spTgt spid="8"/>
                                        </p:tgtEl>
                                        <p:attrNameLst>
                                          <p:attrName>ppt_x</p:attrName>
                                        </p:attrNameLst>
                                      </p:cBhvr>
                                      <p:tavLst>
                                        <p:tav tm="0">
                                          <p:val>
                                            <p:strVal val="#ppt_x-#ppt_w*1.125000"/>
                                          </p:val>
                                        </p:tav>
                                        <p:tav tm="100000">
                                          <p:val>
                                            <p:strVal val="#ppt_x"/>
                                          </p:val>
                                        </p:tav>
                                      </p:tavLst>
                                    </p:anim>
                                    <p:animEffect transition="in" filter="wipe(right)">
                                      <p:cBhvr>
                                        <p:cTn id="46" dur="500"/>
                                        <p:tgtEl>
                                          <p:spTgt spid="8"/>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p:tgtEl>
                                          <p:spTgt spid="9"/>
                                        </p:tgtEl>
                                        <p:attrNameLst>
                                          <p:attrName>ppt_x</p:attrName>
                                        </p:attrNameLst>
                                      </p:cBhvr>
                                      <p:tavLst>
                                        <p:tav tm="0">
                                          <p:val>
                                            <p:strVal val="#ppt_x-#ppt_w*1.125000"/>
                                          </p:val>
                                        </p:tav>
                                        <p:tav tm="100000">
                                          <p:val>
                                            <p:strVal val="#ppt_x"/>
                                          </p:val>
                                        </p:tav>
                                      </p:tavLst>
                                    </p:anim>
                                    <p:animEffect transition="in" filter="wipe(right)">
                                      <p:cBhvr>
                                        <p:cTn id="50" dur="500"/>
                                        <p:tgtEl>
                                          <p:spTgt spid="9"/>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p:tgtEl>
                                          <p:spTgt spid="12"/>
                                        </p:tgtEl>
                                        <p:attrNameLst>
                                          <p:attrName>ppt_x</p:attrName>
                                        </p:attrNameLst>
                                      </p:cBhvr>
                                      <p:tavLst>
                                        <p:tav tm="0">
                                          <p:val>
                                            <p:strVal val="#ppt_x-#ppt_w*1.125000"/>
                                          </p:val>
                                        </p:tav>
                                        <p:tav tm="100000">
                                          <p:val>
                                            <p:strVal val="#ppt_x"/>
                                          </p:val>
                                        </p:tav>
                                      </p:tavLst>
                                    </p:anim>
                                    <p:animEffect transition="in" filter="wipe(right)">
                                      <p:cBhvr>
                                        <p:cTn id="54" dur="500"/>
                                        <p:tgtEl>
                                          <p:spTgt spid="12"/>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p:tgtEl>
                                          <p:spTgt spid="13"/>
                                        </p:tgtEl>
                                        <p:attrNameLst>
                                          <p:attrName>ppt_x</p:attrName>
                                        </p:attrNameLst>
                                      </p:cBhvr>
                                      <p:tavLst>
                                        <p:tav tm="0">
                                          <p:val>
                                            <p:strVal val="#ppt_x-#ppt_w*1.125000"/>
                                          </p:val>
                                        </p:tav>
                                        <p:tav tm="100000">
                                          <p:val>
                                            <p:strVal val="#ppt_x"/>
                                          </p:val>
                                        </p:tav>
                                      </p:tavLst>
                                    </p:anim>
                                    <p:animEffect transition="in" filter="wipe(right)">
                                      <p:cBhvr>
                                        <p:cTn id="58" dur="500"/>
                                        <p:tgtEl>
                                          <p:spTgt spid="13"/>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p:tgtEl>
                                          <p:spTgt spid="14"/>
                                        </p:tgtEl>
                                        <p:attrNameLst>
                                          <p:attrName>ppt_x</p:attrName>
                                        </p:attrNameLst>
                                      </p:cBhvr>
                                      <p:tavLst>
                                        <p:tav tm="0">
                                          <p:val>
                                            <p:strVal val="#ppt_x-#ppt_w*1.125000"/>
                                          </p:val>
                                        </p:tav>
                                        <p:tav tm="100000">
                                          <p:val>
                                            <p:strVal val="#ppt_x"/>
                                          </p:val>
                                        </p:tav>
                                      </p:tavLst>
                                    </p:anim>
                                    <p:animEffect transition="in" filter="wipe(right)">
                                      <p:cBhvr>
                                        <p:cTn id="62" dur="500"/>
                                        <p:tgtEl>
                                          <p:spTgt spid="14"/>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p:tgtEl>
                                          <p:spTgt spid="16"/>
                                        </p:tgtEl>
                                        <p:attrNameLst>
                                          <p:attrName>ppt_x</p:attrName>
                                        </p:attrNameLst>
                                      </p:cBhvr>
                                      <p:tavLst>
                                        <p:tav tm="0">
                                          <p:val>
                                            <p:strVal val="#ppt_x-#ppt_w*1.125000"/>
                                          </p:val>
                                        </p:tav>
                                        <p:tav tm="100000">
                                          <p:val>
                                            <p:strVal val="#ppt_x"/>
                                          </p:val>
                                        </p:tav>
                                      </p:tavLst>
                                    </p:anim>
                                    <p:animEffect transition="in" filter="wipe(right)">
                                      <p:cBhvr>
                                        <p:cTn id="66" dur="500"/>
                                        <p:tgtEl>
                                          <p:spTgt spid="16"/>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p:tgtEl>
                                          <p:spTgt spid="17"/>
                                        </p:tgtEl>
                                        <p:attrNameLst>
                                          <p:attrName>ppt_x</p:attrName>
                                        </p:attrNameLst>
                                      </p:cBhvr>
                                      <p:tavLst>
                                        <p:tav tm="0">
                                          <p:val>
                                            <p:strVal val="#ppt_x-#ppt_w*1.125000"/>
                                          </p:val>
                                        </p:tav>
                                        <p:tav tm="100000">
                                          <p:val>
                                            <p:strVal val="#ppt_x"/>
                                          </p:val>
                                        </p:tav>
                                      </p:tavLst>
                                    </p:anim>
                                    <p:animEffect transition="in" filter="wipe(right)">
                                      <p:cBhvr>
                                        <p:cTn id="70" dur="500"/>
                                        <p:tgtEl>
                                          <p:spTgt spid="17"/>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p:tgtEl>
                                          <p:spTgt spid="18"/>
                                        </p:tgtEl>
                                        <p:attrNameLst>
                                          <p:attrName>ppt_x</p:attrName>
                                        </p:attrNameLst>
                                      </p:cBhvr>
                                      <p:tavLst>
                                        <p:tav tm="0">
                                          <p:val>
                                            <p:strVal val="#ppt_x-#ppt_w*1.125000"/>
                                          </p:val>
                                        </p:tav>
                                        <p:tav tm="100000">
                                          <p:val>
                                            <p:strVal val="#ppt_x"/>
                                          </p:val>
                                        </p:tav>
                                      </p:tavLst>
                                    </p:anim>
                                    <p:animEffect transition="in" filter="wipe(right)">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2" grpId="0" animBg="1"/>
      <p:bldP spid="13" grpId="0" animBg="1"/>
      <p:bldP spid="14" grpId="0" animBg="1"/>
      <p:bldP spid="16" grpId="0" animBg="1"/>
      <p:bldP spid="17" grpId="0" animBg="1"/>
      <p:bldP spid="18" grpId="0" animBg="1"/>
      <p:bldP spid="20" grpId="0"/>
      <p:bldP spid="21" grpId="0"/>
      <p:bldP spid="22"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4"/>
          <p:cNvSpPr txBox="1"/>
          <p:nvPr/>
        </p:nvSpPr>
        <p:spPr>
          <a:xfrm>
            <a:off x="1429757" y="1312451"/>
            <a:ext cx="1492265" cy="764323"/>
          </a:xfrm>
          <a:prstGeom prst="rect">
            <a:avLst/>
          </a:prstGeom>
          <a:noFill/>
        </p:spPr>
        <p:txBody>
          <a:bodyPr wrap="none" lIns="89446" tIns="44723" rIns="89446" bIns="44723" rtlCol="0">
            <a:spAutoFit/>
          </a:bodyPr>
          <a:lstStyle/>
          <a:p>
            <a:r>
              <a:rPr lang="en-US" altLang="zh-CN" sz="4380" dirty="0">
                <a:cs typeface="+mn-ea"/>
                <a:sym typeface="+mn-lt"/>
              </a:rPr>
              <a:t>NO.1</a:t>
            </a:r>
            <a:endParaRPr lang="zh-CN" altLang="en-US" sz="4380" dirty="0">
              <a:cs typeface="+mn-ea"/>
              <a:sym typeface="+mn-lt"/>
            </a:endParaRPr>
          </a:p>
        </p:txBody>
      </p:sp>
      <p:sp>
        <p:nvSpPr>
          <p:cNvPr id="3" name="文本框 15"/>
          <p:cNvSpPr txBox="1"/>
          <p:nvPr/>
        </p:nvSpPr>
        <p:spPr>
          <a:xfrm>
            <a:off x="3831910" y="3637361"/>
            <a:ext cx="1492265" cy="764323"/>
          </a:xfrm>
          <a:prstGeom prst="rect">
            <a:avLst/>
          </a:prstGeom>
          <a:noFill/>
        </p:spPr>
        <p:txBody>
          <a:bodyPr wrap="none" lIns="89446" tIns="44723" rIns="89446" bIns="44723" rtlCol="0">
            <a:spAutoFit/>
          </a:bodyPr>
          <a:lstStyle/>
          <a:p>
            <a:r>
              <a:rPr lang="en-US" altLang="zh-CN" sz="4380" dirty="0">
                <a:cs typeface="+mn-ea"/>
                <a:sym typeface="+mn-lt"/>
              </a:rPr>
              <a:t>NO.2</a:t>
            </a:r>
            <a:endParaRPr lang="zh-CN" altLang="en-US" sz="4380" dirty="0">
              <a:cs typeface="+mn-ea"/>
              <a:sym typeface="+mn-lt"/>
            </a:endParaRPr>
          </a:p>
        </p:txBody>
      </p:sp>
      <p:sp>
        <p:nvSpPr>
          <p:cNvPr id="4" name="文本框 16"/>
          <p:cNvSpPr txBox="1"/>
          <p:nvPr/>
        </p:nvSpPr>
        <p:spPr>
          <a:xfrm>
            <a:off x="6229269" y="1310057"/>
            <a:ext cx="1492265" cy="764323"/>
          </a:xfrm>
          <a:prstGeom prst="rect">
            <a:avLst/>
          </a:prstGeom>
          <a:noFill/>
        </p:spPr>
        <p:txBody>
          <a:bodyPr wrap="none" lIns="89446" tIns="44723" rIns="89446" bIns="44723" rtlCol="0">
            <a:spAutoFit/>
          </a:bodyPr>
          <a:lstStyle/>
          <a:p>
            <a:r>
              <a:rPr lang="en-US" altLang="zh-CN" sz="4380" dirty="0">
                <a:cs typeface="+mn-ea"/>
                <a:sym typeface="+mn-lt"/>
              </a:rPr>
              <a:t>NO.3</a:t>
            </a:r>
            <a:endParaRPr lang="zh-CN" altLang="en-US" sz="4380" dirty="0">
              <a:cs typeface="+mn-ea"/>
              <a:sym typeface="+mn-lt"/>
            </a:endParaRPr>
          </a:p>
        </p:txBody>
      </p:sp>
      <p:sp>
        <p:nvSpPr>
          <p:cNvPr id="5" name="矩形 4"/>
          <p:cNvSpPr/>
          <p:nvPr/>
        </p:nvSpPr>
        <p:spPr>
          <a:xfrm>
            <a:off x="982370" y="3533797"/>
            <a:ext cx="2190812" cy="878141"/>
          </a:xfrm>
          <a:prstGeom prst="rect">
            <a:avLst/>
          </a:prstGeom>
        </p:spPr>
        <p:txBody>
          <a:bodyPr wrap="square" lIns="89446" tIns="44723" rIns="89446" bIns="44723">
            <a:spAutoFit/>
          </a:bodyPr>
          <a:lstStyle/>
          <a:p>
            <a:pPr algn="ctr"/>
            <a:r>
              <a:rPr lang="zh-CN" altLang="zh-CN" sz="995" kern="100" dirty="0">
                <a:cs typeface="+mn-ea"/>
                <a:sym typeface="+mn-lt"/>
              </a:rPr>
              <a:t>木荷设计工作室是一家高端品牌演示视觉定制服务提供商，国内各行业演示视觉高端定制，助力企业演讲、产品发布会、报告等工作，木荷助力您走向成功。</a:t>
            </a:r>
          </a:p>
        </p:txBody>
      </p:sp>
      <p:sp>
        <p:nvSpPr>
          <p:cNvPr id="6" name="矩形 5"/>
          <p:cNvSpPr/>
          <p:nvPr/>
        </p:nvSpPr>
        <p:spPr>
          <a:xfrm>
            <a:off x="6126940" y="3581070"/>
            <a:ext cx="2190812" cy="878141"/>
          </a:xfrm>
          <a:prstGeom prst="rect">
            <a:avLst/>
          </a:prstGeom>
        </p:spPr>
        <p:txBody>
          <a:bodyPr wrap="square" lIns="89446" tIns="44723" rIns="89446" bIns="44723">
            <a:spAutoFit/>
          </a:bodyPr>
          <a:lstStyle/>
          <a:p>
            <a:pPr algn="ctr"/>
            <a:r>
              <a:rPr lang="zh-CN" altLang="zh-CN" sz="995" kern="100" dirty="0">
                <a:cs typeface="+mn-ea"/>
                <a:sym typeface="+mn-lt"/>
              </a:rPr>
              <a:t>木荷设计工作室是一家高端品牌演示视觉定制服务提供商，国内各行业演示视觉高端定制，助力企业演讲、产品发布会、报告等工作，木荷助力您走向成功。</a:t>
            </a:r>
          </a:p>
        </p:txBody>
      </p:sp>
      <p:sp>
        <p:nvSpPr>
          <p:cNvPr id="7" name="矩形 6"/>
          <p:cNvSpPr/>
          <p:nvPr/>
        </p:nvSpPr>
        <p:spPr>
          <a:xfrm>
            <a:off x="3389314" y="1231904"/>
            <a:ext cx="2190812" cy="878141"/>
          </a:xfrm>
          <a:prstGeom prst="rect">
            <a:avLst/>
          </a:prstGeom>
        </p:spPr>
        <p:txBody>
          <a:bodyPr wrap="square" lIns="89446" tIns="44723" rIns="89446" bIns="44723">
            <a:spAutoFit/>
          </a:bodyPr>
          <a:lstStyle/>
          <a:p>
            <a:pPr algn="ctr"/>
            <a:r>
              <a:rPr lang="zh-CN" altLang="zh-CN" sz="995" kern="100" dirty="0">
                <a:cs typeface="+mn-ea"/>
                <a:sym typeface="+mn-lt"/>
              </a:rPr>
              <a:t>木荷设计工作室是一家高端品牌演示视觉定制服务提供商，国内各行业演示视觉高端定制，助力企业演讲、产品发布会、报告等工作，木荷助力您走向成功。</a:t>
            </a:r>
          </a:p>
        </p:txBody>
      </p:sp>
      <p:grpSp>
        <p:nvGrpSpPr>
          <p:cNvPr id="8" name="组合 7"/>
          <p:cNvGrpSpPr/>
          <p:nvPr/>
        </p:nvGrpSpPr>
        <p:grpSpPr>
          <a:xfrm>
            <a:off x="775820" y="2101988"/>
            <a:ext cx="7408211" cy="1316270"/>
            <a:chOff x="1055688" y="2857406"/>
            <a:chExt cx="10080626" cy="1799206"/>
          </a:xfrm>
        </p:grpSpPr>
        <p:grpSp>
          <p:nvGrpSpPr>
            <p:cNvPr id="9" name="组合 8"/>
            <p:cNvGrpSpPr/>
            <p:nvPr/>
          </p:nvGrpSpPr>
          <p:grpSpPr>
            <a:xfrm>
              <a:off x="1055688" y="3301685"/>
              <a:ext cx="10080626" cy="1006609"/>
              <a:chOff x="1055688" y="3496558"/>
              <a:chExt cx="8968528" cy="895560"/>
            </a:xfrm>
          </p:grpSpPr>
          <p:sp>
            <p:nvSpPr>
              <p:cNvPr id="16" name="圆角矩形 15"/>
              <p:cNvSpPr/>
              <p:nvPr/>
            </p:nvSpPr>
            <p:spPr>
              <a:xfrm>
                <a:off x="1055688" y="3496559"/>
                <a:ext cx="3163946" cy="895559"/>
              </a:xfrm>
              <a:prstGeom prst="round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95" dirty="0">
                  <a:cs typeface="+mn-ea"/>
                  <a:sym typeface="+mn-lt"/>
                </a:endParaRPr>
              </a:p>
            </p:txBody>
          </p:sp>
          <p:sp>
            <p:nvSpPr>
              <p:cNvPr id="17" name="圆角矩形 16"/>
              <p:cNvSpPr/>
              <p:nvPr/>
            </p:nvSpPr>
            <p:spPr>
              <a:xfrm>
                <a:off x="3957979" y="3496558"/>
                <a:ext cx="3163946" cy="895559"/>
              </a:xfrm>
              <a:prstGeom prst="roundRect">
                <a:avLst/>
              </a:prstGeom>
              <a:solidFill>
                <a:srgbClr val="FFC000"/>
              </a:solidFill>
              <a:ln>
                <a:noFill/>
              </a:ln>
              <a:effectLst>
                <a:outerShdw blurRad="304800" dist="190500" dir="10800000" algn="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95">
                  <a:cs typeface="+mn-ea"/>
                  <a:sym typeface="+mn-lt"/>
                </a:endParaRPr>
              </a:p>
            </p:txBody>
          </p:sp>
          <p:sp>
            <p:nvSpPr>
              <p:cNvPr id="18" name="圆角矩形 17"/>
              <p:cNvSpPr/>
              <p:nvPr/>
            </p:nvSpPr>
            <p:spPr>
              <a:xfrm>
                <a:off x="6860270" y="3496558"/>
                <a:ext cx="3163946" cy="895559"/>
              </a:xfrm>
              <a:prstGeom prst="roundRect">
                <a:avLst/>
              </a:prstGeom>
              <a:solidFill>
                <a:srgbClr val="17375E"/>
              </a:solidFill>
              <a:ln>
                <a:noFill/>
              </a:ln>
              <a:effectLst>
                <a:outerShdw blurRad="304800" dist="1905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95">
                  <a:cs typeface="+mn-ea"/>
                  <a:sym typeface="+mn-lt"/>
                </a:endParaRPr>
              </a:p>
            </p:txBody>
          </p:sp>
        </p:grpSp>
        <p:sp>
          <p:nvSpPr>
            <p:cNvPr id="10" name="等腰三角形 9"/>
            <p:cNvSpPr/>
            <p:nvPr/>
          </p:nvSpPr>
          <p:spPr>
            <a:xfrm>
              <a:off x="2631800" y="2953366"/>
              <a:ext cx="404050" cy="348319"/>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95">
                <a:cs typeface="+mn-ea"/>
                <a:sym typeface="+mn-lt"/>
              </a:endParaRPr>
            </a:p>
          </p:txBody>
        </p:sp>
        <p:sp>
          <p:nvSpPr>
            <p:cNvPr id="11" name="等腰三角形 10"/>
            <p:cNvSpPr/>
            <p:nvPr/>
          </p:nvSpPr>
          <p:spPr>
            <a:xfrm>
              <a:off x="9156151" y="2857406"/>
              <a:ext cx="437554" cy="446113"/>
            </a:xfrm>
            <a:prstGeom prst="triangle">
              <a:avLst/>
            </a:prstGeom>
            <a:solidFill>
              <a:schemeClr val="accent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95">
                <a:cs typeface="+mn-ea"/>
                <a:sym typeface="+mn-lt"/>
              </a:endParaRPr>
            </a:p>
          </p:txBody>
        </p:sp>
        <p:sp>
          <p:nvSpPr>
            <p:cNvPr id="12" name="等腰三角形 11"/>
            <p:cNvSpPr/>
            <p:nvPr/>
          </p:nvSpPr>
          <p:spPr>
            <a:xfrm flipV="1">
              <a:off x="5900497" y="4308293"/>
              <a:ext cx="404050" cy="348319"/>
            </a:xfrm>
            <a:prstGeom prst="triangle">
              <a:avLst/>
            </a:prstGeom>
            <a:solidFill>
              <a:schemeClr val="bg1">
                <a:lumMod val="85000"/>
              </a:schemeClr>
            </a:solidFill>
            <a:ln>
              <a:noFill/>
            </a:ln>
            <a:effectLst>
              <a:outerShdw blurRad="50800" dist="381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95">
                <a:cs typeface="+mn-ea"/>
                <a:sym typeface="+mn-lt"/>
              </a:endParaRPr>
            </a:p>
          </p:txBody>
        </p:sp>
        <p:sp>
          <p:nvSpPr>
            <p:cNvPr id="13" name="矩形 12"/>
            <p:cNvSpPr/>
            <p:nvPr/>
          </p:nvSpPr>
          <p:spPr>
            <a:xfrm>
              <a:off x="5451753" y="3660481"/>
              <a:ext cx="1118635" cy="335015"/>
            </a:xfrm>
            <a:prstGeom prst="rect">
              <a:avLst/>
            </a:prstGeom>
          </p:spPr>
          <p:txBody>
            <a:bodyPr wrap="none">
              <a:spAutoFit/>
            </a:bodyPr>
            <a:lstStyle/>
            <a:p>
              <a:pPr algn="ctr"/>
              <a:r>
                <a:rPr lang="zh-CN" altLang="en-US" sz="995" dirty="0">
                  <a:solidFill>
                    <a:schemeClr val="accent1">
                      <a:lumMod val="75000"/>
                    </a:schemeClr>
                  </a:solidFill>
                  <a:cs typeface="+mn-ea"/>
                  <a:sym typeface="+mn-lt"/>
                </a:rPr>
                <a:t>请输入标题</a:t>
              </a:r>
            </a:p>
          </p:txBody>
        </p:sp>
        <p:sp>
          <p:nvSpPr>
            <p:cNvPr id="14" name="矩形 13"/>
            <p:cNvSpPr/>
            <p:nvPr/>
          </p:nvSpPr>
          <p:spPr>
            <a:xfrm>
              <a:off x="9146353" y="3639460"/>
              <a:ext cx="1118635" cy="335015"/>
            </a:xfrm>
            <a:prstGeom prst="rect">
              <a:avLst/>
            </a:prstGeom>
          </p:spPr>
          <p:txBody>
            <a:bodyPr wrap="none">
              <a:spAutoFit/>
            </a:bodyPr>
            <a:lstStyle/>
            <a:p>
              <a:pPr algn="ctr"/>
              <a:r>
                <a:rPr lang="zh-CN" altLang="en-US" sz="995" dirty="0">
                  <a:solidFill>
                    <a:schemeClr val="bg1"/>
                  </a:solidFill>
                  <a:cs typeface="+mn-ea"/>
                  <a:sym typeface="+mn-lt"/>
                </a:rPr>
                <a:t>请输入标题</a:t>
              </a:r>
            </a:p>
          </p:txBody>
        </p:sp>
        <p:sp>
          <p:nvSpPr>
            <p:cNvPr id="15" name="矩形 14"/>
            <p:cNvSpPr/>
            <p:nvPr/>
          </p:nvSpPr>
          <p:spPr>
            <a:xfrm>
              <a:off x="2274509" y="3599418"/>
              <a:ext cx="1118635" cy="335015"/>
            </a:xfrm>
            <a:prstGeom prst="rect">
              <a:avLst/>
            </a:prstGeom>
          </p:spPr>
          <p:txBody>
            <a:bodyPr wrap="none">
              <a:spAutoFit/>
            </a:bodyPr>
            <a:lstStyle/>
            <a:p>
              <a:pPr algn="ctr"/>
              <a:r>
                <a:rPr lang="zh-CN" altLang="en-US" sz="995" dirty="0">
                  <a:solidFill>
                    <a:schemeClr val="bg1"/>
                  </a:solidFill>
                  <a:cs typeface="+mn-ea"/>
                  <a:sym typeface="+mn-lt"/>
                </a:rPr>
                <a:t>请输入标题</a:t>
              </a:r>
            </a:p>
          </p:txBody>
        </p:sp>
      </p:grpSp>
      <p:sp>
        <p:nvSpPr>
          <p:cNvPr id="19" name="矩形 18"/>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20" name="矩形 19"/>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21"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22" name="矩形 21"/>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23" name="TextBox 8"/>
          <p:cNvSpPr txBox="1"/>
          <p:nvPr/>
        </p:nvSpPr>
        <p:spPr>
          <a:xfrm>
            <a:off x="566353" y="155740"/>
            <a:ext cx="3053439"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思维导图的优势与运用领域</a:t>
            </a:r>
            <a:endParaRPr lang="zh-CN" altLang="en-US" sz="2490" b="1" dirty="0">
              <a:solidFill>
                <a:schemeClr val="tx1">
                  <a:lumMod val="85000"/>
                  <a:lumOff val="15000"/>
                </a:schemeClr>
              </a:solidFill>
              <a:cs typeface="+mn-ea"/>
              <a:sym typeface="+mn-lt"/>
            </a:endParaRPr>
          </a:p>
        </p:txBody>
      </p:sp>
      <p:sp>
        <p:nvSpPr>
          <p:cNvPr id="24"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75000"/>
                    <a:lumOff val="25000"/>
                  </a:schemeClr>
                </a:solidFill>
                <a:cs typeface="+mn-ea"/>
                <a:sym typeface="+mn-lt"/>
              </a:rPr>
              <a:t>SUCCESSFUL PROJECT </a:t>
            </a:r>
            <a:endParaRPr lang="zh-CN" altLang="en-US" sz="79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6424"/>
    </mc:Choice>
    <mc:Fallback xmlns="">
      <p:transition spd="slow" advTm="64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xit" presetSubtype="2" fill="hold" nodeType="afterEffect">
                                  <p:stCondLst>
                                    <p:cond delay="0"/>
                                  </p:stCondLst>
                                  <p:childTnLst>
                                    <p:anim calcmode="lin" valueType="num">
                                      <p:cBhvr additive="base">
                                        <p:cTn id="41" dur="500"/>
                                        <p:tgtEl>
                                          <p:spTgt spid="8"/>
                                        </p:tgtEl>
                                        <p:attrNameLst>
                                          <p:attrName>ppt_x</p:attrName>
                                        </p:attrNameLst>
                                      </p:cBhvr>
                                      <p:tavLst>
                                        <p:tav tm="0">
                                          <p:val>
                                            <p:strVal val="ppt_x"/>
                                          </p:val>
                                        </p:tav>
                                        <p:tav tm="100000">
                                          <p:val>
                                            <p:strVal val="1+ppt_w/2"/>
                                          </p:val>
                                        </p:tav>
                                      </p:tavLst>
                                    </p:anim>
                                    <p:anim calcmode="lin" valueType="num">
                                      <p:cBhvr additive="base">
                                        <p:cTn id="42" dur="500"/>
                                        <p:tgtEl>
                                          <p:spTgt spid="8"/>
                                        </p:tgtEl>
                                        <p:attrNameLst>
                                          <p:attrName>ppt_y</p:attrName>
                                        </p:attrNameLst>
                                      </p:cBhvr>
                                      <p:tavLst>
                                        <p:tav tm="0">
                                          <p:val>
                                            <p:strVal val="ppt_y"/>
                                          </p:val>
                                        </p:tav>
                                        <p:tav tm="100000">
                                          <p:val>
                                            <p:strVal val="ppt_y"/>
                                          </p:val>
                                        </p:tav>
                                      </p:tavLst>
                                    </p:anim>
                                    <p:set>
                                      <p:cBhvr>
                                        <p:cTn id="43" dur="1" fill="hold">
                                          <p:stCondLst>
                                            <p:cond delay="499"/>
                                          </p:stCondLst>
                                        </p:cTn>
                                        <p:tgtEl>
                                          <p:spTgt spid="8"/>
                                        </p:tgtEl>
                                        <p:attrNameLst>
                                          <p:attrName>style.visibility</p:attrName>
                                        </p:attrNameLst>
                                      </p:cBhvr>
                                      <p:to>
                                        <p:strVal val="hidden"/>
                                      </p:to>
                                    </p:set>
                                  </p:childTnLst>
                                </p:cTn>
                              </p:par>
                            </p:childTnLst>
                          </p:cTn>
                        </p:par>
                        <p:par>
                          <p:cTn id="44" fill="hold">
                            <p:stCondLst>
                              <p:cond delay="2500"/>
                            </p:stCondLst>
                            <p:childTnLst>
                              <p:par>
                                <p:cTn id="45" presetID="2" presetClass="exit" presetSubtype="2" fill="hold" grpId="1" nodeType="afterEffect">
                                  <p:stCondLst>
                                    <p:cond delay="0"/>
                                  </p:stCondLst>
                                  <p:childTnLst>
                                    <p:anim calcmode="lin" valueType="num">
                                      <p:cBhvr additive="base">
                                        <p:cTn id="46" dur="500"/>
                                        <p:tgtEl>
                                          <p:spTgt spid="4"/>
                                        </p:tgtEl>
                                        <p:attrNameLst>
                                          <p:attrName>ppt_x</p:attrName>
                                        </p:attrNameLst>
                                      </p:cBhvr>
                                      <p:tavLst>
                                        <p:tav tm="0">
                                          <p:val>
                                            <p:strVal val="ppt_x"/>
                                          </p:val>
                                        </p:tav>
                                        <p:tav tm="100000">
                                          <p:val>
                                            <p:strVal val="1+ppt_w/2"/>
                                          </p:val>
                                        </p:tav>
                                      </p:tavLst>
                                    </p:anim>
                                    <p:anim calcmode="lin" valueType="num">
                                      <p:cBhvr additive="base">
                                        <p:cTn id="47" dur="500"/>
                                        <p:tgtEl>
                                          <p:spTgt spid="4"/>
                                        </p:tgtEl>
                                        <p:attrNameLst>
                                          <p:attrName>ppt_y</p:attrName>
                                        </p:attrNameLst>
                                      </p:cBhvr>
                                      <p:tavLst>
                                        <p:tav tm="0">
                                          <p:val>
                                            <p:strVal val="ppt_y"/>
                                          </p:val>
                                        </p:tav>
                                        <p:tav tm="100000">
                                          <p:val>
                                            <p:strVal val="ppt_y"/>
                                          </p:val>
                                        </p:tav>
                                      </p:tavLst>
                                    </p:anim>
                                    <p:set>
                                      <p:cBhvr>
                                        <p:cTn id="48" dur="1" fill="hold">
                                          <p:stCondLst>
                                            <p:cond delay="499"/>
                                          </p:stCondLst>
                                        </p:cTn>
                                        <p:tgtEl>
                                          <p:spTgt spid="4"/>
                                        </p:tgtEl>
                                        <p:attrNameLst>
                                          <p:attrName>style.visibility</p:attrName>
                                        </p:attrNameLst>
                                      </p:cBhvr>
                                      <p:to>
                                        <p:strVal val="hidden"/>
                                      </p:to>
                                    </p:set>
                                  </p:childTnLst>
                                </p:cTn>
                              </p:par>
                              <p:par>
                                <p:cTn id="49" presetID="2" presetClass="exit" presetSubtype="2" fill="hold" grpId="1" nodeType="withEffect">
                                  <p:stCondLst>
                                    <p:cond delay="0"/>
                                  </p:stCondLst>
                                  <p:childTnLst>
                                    <p:anim calcmode="lin" valueType="num">
                                      <p:cBhvr additive="base">
                                        <p:cTn id="50" dur="500"/>
                                        <p:tgtEl>
                                          <p:spTgt spid="6"/>
                                        </p:tgtEl>
                                        <p:attrNameLst>
                                          <p:attrName>ppt_x</p:attrName>
                                        </p:attrNameLst>
                                      </p:cBhvr>
                                      <p:tavLst>
                                        <p:tav tm="0">
                                          <p:val>
                                            <p:strVal val="ppt_x"/>
                                          </p:val>
                                        </p:tav>
                                        <p:tav tm="100000">
                                          <p:val>
                                            <p:strVal val="1+ppt_w/2"/>
                                          </p:val>
                                        </p:tav>
                                      </p:tavLst>
                                    </p:anim>
                                    <p:anim calcmode="lin" valueType="num">
                                      <p:cBhvr additive="base">
                                        <p:cTn id="51" dur="500"/>
                                        <p:tgtEl>
                                          <p:spTgt spid="6"/>
                                        </p:tgtEl>
                                        <p:attrNameLst>
                                          <p:attrName>ppt_y</p:attrName>
                                        </p:attrNameLst>
                                      </p:cBhvr>
                                      <p:tavLst>
                                        <p:tav tm="0">
                                          <p:val>
                                            <p:strVal val="ppt_y"/>
                                          </p:val>
                                        </p:tav>
                                        <p:tav tm="100000">
                                          <p:val>
                                            <p:strVal val="ppt_y"/>
                                          </p:val>
                                        </p:tav>
                                      </p:tavLst>
                                    </p:anim>
                                    <p:set>
                                      <p:cBhvr>
                                        <p:cTn id="52" dur="1" fill="hold">
                                          <p:stCondLst>
                                            <p:cond delay="499"/>
                                          </p:stCondLst>
                                        </p:cTn>
                                        <p:tgtEl>
                                          <p:spTgt spid="6"/>
                                        </p:tgtEl>
                                        <p:attrNameLst>
                                          <p:attrName>style.visibility</p:attrName>
                                        </p:attrNameLst>
                                      </p:cBhvr>
                                      <p:to>
                                        <p:strVal val="hidden"/>
                                      </p:to>
                                    </p:set>
                                  </p:childTnLst>
                                </p:cTn>
                              </p:par>
                            </p:childTnLst>
                          </p:cTn>
                        </p:par>
                        <p:par>
                          <p:cTn id="53" fill="hold">
                            <p:stCondLst>
                              <p:cond delay="3000"/>
                            </p:stCondLst>
                            <p:childTnLst>
                              <p:par>
                                <p:cTn id="54" presetID="2" presetClass="exit" presetSubtype="2" fill="hold" grpId="1" nodeType="afterEffect">
                                  <p:stCondLst>
                                    <p:cond delay="0"/>
                                  </p:stCondLst>
                                  <p:childTnLst>
                                    <p:anim calcmode="lin" valueType="num">
                                      <p:cBhvr additive="base">
                                        <p:cTn id="55" dur="500"/>
                                        <p:tgtEl>
                                          <p:spTgt spid="7"/>
                                        </p:tgtEl>
                                        <p:attrNameLst>
                                          <p:attrName>ppt_x</p:attrName>
                                        </p:attrNameLst>
                                      </p:cBhvr>
                                      <p:tavLst>
                                        <p:tav tm="0">
                                          <p:val>
                                            <p:strVal val="ppt_x"/>
                                          </p:val>
                                        </p:tav>
                                        <p:tav tm="100000">
                                          <p:val>
                                            <p:strVal val="1+ppt_w/2"/>
                                          </p:val>
                                        </p:tav>
                                      </p:tavLst>
                                    </p:anim>
                                    <p:anim calcmode="lin" valueType="num">
                                      <p:cBhvr additive="base">
                                        <p:cTn id="56" dur="500"/>
                                        <p:tgtEl>
                                          <p:spTgt spid="7"/>
                                        </p:tgtEl>
                                        <p:attrNameLst>
                                          <p:attrName>ppt_y</p:attrName>
                                        </p:attrNameLst>
                                      </p:cBhvr>
                                      <p:tavLst>
                                        <p:tav tm="0">
                                          <p:val>
                                            <p:strVal val="ppt_y"/>
                                          </p:val>
                                        </p:tav>
                                        <p:tav tm="100000">
                                          <p:val>
                                            <p:strVal val="ppt_y"/>
                                          </p:val>
                                        </p:tav>
                                      </p:tavLst>
                                    </p:anim>
                                    <p:set>
                                      <p:cBhvr>
                                        <p:cTn id="57" dur="1" fill="hold">
                                          <p:stCondLst>
                                            <p:cond delay="499"/>
                                          </p:stCondLst>
                                        </p:cTn>
                                        <p:tgtEl>
                                          <p:spTgt spid="7"/>
                                        </p:tgtEl>
                                        <p:attrNameLst>
                                          <p:attrName>style.visibility</p:attrName>
                                        </p:attrNameLst>
                                      </p:cBhvr>
                                      <p:to>
                                        <p:strVal val="hidden"/>
                                      </p:to>
                                    </p:set>
                                  </p:childTnLst>
                                </p:cTn>
                              </p:par>
                              <p:par>
                                <p:cTn id="58" presetID="2" presetClass="exit" presetSubtype="2" fill="hold" grpId="1" nodeType="withEffect">
                                  <p:stCondLst>
                                    <p:cond delay="0"/>
                                  </p:stCondLst>
                                  <p:childTnLst>
                                    <p:anim calcmode="lin" valueType="num">
                                      <p:cBhvr additive="base">
                                        <p:cTn id="59" dur="500"/>
                                        <p:tgtEl>
                                          <p:spTgt spid="3"/>
                                        </p:tgtEl>
                                        <p:attrNameLst>
                                          <p:attrName>ppt_x</p:attrName>
                                        </p:attrNameLst>
                                      </p:cBhvr>
                                      <p:tavLst>
                                        <p:tav tm="0">
                                          <p:val>
                                            <p:strVal val="ppt_x"/>
                                          </p:val>
                                        </p:tav>
                                        <p:tav tm="100000">
                                          <p:val>
                                            <p:strVal val="1+ppt_w/2"/>
                                          </p:val>
                                        </p:tav>
                                      </p:tavLst>
                                    </p:anim>
                                    <p:anim calcmode="lin" valueType="num">
                                      <p:cBhvr additive="base">
                                        <p:cTn id="60" dur="500"/>
                                        <p:tgtEl>
                                          <p:spTgt spid="3"/>
                                        </p:tgtEl>
                                        <p:attrNameLst>
                                          <p:attrName>ppt_y</p:attrName>
                                        </p:attrNameLst>
                                      </p:cBhvr>
                                      <p:tavLst>
                                        <p:tav tm="0">
                                          <p:val>
                                            <p:strVal val="ppt_y"/>
                                          </p:val>
                                        </p:tav>
                                        <p:tav tm="100000">
                                          <p:val>
                                            <p:strVal val="ppt_y"/>
                                          </p:val>
                                        </p:tav>
                                      </p:tavLst>
                                    </p:anim>
                                    <p:set>
                                      <p:cBhvr>
                                        <p:cTn id="61" dur="1" fill="hold">
                                          <p:stCondLst>
                                            <p:cond delay="499"/>
                                          </p:stCondLst>
                                        </p:cTn>
                                        <p:tgtEl>
                                          <p:spTgt spid="3"/>
                                        </p:tgtEl>
                                        <p:attrNameLst>
                                          <p:attrName>style.visibility</p:attrName>
                                        </p:attrNameLst>
                                      </p:cBhvr>
                                      <p:to>
                                        <p:strVal val="hidden"/>
                                      </p:to>
                                    </p:set>
                                  </p:childTnLst>
                                </p:cTn>
                              </p:par>
                            </p:childTnLst>
                          </p:cTn>
                        </p:par>
                        <p:par>
                          <p:cTn id="62" fill="hold">
                            <p:stCondLst>
                              <p:cond delay="3500"/>
                            </p:stCondLst>
                            <p:childTnLst>
                              <p:par>
                                <p:cTn id="63" presetID="2" presetClass="exit" presetSubtype="2" fill="hold" grpId="1" nodeType="afterEffect">
                                  <p:stCondLst>
                                    <p:cond delay="0"/>
                                  </p:stCondLst>
                                  <p:childTnLst>
                                    <p:anim calcmode="lin" valueType="num">
                                      <p:cBhvr additive="base">
                                        <p:cTn id="64" dur="500"/>
                                        <p:tgtEl>
                                          <p:spTgt spid="2"/>
                                        </p:tgtEl>
                                        <p:attrNameLst>
                                          <p:attrName>ppt_x</p:attrName>
                                        </p:attrNameLst>
                                      </p:cBhvr>
                                      <p:tavLst>
                                        <p:tav tm="0">
                                          <p:val>
                                            <p:strVal val="ppt_x"/>
                                          </p:val>
                                        </p:tav>
                                        <p:tav tm="100000">
                                          <p:val>
                                            <p:strVal val="1+ppt_w/2"/>
                                          </p:val>
                                        </p:tav>
                                      </p:tavLst>
                                    </p:anim>
                                    <p:anim calcmode="lin" valueType="num">
                                      <p:cBhvr additive="base">
                                        <p:cTn id="65" dur="500"/>
                                        <p:tgtEl>
                                          <p:spTgt spid="2"/>
                                        </p:tgtEl>
                                        <p:attrNameLst>
                                          <p:attrName>ppt_y</p:attrName>
                                        </p:attrNameLst>
                                      </p:cBhvr>
                                      <p:tavLst>
                                        <p:tav tm="0">
                                          <p:val>
                                            <p:strVal val="ppt_y"/>
                                          </p:val>
                                        </p:tav>
                                        <p:tav tm="100000">
                                          <p:val>
                                            <p:strVal val="ppt_y"/>
                                          </p:val>
                                        </p:tav>
                                      </p:tavLst>
                                    </p:anim>
                                    <p:set>
                                      <p:cBhvr>
                                        <p:cTn id="66" dur="1" fill="hold">
                                          <p:stCondLst>
                                            <p:cond delay="499"/>
                                          </p:stCondLst>
                                        </p:cTn>
                                        <p:tgtEl>
                                          <p:spTgt spid="2"/>
                                        </p:tgtEl>
                                        <p:attrNameLst>
                                          <p:attrName>style.visibility</p:attrName>
                                        </p:attrNameLst>
                                      </p:cBhvr>
                                      <p:to>
                                        <p:strVal val="hidden"/>
                                      </p:to>
                                    </p:set>
                                  </p:childTnLst>
                                </p:cTn>
                              </p:par>
                              <p:par>
                                <p:cTn id="67" presetID="2" presetClass="exit" presetSubtype="2" fill="hold" grpId="1" nodeType="withEffect">
                                  <p:stCondLst>
                                    <p:cond delay="0"/>
                                  </p:stCondLst>
                                  <p:childTnLst>
                                    <p:anim calcmode="lin" valueType="num">
                                      <p:cBhvr additive="base">
                                        <p:cTn id="68" dur="500"/>
                                        <p:tgtEl>
                                          <p:spTgt spid="5"/>
                                        </p:tgtEl>
                                        <p:attrNameLst>
                                          <p:attrName>ppt_x</p:attrName>
                                        </p:attrNameLst>
                                      </p:cBhvr>
                                      <p:tavLst>
                                        <p:tav tm="0">
                                          <p:val>
                                            <p:strVal val="ppt_x"/>
                                          </p:val>
                                        </p:tav>
                                        <p:tav tm="100000">
                                          <p:val>
                                            <p:strVal val="1+ppt_w/2"/>
                                          </p:val>
                                        </p:tav>
                                      </p:tavLst>
                                    </p:anim>
                                    <p:anim calcmode="lin" valueType="num">
                                      <p:cBhvr additive="base">
                                        <p:cTn id="69" dur="500"/>
                                        <p:tgtEl>
                                          <p:spTgt spid="5"/>
                                        </p:tgtEl>
                                        <p:attrNameLst>
                                          <p:attrName>ppt_y</p:attrName>
                                        </p:attrNameLst>
                                      </p:cBhvr>
                                      <p:tavLst>
                                        <p:tav tm="0">
                                          <p:val>
                                            <p:strVal val="ppt_y"/>
                                          </p:val>
                                        </p:tav>
                                        <p:tav tm="100000">
                                          <p:val>
                                            <p:strVal val="ppt_y"/>
                                          </p:val>
                                        </p:tav>
                                      </p:tavLst>
                                    </p:anim>
                                    <p:set>
                                      <p:cBhvr>
                                        <p:cTn id="7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4339930" y="1281342"/>
            <a:ext cx="2821730" cy="91207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a:defRPr/>
            </a:pPr>
            <a:endParaRPr lang="zh-CN" altLang="en-US" sz="1595">
              <a:cs typeface="+mn-ea"/>
              <a:sym typeface="+mn-lt"/>
            </a:endParaRPr>
          </a:p>
        </p:txBody>
      </p:sp>
      <p:sp>
        <p:nvSpPr>
          <p:cNvPr id="3" name="五边形 2"/>
          <p:cNvSpPr/>
          <p:nvPr/>
        </p:nvSpPr>
        <p:spPr>
          <a:xfrm flipH="1">
            <a:off x="1518198" y="2187226"/>
            <a:ext cx="2821730" cy="913626"/>
          </a:xfrm>
          <a:prstGeom prst="homePlate">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a:defRPr/>
            </a:pPr>
            <a:endParaRPr lang="zh-CN" altLang="en-US" sz="1595">
              <a:cs typeface="+mn-ea"/>
              <a:sym typeface="+mn-lt"/>
            </a:endParaRPr>
          </a:p>
        </p:txBody>
      </p:sp>
      <p:sp>
        <p:nvSpPr>
          <p:cNvPr id="4" name="TextBox 15"/>
          <p:cNvSpPr txBox="1">
            <a:spLocks noChangeArrowheads="1"/>
          </p:cNvSpPr>
          <p:nvPr/>
        </p:nvSpPr>
        <p:spPr bwMode="auto">
          <a:xfrm>
            <a:off x="1941302" y="2506221"/>
            <a:ext cx="2398626" cy="335412"/>
          </a:xfrm>
          <a:prstGeom prst="rect">
            <a:avLst/>
          </a:prstGeom>
          <a:noFill/>
          <a:ln w="9525">
            <a:noFill/>
            <a:miter lim="800000"/>
          </a:ln>
        </p:spPr>
        <p:txBody>
          <a:bodyPr lIns="89446" tIns="44723" rIns="89446" bIns="44723">
            <a:spAutoFit/>
          </a:bodyPr>
          <a:lstStyle/>
          <a:p>
            <a:pPr algn="r"/>
            <a:r>
              <a:rPr lang="zh-CN" altLang="en-US" sz="1595">
                <a:solidFill>
                  <a:schemeClr val="bg1"/>
                </a:solidFill>
                <a:cs typeface="+mn-ea"/>
                <a:sym typeface="+mn-lt"/>
              </a:rPr>
              <a:t>点击添加标题</a:t>
            </a:r>
          </a:p>
        </p:txBody>
      </p:sp>
      <p:sp>
        <p:nvSpPr>
          <p:cNvPr id="5" name="TextBox 16"/>
          <p:cNvSpPr txBox="1">
            <a:spLocks noChangeArrowheads="1"/>
          </p:cNvSpPr>
          <p:nvPr/>
        </p:nvSpPr>
        <p:spPr bwMode="auto">
          <a:xfrm>
            <a:off x="4339929" y="1541494"/>
            <a:ext cx="2398626" cy="335412"/>
          </a:xfrm>
          <a:prstGeom prst="rect">
            <a:avLst/>
          </a:prstGeom>
          <a:noFill/>
          <a:ln w="9525">
            <a:noFill/>
            <a:miter lim="800000"/>
          </a:ln>
        </p:spPr>
        <p:txBody>
          <a:bodyPr lIns="89446" tIns="44723" rIns="89446" bIns="44723">
            <a:spAutoFit/>
          </a:bodyPr>
          <a:lstStyle/>
          <a:p>
            <a:r>
              <a:rPr lang="zh-CN" altLang="en-US" sz="1595">
                <a:solidFill>
                  <a:schemeClr val="bg1"/>
                </a:solidFill>
                <a:cs typeface="+mn-ea"/>
                <a:sym typeface="+mn-lt"/>
              </a:rPr>
              <a:t>点击添加标题</a:t>
            </a:r>
          </a:p>
        </p:txBody>
      </p:sp>
      <p:sp>
        <p:nvSpPr>
          <p:cNvPr id="6" name="TextBox 5"/>
          <p:cNvSpPr txBox="1"/>
          <p:nvPr/>
        </p:nvSpPr>
        <p:spPr>
          <a:xfrm>
            <a:off x="881987" y="1092423"/>
            <a:ext cx="3174836" cy="1193234"/>
          </a:xfrm>
          <a:prstGeom prst="rect">
            <a:avLst/>
          </a:prstGeom>
          <a:noFill/>
        </p:spPr>
        <p:txBody>
          <a:bodyPr lIns="89446" tIns="44723" rIns="89446" bIns="44723">
            <a:spAutoFit/>
          </a:bodyPr>
          <a:lstStyle/>
          <a:p>
            <a:pPr>
              <a:lnSpc>
                <a:spcPct val="150000"/>
              </a:lnSpc>
              <a:defRPr/>
            </a:pPr>
            <a:r>
              <a:rPr lang="zh-CN" altLang="en-US" sz="1195" dirty="0">
                <a:solidFill>
                  <a:sysClr val="windowText" lastClr="000000"/>
                </a:solidFill>
                <a:cs typeface="+mn-ea"/>
                <a:sym typeface="+mn-lt"/>
              </a:rPr>
              <a:t>您的内容打在这里，或者通过复制您的文本后，在此框中选择粘贴，并选择只保留文字。您的内容打在这里，或者通过复制您的文本后</a:t>
            </a:r>
            <a:endParaRPr lang="zh-CN" altLang="en-US" sz="1195" dirty="0">
              <a:solidFill>
                <a:schemeClr val="tx1">
                  <a:lumMod val="95000"/>
                  <a:lumOff val="5000"/>
                </a:schemeClr>
              </a:solidFill>
              <a:cs typeface="+mn-ea"/>
              <a:sym typeface="+mn-lt"/>
            </a:endParaRPr>
          </a:p>
        </p:txBody>
      </p:sp>
      <p:sp>
        <p:nvSpPr>
          <p:cNvPr id="7" name="TextBox 6"/>
          <p:cNvSpPr txBox="1"/>
          <p:nvPr/>
        </p:nvSpPr>
        <p:spPr>
          <a:xfrm>
            <a:off x="4551479" y="2445828"/>
            <a:ext cx="3174837" cy="1193234"/>
          </a:xfrm>
          <a:prstGeom prst="rect">
            <a:avLst/>
          </a:prstGeom>
          <a:noFill/>
        </p:spPr>
        <p:txBody>
          <a:bodyPr lIns="89446" tIns="44723" rIns="89446" bIns="44723">
            <a:spAutoFit/>
          </a:bodyPr>
          <a:lstStyle/>
          <a:p>
            <a:pPr>
              <a:lnSpc>
                <a:spcPct val="150000"/>
              </a:lnSpc>
              <a:defRPr/>
            </a:pPr>
            <a:r>
              <a:rPr lang="zh-CN" altLang="en-US" sz="1195" dirty="0">
                <a:solidFill>
                  <a:sysClr val="windowText" lastClr="000000"/>
                </a:solidFill>
                <a:cs typeface="+mn-ea"/>
                <a:sym typeface="+mn-lt"/>
              </a:rPr>
              <a:t>您的内容打在这里，或者通过复制您的文本后，在此框中选择粘贴，并选择只保留文字。您的内容打在这里，或者通过复制您的文本后</a:t>
            </a:r>
            <a:endParaRPr lang="zh-CN" altLang="en-US" sz="1195" dirty="0">
              <a:solidFill>
                <a:schemeClr val="tx1">
                  <a:lumMod val="95000"/>
                  <a:lumOff val="5000"/>
                </a:schemeClr>
              </a:solidFill>
              <a:cs typeface="+mn-ea"/>
              <a:sym typeface="+mn-lt"/>
            </a:endParaRPr>
          </a:p>
        </p:txBody>
      </p:sp>
      <p:sp>
        <p:nvSpPr>
          <p:cNvPr id="8" name="矩形 7"/>
          <p:cNvSpPr/>
          <p:nvPr/>
        </p:nvSpPr>
        <p:spPr>
          <a:xfrm>
            <a:off x="2509072" y="3605668"/>
            <a:ext cx="1658194" cy="221438"/>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a:defRPr/>
            </a:pPr>
            <a:endParaRPr lang="zh-CN" altLang="en-US" sz="1595">
              <a:cs typeface="+mn-ea"/>
              <a:sym typeface="+mn-lt"/>
            </a:endParaRPr>
          </a:p>
        </p:txBody>
      </p:sp>
      <p:sp>
        <p:nvSpPr>
          <p:cNvPr id="9" name="矩形 8"/>
          <p:cNvSpPr/>
          <p:nvPr/>
        </p:nvSpPr>
        <p:spPr>
          <a:xfrm>
            <a:off x="1557087" y="3955633"/>
            <a:ext cx="2597734" cy="221438"/>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a:defRPr/>
            </a:pPr>
            <a:endParaRPr lang="zh-CN" altLang="en-US" sz="1595">
              <a:cs typeface="+mn-ea"/>
              <a:sym typeface="+mn-lt"/>
            </a:endParaRPr>
          </a:p>
        </p:txBody>
      </p:sp>
      <p:sp>
        <p:nvSpPr>
          <p:cNvPr id="10" name="矩形 9"/>
          <p:cNvSpPr/>
          <p:nvPr/>
        </p:nvSpPr>
        <p:spPr>
          <a:xfrm>
            <a:off x="2050189" y="4367540"/>
            <a:ext cx="2117076" cy="221438"/>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a:defRPr/>
            </a:pPr>
            <a:endParaRPr lang="zh-CN" altLang="en-US" sz="1595">
              <a:cs typeface="+mn-ea"/>
              <a:sym typeface="+mn-lt"/>
            </a:endParaRPr>
          </a:p>
        </p:txBody>
      </p:sp>
      <p:sp>
        <p:nvSpPr>
          <p:cNvPr id="11" name="TextBox 10"/>
          <p:cNvSpPr txBox="1">
            <a:spLocks noChangeArrowheads="1"/>
          </p:cNvSpPr>
          <p:nvPr/>
        </p:nvSpPr>
        <p:spPr bwMode="auto">
          <a:xfrm>
            <a:off x="2714401" y="3605669"/>
            <a:ext cx="1048674" cy="258821"/>
          </a:xfrm>
          <a:prstGeom prst="rect">
            <a:avLst/>
          </a:prstGeom>
          <a:noFill/>
          <a:ln w="9525">
            <a:noFill/>
            <a:miter lim="800000"/>
          </a:ln>
        </p:spPr>
        <p:txBody>
          <a:bodyPr wrap="none" lIns="89446" tIns="44723" rIns="89446" bIns="44723">
            <a:spAutoFit/>
          </a:bodyPr>
          <a:lstStyle/>
          <a:p>
            <a:r>
              <a:rPr lang="zh-CN" altLang="en-US" sz="1095">
                <a:solidFill>
                  <a:schemeClr val="bg1"/>
                </a:solidFill>
                <a:cs typeface="+mn-ea"/>
                <a:sym typeface="+mn-lt"/>
              </a:rPr>
              <a:t>对比一：</a:t>
            </a:r>
            <a:r>
              <a:rPr lang="en-US" altLang="zh-CN" sz="1095">
                <a:solidFill>
                  <a:schemeClr val="bg1"/>
                </a:solidFill>
                <a:cs typeface="+mn-ea"/>
                <a:sym typeface="+mn-lt"/>
              </a:rPr>
              <a:t>56</a:t>
            </a:r>
            <a:r>
              <a:rPr lang="zh-CN" altLang="en-US" sz="1095">
                <a:solidFill>
                  <a:schemeClr val="bg1"/>
                </a:solidFill>
                <a:cs typeface="+mn-ea"/>
                <a:sym typeface="+mn-lt"/>
              </a:rPr>
              <a:t>％</a:t>
            </a:r>
          </a:p>
        </p:txBody>
      </p:sp>
      <p:sp>
        <p:nvSpPr>
          <p:cNvPr id="12" name="TextBox 11"/>
          <p:cNvSpPr txBox="1">
            <a:spLocks noChangeArrowheads="1"/>
          </p:cNvSpPr>
          <p:nvPr/>
        </p:nvSpPr>
        <p:spPr bwMode="auto">
          <a:xfrm>
            <a:off x="2714401" y="3955635"/>
            <a:ext cx="1131648" cy="258821"/>
          </a:xfrm>
          <a:prstGeom prst="rect">
            <a:avLst/>
          </a:prstGeom>
          <a:noFill/>
          <a:ln w="9525">
            <a:noFill/>
            <a:miter lim="800000"/>
          </a:ln>
        </p:spPr>
        <p:txBody>
          <a:bodyPr wrap="none" lIns="89446" tIns="44723" rIns="89446" bIns="44723">
            <a:spAutoFit/>
          </a:bodyPr>
          <a:lstStyle/>
          <a:p>
            <a:r>
              <a:rPr lang="zh-CN" altLang="en-US" sz="1095">
                <a:solidFill>
                  <a:schemeClr val="bg1"/>
                </a:solidFill>
                <a:cs typeface="+mn-ea"/>
                <a:sym typeface="+mn-lt"/>
              </a:rPr>
              <a:t>对比二：</a:t>
            </a:r>
            <a:r>
              <a:rPr lang="en-US" altLang="zh-CN" sz="1095">
                <a:solidFill>
                  <a:schemeClr val="bg1"/>
                </a:solidFill>
                <a:cs typeface="+mn-ea"/>
                <a:sym typeface="+mn-lt"/>
              </a:rPr>
              <a:t>820</a:t>
            </a:r>
            <a:r>
              <a:rPr lang="zh-CN" altLang="en-US" sz="1095">
                <a:solidFill>
                  <a:schemeClr val="bg1"/>
                </a:solidFill>
                <a:cs typeface="+mn-ea"/>
                <a:sym typeface="+mn-lt"/>
              </a:rPr>
              <a:t>万</a:t>
            </a:r>
          </a:p>
        </p:txBody>
      </p:sp>
      <p:sp>
        <p:nvSpPr>
          <p:cNvPr id="13" name="TextBox 12"/>
          <p:cNvSpPr txBox="1">
            <a:spLocks noChangeArrowheads="1"/>
          </p:cNvSpPr>
          <p:nvPr/>
        </p:nvSpPr>
        <p:spPr bwMode="auto">
          <a:xfrm>
            <a:off x="2714401" y="4372186"/>
            <a:ext cx="1131648" cy="258821"/>
          </a:xfrm>
          <a:prstGeom prst="rect">
            <a:avLst/>
          </a:prstGeom>
          <a:noFill/>
          <a:ln w="9525">
            <a:noFill/>
            <a:miter lim="800000"/>
          </a:ln>
        </p:spPr>
        <p:txBody>
          <a:bodyPr wrap="none" lIns="89446" tIns="44723" rIns="89446" bIns="44723">
            <a:spAutoFit/>
          </a:bodyPr>
          <a:lstStyle/>
          <a:p>
            <a:r>
              <a:rPr lang="zh-CN" altLang="en-US" sz="1095">
                <a:solidFill>
                  <a:schemeClr val="bg1"/>
                </a:solidFill>
                <a:cs typeface="+mn-ea"/>
                <a:sym typeface="+mn-lt"/>
              </a:rPr>
              <a:t>对比三：</a:t>
            </a:r>
            <a:r>
              <a:rPr lang="en-US" altLang="zh-CN" sz="1095">
                <a:solidFill>
                  <a:schemeClr val="bg1"/>
                </a:solidFill>
                <a:cs typeface="+mn-ea"/>
                <a:sym typeface="+mn-lt"/>
              </a:rPr>
              <a:t>640</a:t>
            </a:r>
            <a:r>
              <a:rPr lang="zh-CN" altLang="en-US" sz="1095">
                <a:solidFill>
                  <a:schemeClr val="bg1"/>
                </a:solidFill>
                <a:cs typeface="+mn-ea"/>
                <a:sym typeface="+mn-lt"/>
              </a:rPr>
              <a:t>万</a:t>
            </a:r>
          </a:p>
        </p:txBody>
      </p:sp>
      <p:sp>
        <p:nvSpPr>
          <p:cNvPr id="14" name="矩形 13"/>
          <p:cNvSpPr/>
          <p:nvPr/>
        </p:nvSpPr>
        <p:spPr>
          <a:xfrm>
            <a:off x="4479927" y="3580893"/>
            <a:ext cx="1658194" cy="2214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a:defRPr/>
            </a:pPr>
            <a:endParaRPr lang="zh-CN" altLang="en-US" sz="1595">
              <a:cs typeface="+mn-ea"/>
              <a:sym typeface="+mn-lt"/>
            </a:endParaRPr>
          </a:p>
        </p:txBody>
      </p:sp>
      <p:sp>
        <p:nvSpPr>
          <p:cNvPr id="15" name="矩形 14"/>
          <p:cNvSpPr/>
          <p:nvPr/>
        </p:nvSpPr>
        <p:spPr>
          <a:xfrm>
            <a:off x="4492371" y="3932407"/>
            <a:ext cx="2597734" cy="2214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a:defRPr/>
            </a:pPr>
            <a:endParaRPr lang="zh-CN" altLang="en-US" sz="1595">
              <a:cs typeface="+mn-ea"/>
              <a:sym typeface="+mn-lt"/>
            </a:endParaRPr>
          </a:p>
        </p:txBody>
      </p:sp>
      <p:sp>
        <p:nvSpPr>
          <p:cNvPr id="16" name="矩形 15"/>
          <p:cNvSpPr/>
          <p:nvPr/>
        </p:nvSpPr>
        <p:spPr>
          <a:xfrm>
            <a:off x="4479926" y="4342763"/>
            <a:ext cx="2117076" cy="2214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46" tIns="44723" rIns="89446" bIns="44723" anchor="ctr"/>
          <a:lstStyle/>
          <a:p>
            <a:pPr algn="ctr">
              <a:defRPr/>
            </a:pPr>
            <a:endParaRPr lang="zh-CN" altLang="en-US" sz="1595">
              <a:cs typeface="+mn-ea"/>
              <a:sym typeface="+mn-lt"/>
            </a:endParaRPr>
          </a:p>
        </p:txBody>
      </p:sp>
      <p:sp>
        <p:nvSpPr>
          <p:cNvPr id="17" name="TextBox 16"/>
          <p:cNvSpPr txBox="1">
            <a:spLocks noChangeArrowheads="1"/>
          </p:cNvSpPr>
          <p:nvPr/>
        </p:nvSpPr>
        <p:spPr bwMode="auto">
          <a:xfrm>
            <a:off x="4685256" y="3580893"/>
            <a:ext cx="1048674" cy="258821"/>
          </a:xfrm>
          <a:prstGeom prst="rect">
            <a:avLst/>
          </a:prstGeom>
          <a:noFill/>
          <a:ln w="9525">
            <a:noFill/>
            <a:miter lim="800000"/>
          </a:ln>
        </p:spPr>
        <p:txBody>
          <a:bodyPr wrap="none" lIns="89446" tIns="44723" rIns="89446" bIns="44723">
            <a:spAutoFit/>
          </a:bodyPr>
          <a:lstStyle/>
          <a:p>
            <a:r>
              <a:rPr lang="zh-CN" altLang="en-US" sz="1095">
                <a:solidFill>
                  <a:schemeClr val="bg1"/>
                </a:solidFill>
                <a:cs typeface="+mn-ea"/>
                <a:sym typeface="+mn-lt"/>
              </a:rPr>
              <a:t>对比一：</a:t>
            </a:r>
            <a:r>
              <a:rPr lang="en-US" altLang="zh-CN" sz="1095">
                <a:solidFill>
                  <a:schemeClr val="bg1"/>
                </a:solidFill>
                <a:cs typeface="+mn-ea"/>
                <a:sym typeface="+mn-lt"/>
              </a:rPr>
              <a:t>56</a:t>
            </a:r>
            <a:r>
              <a:rPr lang="zh-CN" altLang="en-US" sz="1095">
                <a:solidFill>
                  <a:schemeClr val="bg1"/>
                </a:solidFill>
                <a:cs typeface="+mn-ea"/>
                <a:sym typeface="+mn-lt"/>
              </a:rPr>
              <a:t>％</a:t>
            </a:r>
          </a:p>
        </p:txBody>
      </p:sp>
      <p:sp>
        <p:nvSpPr>
          <p:cNvPr id="18" name="TextBox 17"/>
          <p:cNvSpPr txBox="1">
            <a:spLocks noChangeArrowheads="1"/>
          </p:cNvSpPr>
          <p:nvPr/>
        </p:nvSpPr>
        <p:spPr bwMode="auto">
          <a:xfrm>
            <a:off x="4691479" y="3932406"/>
            <a:ext cx="1131648" cy="258821"/>
          </a:xfrm>
          <a:prstGeom prst="rect">
            <a:avLst/>
          </a:prstGeom>
          <a:noFill/>
          <a:ln w="9525">
            <a:noFill/>
            <a:miter lim="800000"/>
          </a:ln>
        </p:spPr>
        <p:txBody>
          <a:bodyPr wrap="none" lIns="89446" tIns="44723" rIns="89446" bIns="44723">
            <a:spAutoFit/>
          </a:bodyPr>
          <a:lstStyle/>
          <a:p>
            <a:r>
              <a:rPr lang="zh-CN" altLang="en-US" sz="1095">
                <a:solidFill>
                  <a:schemeClr val="bg1"/>
                </a:solidFill>
                <a:cs typeface="+mn-ea"/>
                <a:sym typeface="+mn-lt"/>
              </a:rPr>
              <a:t>对比二：</a:t>
            </a:r>
            <a:r>
              <a:rPr lang="en-US" altLang="zh-CN" sz="1095">
                <a:solidFill>
                  <a:schemeClr val="bg1"/>
                </a:solidFill>
                <a:cs typeface="+mn-ea"/>
                <a:sym typeface="+mn-lt"/>
              </a:rPr>
              <a:t>820</a:t>
            </a:r>
            <a:r>
              <a:rPr lang="zh-CN" altLang="en-US" sz="1095">
                <a:solidFill>
                  <a:schemeClr val="bg1"/>
                </a:solidFill>
                <a:cs typeface="+mn-ea"/>
                <a:sym typeface="+mn-lt"/>
              </a:rPr>
              <a:t>万</a:t>
            </a:r>
          </a:p>
        </p:txBody>
      </p:sp>
      <p:sp>
        <p:nvSpPr>
          <p:cNvPr id="19" name="TextBox 18"/>
          <p:cNvSpPr txBox="1">
            <a:spLocks noChangeArrowheads="1"/>
          </p:cNvSpPr>
          <p:nvPr/>
        </p:nvSpPr>
        <p:spPr bwMode="auto">
          <a:xfrm>
            <a:off x="4703923" y="4348959"/>
            <a:ext cx="1131648" cy="258821"/>
          </a:xfrm>
          <a:prstGeom prst="rect">
            <a:avLst/>
          </a:prstGeom>
          <a:noFill/>
          <a:ln w="9525">
            <a:noFill/>
            <a:miter lim="800000"/>
          </a:ln>
        </p:spPr>
        <p:txBody>
          <a:bodyPr wrap="none" lIns="89446" tIns="44723" rIns="89446" bIns="44723">
            <a:spAutoFit/>
          </a:bodyPr>
          <a:lstStyle/>
          <a:p>
            <a:r>
              <a:rPr lang="zh-CN" altLang="en-US" sz="1095">
                <a:solidFill>
                  <a:schemeClr val="bg1"/>
                </a:solidFill>
                <a:cs typeface="+mn-ea"/>
                <a:sym typeface="+mn-lt"/>
              </a:rPr>
              <a:t>对比三：</a:t>
            </a:r>
            <a:r>
              <a:rPr lang="en-US" altLang="zh-CN" sz="1095">
                <a:solidFill>
                  <a:schemeClr val="bg1"/>
                </a:solidFill>
                <a:cs typeface="+mn-ea"/>
                <a:sym typeface="+mn-lt"/>
              </a:rPr>
              <a:t>640</a:t>
            </a:r>
            <a:r>
              <a:rPr lang="zh-CN" altLang="en-US" sz="1095">
                <a:solidFill>
                  <a:schemeClr val="bg1"/>
                </a:solidFill>
                <a:cs typeface="+mn-ea"/>
                <a:sym typeface="+mn-lt"/>
              </a:rPr>
              <a:t>万</a:t>
            </a:r>
          </a:p>
        </p:txBody>
      </p:sp>
      <p:sp>
        <p:nvSpPr>
          <p:cNvPr id="20" name="矩形 19"/>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21" name="矩形 20"/>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22"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23" name="矩形 22"/>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25"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65000"/>
                    <a:lumOff val="35000"/>
                  </a:schemeClr>
                </a:solidFill>
                <a:cs typeface="+mn-ea"/>
                <a:sym typeface="+mn-lt"/>
              </a:rPr>
              <a:t>NEXT YEAR WORK PLAN</a:t>
            </a:r>
            <a:endParaRPr lang="zh-CN" altLang="en-US" sz="795" dirty="0">
              <a:solidFill>
                <a:schemeClr val="tx1">
                  <a:lumMod val="65000"/>
                  <a:lumOff val="35000"/>
                </a:schemeClr>
              </a:solidFill>
              <a:cs typeface="+mn-ea"/>
              <a:sym typeface="+mn-lt"/>
            </a:endParaRPr>
          </a:p>
        </p:txBody>
      </p:sp>
      <p:sp>
        <p:nvSpPr>
          <p:cNvPr id="26" name="TextBox 8"/>
          <p:cNvSpPr txBox="1"/>
          <p:nvPr/>
        </p:nvSpPr>
        <p:spPr>
          <a:xfrm>
            <a:off x="566353" y="155740"/>
            <a:ext cx="3053439"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思维导图的优势与运用领域</a:t>
            </a:r>
            <a:endParaRPr lang="zh-CN" altLang="en-US" sz="2490" b="1"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254"/>
    </mc:Choice>
    <mc:Fallback xmlns="">
      <p:transition spd="slow" advTm="3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400"/>
                                        <p:tgtEl>
                                          <p:spTgt spid="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8" grpId="0" animBg="1"/>
      <p:bldP spid="9" grpId="0" animBg="1"/>
      <p:bldP spid="10" grpId="0" animBg="1"/>
      <p:bldP spid="11" grpId="0"/>
      <p:bldP spid="12" grpId="0"/>
      <p:bldP spid="13" grpId="0"/>
      <p:bldP spid="14" grpId="0" animBg="1"/>
      <p:bldP spid="15" grpId="0" animBg="1"/>
      <p:bldP spid="16" grpId="0" animBg="1"/>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570016" y="3300610"/>
            <a:ext cx="1883920" cy="1315619"/>
            <a:chOff x="1700033" y="4557094"/>
            <a:chExt cx="2563521" cy="1798317"/>
          </a:xfrm>
        </p:grpSpPr>
        <p:sp>
          <p:nvSpPr>
            <p:cNvPr id="3" name="TextBox 2"/>
            <p:cNvSpPr txBox="1"/>
            <p:nvPr/>
          </p:nvSpPr>
          <p:spPr>
            <a:xfrm>
              <a:off x="2248773" y="4557094"/>
              <a:ext cx="1466038" cy="456808"/>
            </a:xfrm>
            <a:prstGeom prst="rect">
              <a:avLst/>
            </a:prstGeom>
            <a:noFill/>
          </p:spPr>
          <p:txBody>
            <a:bodyPr wrap="none" rtlCol="0">
              <a:spAutoFit/>
            </a:bodyPr>
            <a:lstStyle/>
            <a:p>
              <a:pPr algn="ctr" defTabSz="894080">
                <a:lnSpc>
                  <a:spcPct val="125000"/>
                </a:lnSpc>
              </a:pPr>
              <a:r>
                <a:rPr lang="zh-CN" altLang="en-US" sz="1395" b="1" dirty="0">
                  <a:solidFill>
                    <a:srgbClr val="17375E"/>
                  </a:solidFill>
                  <a:cs typeface="+mn-ea"/>
                  <a:sym typeface="+mn-lt"/>
                </a:rPr>
                <a:t>发展的方向</a:t>
              </a:r>
              <a:endParaRPr lang="en-US" sz="1395" b="1" dirty="0">
                <a:solidFill>
                  <a:srgbClr val="17375E"/>
                </a:solidFill>
                <a:cs typeface="+mn-ea"/>
                <a:sym typeface="+mn-lt"/>
              </a:endParaRPr>
            </a:p>
          </p:txBody>
        </p:sp>
        <p:sp>
          <p:nvSpPr>
            <p:cNvPr id="4" name="TextBox 3"/>
            <p:cNvSpPr txBox="1"/>
            <p:nvPr/>
          </p:nvSpPr>
          <p:spPr>
            <a:xfrm>
              <a:off x="1700033" y="4895649"/>
              <a:ext cx="2563521" cy="1459762"/>
            </a:xfrm>
            <a:prstGeom prst="rect">
              <a:avLst/>
            </a:prstGeom>
            <a:noFill/>
          </p:spPr>
          <p:txBody>
            <a:bodyPr wrap="square" rtlCol="0">
              <a:spAutoFit/>
            </a:bodyPr>
            <a:lstStyle/>
            <a:p>
              <a:pPr algn="ctr" defTabSz="894080">
                <a:lnSpc>
                  <a:spcPct val="130000"/>
                </a:lnSpc>
              </a:pPr>
              <a:r>
                <a:rPr lang="zh-CN" altLang="en-US" sz="995" dirty="0">
                  <a:solidFill>
                    <a:schemeClr val="tx1">
                      <a:lumMod val="75000"/>
                      <a:lumOff val="25000"/>
                    </a:schemeClr>
                  </a:solidFill>
                  <a:cs typeface="+mn-ea"/>
                  <a:sym typeface="+mn-lt"/>
                </a:rPr>
                <a:t>顶部“开始”面板中可以</a:t>
              </a:r>
              <a:endParaRPr lang="en-US" altLang="zh-CN" sz="995" dirty="0">
                <a:solidFill>
                  <a:schemeClr val="tx1">
                    <a:lumMod val="75000"/>
                    <a:lumOff val="25000"/>
                  </a:schemeClr>
                </a:solidFill>
                <a:cs typeface="+mn-ea"/>
                <a:sym typeface="+mn-lt"/>
              </a:endParaRPr>
            </a:p>
            <a:p>
              <a:pPr algn="ctr" defTabSz="894080">
                <a:lnSpc>
                  <a:spcPct val="130000"/>
                </a:lnSpc>
              </a:pPr>
              <a:r>
                <a:rPr lang="zh-CN" altLang="en-US" sz="995" dirty="0">
                  <a:solidFill>
                    <a:schemeClr val="tx1">
                      <a:lumMod val="75000"/>
                      <a:lumOff val="25000"/>
                    </a:schemeClr>
                  </a:solidFill>
                  <a:cs typeface="+mn-ea"/>
                  <a:sym typeface="+mn-lt"/>
                </a:rPr>
                <a:t>对字体字号、颜色、行距等进行修改</a:t>
              </a:r>
              <a:r>
                <a:rPr lang="en-US" altLang="zh-CN" sz="995" dirty="0">
                  <a:solidFill>
                    <a:schemeClr val="tx1">
                      <a:lumMod val="75000"/>
                      <a:lumOff val="25000"/>
                    </a:schemeClr>
                  </a:solidFill>
                  <a:cs typeface="+mn-ea"/>
                  <a:sym typeface="+mn-lt"/>
                </a:rPr>
                <a:t>.</a:t>
              </a:r>
              <a:r>
                <a:rPr lang="zh-CN" altLang="en-US" sz="995" dirty="0">
                  <a:solidFill>
                    <a:schemeClr val="tx1">
                      <a:lumMod val="75000"/>
                      <a:lumOff val="25000"/>
                    </a:schemeClr>
                  </a:solidFill>
                  <a:cs typeface="+mn-ea"/>
                  <a:sym typeface="+mn-lt"/>
                </a:rPr>
                <a:t>顶部“开始”面板中可以对</a:t>
              </a:r>
              <a:endParaRPr lang="en-US" altLang="zh-CN" sz="995" dirty="0">
                <a:solidFill>
                  <a:schemeClr val="tx1">
                    <a:lumMod val="75000"/>
                    <a:lumOff val="25000"/>
                  </a:schemeClr>
                </a:solidFill>
                <a:cs typeface="+mn-ea"/>
                <a:sym typeface="+mn-lt"/>
              </a:endParaRPr>
            </a:p>
            <a:p>
              <a:pPr algn="ctr" defTabSz="894080">
                <a:lnSpc>
                  <a:spcPct val="130000"/>
                </a:lnSpc>
              </a:pPr>
              <a:r>
                <a:rPr lang="zh-CN" altLang="en-US" sz="995" dirty="0">
                  <a:solidFill>
                    <a:schemeClr val="tx1">
                      <a:lumMod val="75000"/>
                      <a:lumOff val="25000"/>
                    </a:schemeClr>
                  </a:solidFill>
                  <a:cs typeface="+mn-ea"/>
                  <a:sym typeface="+mn-lt"/>
                </a:rPr>
                <a:t>字体、字号、颜色</a:t>
              </a:r>
              <a:endParaRPr lang="en-US" altLang="zh-CN" sz="995" dirty="0">
                <a:solidFill>
                  <a:schemeClr val="tx1">
                    <a:lumMod val="75000"/>
                    <a:lumOff val="25000"/>
                  </a:schemeClr>
                </a:solidFill>
                <a:cs typeface="+mn-ea"/>
                <a:sym typeface="+mn-lt"/>
              </a:endParaRPr>
            </a:p>
          </p:txBody>
        </p:sp>
      </p:grpSp>
      <p:grpSp>
        <p:nvGrpSpPr>
          <p:cNvPr id="5" name="Group 26"/>
          <p:cNvGrpSpPr/>
          <p:nvPr/>
        </p:nvGrpSpPr>
        <p:grpSpPr>
          <a:xfrm>
            <a:off x="2551566" y="3300610"/>
            <a:ext cx="1883920" cy="1315619"/>
            <a:chOff x="5492245" y="4557094"/>
            <a:chExt cx="2563521" cy="1798317"/>
          </a:xfrm>
        </p:grpSpPr>
        <p:sp>
          <p:nvSpPr>
            <p:cNvPr id="6" name="TextBox 5"/>
            <p:cNvSpPr txBox="1"/>
            <p:nvPr/>
          </p:nvSpPr>
          <p:spPr>
            <a:xfrm>
              <a:off x="6040986" y="4557094"/>
              <a:ext cx="1466039" cy="458030"/>
            </a:xfrm>
            <a:prstGeom prst="rect">
              <a:avLst/>
            </a:prstGeom>
            <a:noFill/>
          </p:spPr>
          <p:txBody>
            <a:bodyPr wrap="none" rtlCol="0">
              <a:spAutoFit/>
            </a:bodyPr>
            <a:lstStyle/>
            <a:p>
              <a:pPr algn="ctr" defTabSz="894080">
                <a:lnSpc>
                  <a:spcPct val="125000"/>
                </a:lnSpc>
              </a:pPr>
              <a:r>
                <a:rPr lang="zh-CN" altLang="en-US" sz="1395" b="1" dirty="0">
                  <a:solidFill>
                    <a:srgbClr val="17375E"/>
                  </a:solidFill>
                  <a:cs typeface="+mn-ea"/>
                  <a:sym typeface="+mn-lt"/>
                </a:rPr>
                <a:t>业务的目标</a:t>
              </a:r>
              <a:endParaRPr lang="en-US" sz="1395" b="1" dirty="0">
                <a:solidFill>
                  <a:srgbClr val="17375E"/>
                </a:solidFill>
                <a:cs typeface="+mn-ea"/>
                <a:sym typeface="+mn-lt"/>
              </a:endParaRPr>
            </a:p>
          </p:txBody>
        </p:sp>
        <p:sp>
          <p:nvSpPr>
            <p:cNvPr id="7" name="TextBox 6"/>
            <p:cNvSpPr txBox="1"/>
            <p:nvPr/>
          </p:nvSpPr>
          <p:spPr>
            <a:xfrm>
              <a:off x="5492245" y="4895649"/>
              <a:ext cx="2563521" cy="1459762"/>
            </a:xfrm>
            <a:prstGeom prst="rect">
              <a:avLst/>
            </a:prstGeom>
            <a:noFill/>
          </p:spPr>
          <p:txBody>
            <a:bodyPr wrap="square" rtlCol="0">
              <a:spAutoFit/>
            </a:bodyPr>
            <a:lstStyle/>
            <a:p>
              <a:pPr algn="ctr" defTabSz="894080">
                <a:lnSpc>
                  <a:spcPct val="130000"/>
                </a:lnSpc>
              </a:pPr>
              <a:r>
                <a:rPr lang="zh-CN" altLang="en-US" sz="995" dirty="0">
                  <a:solidFill>
                    <a:schemeClr val="tx1">
                      <a:lumMod val="75000"/>
                      <a:lumOff val="25000"/>
                    </a:schemeClr>
                  </a:solidFill>
                  <a:cs typeface="+mn-ea"/>
                  <a:sym typeface="+mn-lt"/>
                </a:rPr>
                <a:t>顶部“开始”面板中可以</a:t>
              </a:r>
              <a:endParaRPr lang="en-US" altLang="zh-CN" sz="995" dirty="0">
                <a:solidFill>
                  <a:schemeClr val="tx1">
                    <a:lumMod val="75000"/>
                    <a:lumOff val="25000"/>
                  </a:schemeClr>
                </a:solidFill>
                <a:cs typeface="+mn-ea"/>
                <a:sym typeface="+mn-lt"/>
              </a:endParaRPr>
            </a:p>
            <a:p>
              <a:pPr algn="ctr" defTabSz="894080">
                <a:lnSpc>
                  <a:spcPct val="130000"/>
                </a:lnSpc>
              </a:pPr>
              <a:r>
                <a:rPr lang="zh-CN" altLang="en-US" sz="995" dirty="0">
                  <a:solidFill>
                    <a:schemeClr val="tx1">
                      <a:lumMod val="75000"/>
                      <a:lumOff val="25000"/>
                    </a:schemeClr>
                  </a:solidFill>
                  <a:cs typeface="+mn-ea"/>
                  <a:sym typeface="+mn-lt"/>
                </a:rPr>
                <a:t>对字体字号、颜色、行距等进行修改</a:t>
              </a:r>
              <a:r>
                <a:rPr lang="en-US" altLang="zh-CN" sz="995" dirty="0">
                  <a:solidFill>
                    <a:schemeClr val="tx1">
                      <a:lumMod val="75000"/>
                      <a:lumOff val="25000"/>
                    </a:schemeClr>
                  </a:solidFill>
                  <a:cs typeface="+mn-ea"/>
                  <a:sym typeface="+mn-lt"/>
                </a:rPr>
                <a:t>.</a:t>
              </a:r>
              <a:r>
                <a:rPr lang="zh-CN" altLang="en-US" sz="995" dirty="0">
                  <a:solidFill>
                    <a:schemeClr val="tx1">
                      <a:lumMod val="75000"/>
                      <a:lumOff val="25000"/>
                    </a:schemeClr>
                  </a:solidFill>
                  <a:cs typeface="+mn-ea"/>
                  <a:sym typeface="+mn-lt"/>
                </a:rPr>
                <a:t>顶部“开始”面板中可以对</a:t>
              </a:r>
              <a:endParaRPr lang="en-US" altLang="zh-CN" sz="995" dirty="0">
                <a:solidFill>
                  <a:schemeClr val="tx1">
                    <a:lumMod val="75000"/>
                    <a:lumOff val="25000"/>
                  </a:schemeClr>
                </a:solidFill>
                <a:cs typeface="+mn-ea"/>
                <a:sym typeface="+mn-lt"/>
              </a:endParaRPr>
            </a:p>
            <a:p>
              <a:pPr algn="ctr" defTabSz="894080">
                <a:lnSpc>
                  <a:spcPct val="130000"/>
                </a:lnSpc>
              </a:pPr>
              <a:r>
                <a:rPr lang="zh-CN" altLang="en-US" sz="995" dirty="0">
                  <a:solidFill>
                    <a:schemeClr val="tx1">
                      <a:lumMod val="75000"/>
                      <a:lumOff val="25000"/>
                    </a:schemeClr>
                  </a:solidFill>
                  <a:cs typeface="+mn-ea"/>
                  <a:sym typeface="+mn-lt"/>
                </a:rPr>
                <a:t>字体、字号、颜色</a:t>
              </a:r>
              <a:endParaRPr lang="en-US" altLang="zh-CN" sz="995" dirty="0">
                <a:solidFill>
                  <a:schemeClr val="tx1">
                    <a:lumMod val="75000"/>
                    <a:lumOff val="25000"/>
                  </a:schemeClr>
                </a:solidFill>
                <a:cs typeface="+mn-ea"/>
                <a:sym typeface="+mn-lt"/>
              </a:endParaRPr>
            </a:p>
          </p:txBody>
        </p:sp>
      </p:grpSp>
      <p:grpSp>
        <p:nvGrpSpPr>
          <p:cNvPr id="8" name="Group 29"/>
          <p:cNvGrpSpPr/>
          <p:nvPr/>
        </p:nvGrpSpPr>
        <p:grpSpPr>
          <a:xfrm>
            <a:off x="4533116" y="3300610"/>
            <a:ext cx="1883920" cy="1315619"/>
            <a:chOff x="9121094" y="4557094"/>
            <a:chExt cx="2563521" cy="1798317"/>
          </a:xfrm>
        </p:grpSpPr>
        <p:sp>
          <p:nvSpPr>
            <p:cNvPr id="9" name="TextBox 8"/>
            <p:cNvSpPr txBox="1"/>
            <p:nvPr/>
          </p:nvSpPr>
          <p:spPr>
            <a:xfrm>
              <a:off x="9669836" y="4557094"/>
              <a:ext cx="1466039" cy="458030"/>
            </a:xfrm>
            <a:prstGeom prst="rect">
              <a:avLst/>
            </a:prstGeom>
            <a:noFill/>
          </p:spPr>
          <p:txBody>
            <a:bodyPr wrap="none" rtlCol="0">
              <a:spAutoFit/>
            </a:bodyPr>
            <a:lstStyle/>
            <a:p>
              <a:pPr algn="ctr" defTabSz="894080">
                <a:lnSpc>
                  <a:spcPct val="125000"/>
                </a:lnSpc>
              </a:pPr>
              <a:r>
                <a:rPr lang="zh-CN" altLang="en-US" sz="1395" b="1" dirty="0">
                  <a:solidFill>
                    <a:srgbClr val="17375E"/>
                  </a:solidFill>
                  <a:cs typeface="+mn-ea"/>
                  <a:sym typeface="+mn-lt"/>
                </a:rPr>
                <a:t>企业的理想</a:t>
              </a:r>
              <a:endParaRPr lang="en-US" sz="1395" b="1" dirty="0">
                <a:solidFill>
                  <a:srgbClr val="17375E"/>
                </a:solidFill>
                <a:cs typeface="+mn-ea"/>
                <a:sym typeface="+mn-lt"/>
              </a:endParaRPr>
            </a:p>
          </p:txBody>
        </p:sp>
        <p:sp>
          <p:nvSpPr>
            <p:cNvPr id="10" name="TextBox 9"/>
            <p:cNvSpPr txBox="1"/>
            <p:nvPr/>
          </p:nvSpPr>
          <p:spPr>
            <a:xfrm>
              <a:off x="9121094" y="4895649"/>
              <a:ext cx="2563521" cy="1459762"/>
            </a:xfrm>
            <a:prstGeom prst="rect">
              <a:avLst/>
            </a:prstGeom>
            <a:noFill/>
          </p:spPr>
          <p:txBody>
            <a:bodyPr wrap="square" rtlCol="0">
              <a:spAutoFit/>
            </a:bodyPr>
            <a:lstStyle/>
            <a:p>
              <a:pPr algn="ctr" defTabSz="894080">
                <a:lnSpc>
                  <a:spcPct val="130000"/>
                </a:lnSpc>
              </a:pPr>
              <a:r>
                <a:rPr lang="zh-CN" altLang="en-US" sz="995" dirty="0">
                  <a:solidFill>
                    <a:schemeClr val="tx1">
                      <a:lumMod val="75000"/>
                      <a:lumOff val="25000"/>
                    </a:schemeClr>
                  </a:solidFill>
                  <a:cs typeface="+mn-ea"/>
                  <a:sym typeface="+mn-lt"/>
                </a:rPr>
                <a:t>顶部“开始”面板中可以</a:t>
              </a:r>
              <a:endParaRPr lang="en-US" altLang="zh-CN" sz="995" dirty="0">
                <a:solidFill>
                  <a:schemeClr val="tx1">
                    <a:lumMod val="75000"/>
                    <a:lumOff val="25000"/>
                  </a:schemeClr>
                </a:solidFill>
                <a:cs typeface="+mn-ea"/>
                <a:sym typeface="+mn-lt"/>
              </a:endParaRPr>
            </a:p>
            <a:p>
              <a:pPr algn="ctr" defTabSz="894080">
                <a:lnSpc>
                  <a:spcPct val="130000"/>
                </a:lnSpc>
              </a:pPr>
              <a:r>
                <a:rPr lang="zh-CN" altLang="en-US" sz="995" dirty="0">
                  <a:solidFill>
                    <a:schemeClr val="tx1">
                      <a:lumMod val="75000"/>
                      <a:lumOff val="25000"/>
                    </a:schemeClr>
                  </a:solidFill>
                  <a:cs typeface="+mn-ea"/>
                  <a:sym typeface="+mn-lt"/>
                </a:rPr>
                <a:t>对字体字号、颜色、行距等进行修改</a:t>
              </a:r>
              <a:r>
                <a:rPr lang="en-US" altLang="zh-CN" sz="995" dirty="0">
                  <a:solidFill>
                    <a:schemeClr val="tx1">
                      <a:lumMod val="75000"/>
                      <a:lumOff val="25000"/>
                    </a:schemeClr>
                  </a:solidFill>
                  <a:cs typeface="+mn-ea"/>
                  <a:sym typeface="+mn-lt"/>
                </a:rPr>
                <a:t>.</a:t>
              </a:r>
              <a:r>
                <a:rPr lang="zh-CN" altLang="en-US" sz="995" dirty="0">
                  <a:solidFill>
                    <a:schemeClr val="tx1">
                      <a:lumMod val="75000"/>
                      <a:lumOff val="25000"/>
                    </a:schemeClr>
                  </a:solidFill>
                  <a:cs typeface="+mn-ea"/>
                  <a:sym typeface="+mn-lt"/>
                </a:rPr>
                <a:t>顶部“开始”面板中可以对</a:t>
              </a:r>
              <a:endParaRPr lang="en-US" altLang="zh-CN" sz="995" dirty="0">
                <a:solidFill>
                  <a:schemeClr val="tx1">
                    <a:lumMod val="75000"/>
                    <a:lumOff val="25000"/>
                  </a:schemeClr>
                </a:solidFill>
                <a:cs typeface="+mn-ea"/>
                <a:sym typeface="+mn-lt"/>
              </a:endParaRPr>
            </a:p>
            <a:p>
              <a:pPr algn="ctr" defTabSz="894080">
                <a:lnSpc>
                  <a:spcPct val="130000"/>
                </a:lnSpc>
              </a:pPr>
              <a:r>
                <a:rPr lang="zh-CN" altLang="en-US" sz="995" dirty="0">
                  <a:solidFill>
                    <a:schemeClr val="tx1">
                      <a:lumMod val="75000"/>
                      <a:lumOff val="25000"/>
                    </a:schemeClr>
                  </a:solidFill>
                  <a:cs typeface="+mn-ea"/>
                  <a:sym typeface="+mn-lt"/>
                </a:rPr>
                <a:t>字体、字号、颜色</a:t>
              </a:r>
              <a:endParaRPr lang="en-US" altLang="zh-CN" sz="995" dirty="0">
                <a:solidFill>
                  <a:schemeClr val="tx1">
                    <a:lumMod val="75000"/>
                    <a:lumOff val="25000"/>
                  </a:schemeClr>
                </a:solidFill>
                <a:cs typeface="+mn-ea"/>
                <a:sym typeface="+mn-lt"/>
              </a:endParaRPr>
            </a:p>
          </p:txBody>
        </p:sp>
      </p:grpSp>
      <p:grpSp>
        <p:nvGrpSpPr>
          <p:cNvPr id="11" name="Group 32"/>
          <p:cNvGrpSpPr/>
          <p:nvPr/>
        </p:nvGrpSpPr>
        <p:grpSpPr>
          <a:xfrm>
            <a:off x="6514665" y="3300610"/>
            <a:ext cx="1883920" cy="1315619"/>
            <a:chOff x="9121094" y="4557094"/>
            <a:chExt cx="2563521" cy="1798317"/>
          </a:xfrm>
        </p:grpSpPr>
        <p:sp>
          <p:nvSpPr>
            <p:cNvPr id="12" name="TextBox 11"/>
            <p:cNvSpPr txBox="1"/>
            <p:nvPr/>
          </p:nvSpPr>
          <p:spPr>
            <a:xfrm>
              <a:off x="9669839" y="4557094"/>
              <a:ext cx="1466039" cy="458030"/>
            </a:xfrm>
            <a:prstGeom prst="rect">
              <a:avLst/>
            </a:prstGeom>
            <a:noFill/>
          </p:spPr>
          <p:txBody>
            <a:bodyPr wrap="none" rtlCol="0">
              <a:spAutoFit/>
            </a:bodyPr>
            <a:lstStyle/>
            <a:p>
              <a:pPr algn="ctr" defTabSz="894080">
                <a:lnSpc>
                  <a:spcPct val="125000"/>
                </a:lnSpc>
              </a:pPr>
              <a:r>
                <a:rPr lang="zh-CN" altLang="en-US" sz="1395" b="1" dirty="0">
                  <a:solidFill>
                    <a:srgbClr val="17375E"/>
                  </a:solidFill>
                  <a:cs typeface="+mn-ea"/>
                  <a:sym typeface="+mn-lt"/>
                </a:rPr>
                <a:t>我们的愿望</a:t>
              </a:r>
              <a:endParaRPr lang="en-US" sz="1395" b="1" dirty="0">
                <a:solidFill>
                  <a:srgbClr val="17375E"/>
                </a:solidFill>
                <a:cs typeface="+mn-ea"/>
                <a:sym typeface="+mn-lt"/>
              </a:endParaRPr>
            </a:p>
          </p:txBody>
        </p:sp>
        <p:sp>
          <p:nvSpPr>
            <p:cNvPr id="13" name="TextBox 12"/>
            <p:cNvSpPr txBox="1"/>
            <p:nvPr/>
          </p:nvSpPr>
          <p:spPr>
            <a:xfrm>
              <a:off x="9121094" y="4895649"/>
              <a:ext cx="2563521" cy="1459762"/>
            </a:xfrm>
            <a:prstGeom prst="rect">
              <a:avLst/>
            </a:prstGeom>
            <a:noFill/>
          </p:spPr>
          <p:txBody>
            <a:bodyPr wrap="square" rtlCol="0">
              <a:spAutoFit/>
            </a:bodyPr>
            <a:lstStyle/>
            <a:p>
              <a:pPr algn="ctr" defTabSz="894080">
                <a:lnSpc>
                  <a:spcPct val="130000"/>
                </a:lnSpc>
              </a:pPr>
              <a:r>
                <a:rPr lang="zh-CN" altLang="en-US" sz="995" dirty="0">
                  <a:solidFill>
                    <a:schemeClr val="tx1">
                      <a:lumMod val="75000"/>
                      <a:lumOff val="25000"/>
                    </a:schemeClr>
                  </a:solidFill>
                  <a:cs typeface="+mn-ea"/>
                  <a:sym typeface="+mn-lt"/>
                </a:rPr>
                <a:t>顶部“开始”面板中可以</a:t>
              </a:r>
              <a:endParaRPr lang="en-US" altLang="zh-CN" sz="995" dirty="0">
                <a:solidFill>
                  <a:schemeClr val="tx1">
                    <a:lumMod val="75000"/>
                    <a:lumOff val="25000"/>
                  </a:schemeClr>
                </a:solidFill>
                <a:cs typeface="+mn-ea"/>
                <a:sym typeface="+mn-lt"/>
              </a:endParaRPr>
            </a:p>
            <a:p>
              <a:pPr algn="ctr" defTabSz="894080">
                <a:lnSpc>
                  <a:spcPct val="130000"/>
                </a:lnSpc>
              </a:pPr>
              <a:r>
                <a:rPr lang="zh-CN" altLang="en-US" sz="995" dirty="0">
                  <a:solidFill>
                    <a:schemeClr val="tx1">
                      <a:lumMod val="75000"/>
                      <a:lumOff val="25000"/>
                    </a:schemeClr>
                  </a:solidFill>
                  <a:cs typeface="+mn-ea"/>
                  <a:sym typeface="+mn-lt"/>
                </a:rPr>
                <a:t>对字体字号、颜色、行距等进行修改</a:t>
              </a:r>
              <a:r>
                <a:rPr lang="en-US" altLang="zh-CN" sz="995" dirty="0">
                  <a:solidFill>
                    <a:schemeClr val="tx1">
                      <a:lumMod val="75000"/>
                      <a:lumOff val="25000"/>
                    </a:schemeClr>
                  </a:solidFill>
                  <a:cs typeface="+mn-ea"/>
                  <a:sym typeface="+mn-lt"/>
                </a:rPr>
                <a:t>.</a:t>
              </a:r>
              <a:r>
                <a:rPr lang="zh-CN" altLang="en-US" sz="995" dirty="0">
                  <a:solidFill>
                    <a:schemeClr val="tx1">
                      <a:lumMod val="75000"/>
                      <a:lumOff val="25000"/>
                    </a:schemeClr>
                  </a:solidFill>
                  <a:cs typeface="+mn-ea"/>
                  <a:sym typeface="+mn-lt"/>
                </a:rPr>
                <a:t>顶部“开始”面板中可以对</a:t>
              </a:r>
              <a:endParaRPr lang="en-US" altLang="zh-CN" sz="995" dirty="0">
                <a:solidFill>
                  <a:schemeClr val="tx1">
                    <a:lumMod val="75000"/>
                    <a:lumOff val="25000"/>
                  </a:schemeClr>
                </a:solidFill>
                <a:cs typeface="+mn-ea"/>
                <a:sym typeface="+mn-lt"/>
              </a:endParaRPr>
            </a:p>
            <a:p>
              <a:pPr algn="ctr" defTabSz="894080">
                <a:lnSpc>
                  <a:spcPct val="130000"/>
                </a:lnSpc>
              </a:pPr>
              <a:r>
                <a:rPr lang="zh-CN" altLang="en-US" sz="995" dirty="0">
                  <a:solidFill>
                    <a:schemeClr val="tx1">
                      <a:lumMod val="75000"/>
                      <a:lumOff val="25000"/>
                    </a:schemeClr>
                  </a:solidFill>
                  <a:cs typeface="+mn-ea"/>
                  <a:sym typeface="+mn-lt"/>
                </a:rPr>
                <a:t>字体、字号、颜色</a:t>
              </a:r>
              <a:endParaRPr lang="en-US" altLang="zh-CN" sz="995" dirty="0">
                <a:solidFill>
                  <a:schemeClr val="tx1">
                    <a:lumMod val="75000"/>
                    <a:lumOff val="25000"/>
                  </a:schemeClr>
                </a:solidFill>
                <a:cs typeface="+mn-ea"/>
                <a:sym typeface="+mn-lt"/>
              </a:endParaRPr>
            </a:p>
          </p:txBody>
        </p:sp>
      </p:grpSp>
      <p:grpSp>
        <p:nvGrpSpPr>
          <p:cNvPr id="14" name="Group 3"/>
          <p:cNvGrpSpPr/>
          <p:nvPr/>
        </p:nvGrpSpPr>
        <p:grpSpPr>
          <a:xfrm>
            <a:off x="783987" y="1538630"/>
            <a:ext cx="1455976" cy="1449413"/>
            <a:chOff x="1066800" y="2249388"/>
            <a:chExt cx="1981200" cy="1981200"/>
          </a:xfrm>
        </p:grpSpPr>
        <p:grpSp>
          <p:nvGrpSpPr>
            <p:cNvPr id="15" name="Group 4"/>
            <p:cNvGrpSpPr/>
            <p:nvPr/>
          </p:nvGrpSpPr>
          <p:grpSpPr>
            <a:xfrm>
              <a:off x="1066800" y="2249388"/>
              <a:ext cx="1981200" cy="1981200"/>
              <a:chOff x="1371600" y="1752600"/>
              <a:chExt cx="2590800" cy="2590800"/>
            </a:xfrm>
          </p:grpSpPr>
          <p:sp>
            <p:nvSpPr>
              <p:cNvPr id="17" name="Oval 6"/>
              <p:cNvSpPr/>
              <p:nvPr/>
            </p:nvSpPr>
            <p:spPr>
              <a:xfrm>
                <a:off x="1676400" y="2057400"/>
                <a:ext cx="1981200" cy="19812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sp>
            <p:nvSpPr>
              <p:cNvPr id="18" name="Oval 7"/>
              <p:cNvSpPr/>
              <p:nvPr/>
            </p:nvSpPr>
            <p:spPr>
              <a:xfrm>
                <a:off x="1371600" y="1752600"/>
                <a:ext cx="2590800" cy="2590800"/>
              </a:xfrm>
              <a:prstGeom prst="ellipse">
                <a:avLst/>
              </a:prstGeom>
              <a:no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dirty="0">
                  <a:cs typeface="+mn-ea"/>
                  <a:sym typeface="+mn-lt"/>
                </a:endParaRPr>
              </a:p>
            </p:txBody>
          </p:sp>
        </p:grpSp>
        <p:sp>
          <p:nvSpPr>
            <p:cNvPr id="16" name="Freeform 57"/>
            <p:cNvSpPr>
              <a:spLocks noChangeArrowheads="1"/>
            </p:cNvSpPr>
            <p:nvPr/>
          </p:nvSpPr>
          <p:spPr bwMode="auto">
            <a:xfrm>
              <a:off x="1782356" y="2999073"/>
              <a:ext cx="550085" cy="481827"/>
            </a:xfrm>
            <a:custGeom>
              <a:avLst/>
              <a:gdLst>
                <a:gd name="T0" fmla="*/ 212060 w 602"/>
                <a:gd name="T1" fmla="*/ 103681 h 531"/>
                <a:gd name="T2" fmla="*/ 112352 w 602"/>
                <a:gd name="T3" fmla="*/ 144579 h 531"/>
                <a:gd name="T4" fmla="*/ 112352 w 602"/>
                <a:gd name="T5" fmla="*/ 144579 h 531"/>
                <a:gd name="T6" fmla="*/ 109823 w 602"/>
                <a:gd name="T7" fmla="*/ 147090 h 531"/>
                <a:gd name="T8" fmla="*/ 104766 w 602"/>
                <a:gd name="T9" fmla="*/ 144579 h 531"/>
                <a:gd name="T10" fmla="*/ 104766 w 602"/>
                <a:gd name="T11" fmla="*/ 144579 h 531"/>
                <a:gd name="T12" fmla="*/ 5419 w 602"/>
                <a:gd name="T13" fmla="*/ 103681 h 531"/>
                <a:gd name="T14" fmla="*/ 10477 w 602"/>
                <a:gd name="T15" fmla="*/ 86102 h 531"/>
                <a:gd name="T16" fmla="*/ 15534 w 602"/>
                <a:gd name="T17" fmla="*/ 86102 h 531"/>
                <a:gd name="T18" fmla="*/ 15534 w 602"/>
                <a:gd name="T19" fmla="*/ 86102 h 531"/>
                <a:gd name="T20" fmla="*/ 204474 w 602"/>
                <a:gd name="T21" fmla="*/ 86102 h 531"/>
                <a:gd name="T22" fmla="*/ 204474 w 602"/>
                <a:gd name="T23" fmla="*/ 86102 h 531"/>
                <a:gd name="T24" fmla="*/ 207002 w 602"/>
                <a:gd name="T25" fmla="*/ 86102 h 531"/>
                <a:gd name="T26" fmla="*/ 212060 w 602"/>
                <a:gd name="T27" fmla="*/ 103681 h 531"/>
                <a:gd name="T28" fmla="*/ 212060 w 602"/>
                <a:gd name="T29" fmla="*/ 60630 h 531"/>
                <a:gd name="T30" fmla="*/ 112352 w 602"/>
                <a:gd name="T31" fmla="*/ 101169 h 531"/>
                <a:gd name="T32" fmla="*/ 112352 w 602"/>
                <a:gd name="T33" fmla="*/ 101169 h 531"/>
                <a:gd name="T34" fmla="*/ 109823 w 602"/>
                <a:gd name="T35" fmla="*/ 101169 h 531"/>
                <a:gd name="T36" fmla="*/ 104766 w 602"/>
                <a:gd name="T37" fmla="*/ 101169 h 531"/>
                <a:gd name="T38" fmla="*/ 104766 w 602"/>
                <a:gd name="T39" fmla="*/ 101169 h 531"/>
                <a:gd name="T40" fmla="*/ 5419 w 602"/>
                <a:gd name="T41" fmla="*/ 60630 h 531"/>
                <a:gd name="T42" fmla="*/ 5419 w 602"/>
                <a:gd name="T43" fmla="*/ 43051 h 531"/>
                <a:gd name="T44" fmla="*/ 104766 w 602"/>
                <a:gd name="T45" fmla="*/ 2511 h 531"/>
                <a:gd name="T46" fmla="*/ 104766 w 602"/>
                <a:gd name="T47" fmla="*/ 2511 h 531"/>
                <a:gd name="T48" fmla="*/ 109823 w 602"/>
                <a:gd name="T49" fmla="*/ 0 h 531"/>
                <a:gd name="T50" fmla="*/ 112352 w 602"/>
                <a:gd name="T51" fmla="*/ 2511 h 531"/>
                <a:gd name="T52" fmla="*/ 112352 w 602"/>
                <a:gd name="T53" fmla="*/ 2511 h 531"/>
                <a:gd name="T54" fmla="*/ 212060 w 602"/>
                <a:gd name="T55" fmla="*/ 43051 h 531"/>
                <a:gd name="T56" fmla="*/ 212060 w 602"/>
                <a:gd name="T57" fmla="*/ 60630 h 531"/>
                <a:gd name="T58" fmla="*/ 10477 w 602"/>
                <a:gd name="T59" fmla="*/ 129153 h 531"/>
                <a:gd name="T60" fmla="*/ 15534 w 602"/>
                <a:gd name="T61" fmla="*/ 129153 h 531"/>
                <a:gd name="T62" fmla="*/ 15534 w 602"/>
                <a:gd name="T63" fmla="*/ 129153 h 531"/>
                <a:gd name="T64" fmla="*/ 204474 w 602"/>
                <a:gd name="T65" fmla="*/ 129153 h 531"/>
                <a:gd name="T66" fmla="*/ 204474 w 602"/>
                <a:gd name="T67" fmla="*/ 129153 h 531"/>
                <a:gd name="T68" fmla="*/ 207002 w 602"/>
                <a:gd name="T69" fmla="*/ 129153 h 531"/>
                <a:gd name="T70" fmla="*/ 212060 w 602"/>
                <a:gd name="T71" fmla="*/ 149602 h 531"/>
                <a:gd name="T72" fmla="*/ 112352 w 602"/>
                <a:gd name="T73" fmla="*/ 190141 h 531"/>
                <a:gd name="T74" fmla="*/ 112352 w 602"/>
                <a:gd name="T75" fmla="*/ 190141 h 531"/>
                <a:gd name="T76" fmla="*/ 109823 w 602"/>
                <a:gd name="T77" fmla="*/ 190141 h 531"/>
                <a:gd name="T78" fmla="*/ 104766 w 602"/>
                <a:gd name="T79" fmla="*/ 190141 h 531"/>
                <a:gd name="T80" fmla="*/ 104766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rgbClr val="17375E"/>
            </a:solidFill>
            <a:ln>
              <a:noFill/>
            </a:ln>
            <a:effectLst/>
          </p:spPr>
          <p:txBody>
            <a:bodyPr wrap="none" anchor="ctr"/>
            <a:lstStyle/>
            <a:p>
              <a:endParaRPr lang="en-US" sz="1595">
                <a:cs typeface="+mn-ea"/>
                <a:sym typeface="+mn-lt"/>
              </a:endParaRPr>
            </a:p>
          </p:txBody>
        </p:sp>
      </p:grpSp>
      <p:grpSp>
        <p:nvGrpSpPr>
          <p:cNvPr id="19" name="Group 8"/>
          <p:cNvGrpSpPr/>
          <p:nvPr/>
        </p:nvGrpSpPr>
        <p:grpSpPr>
          <a:xfrm>
            <a:off x="6728638" y="1538631"/>
            <a:ext cx="1455976" cy="1449413"/>
            <a:chOff x="9155906" y="2249389"/>
            <a:chExt cx="1981200" cy="1981200"/>
          </a:xfrm>
        </p:grpSpPr>
        <p:grpSp>
          <p:nvGrpSpPr>
            <p:cNvPr id="20" name="Group 9"/>
            <p:cNvGrpSpPr/>
            <p:nvPr/>
          </p:nvGrpSpPr>
          <p:grpSpPr>
            <a:xfrm>
              <a:off x="9155906" y="2249389"/>
              <a:ext cx="1981200" cy="1981200"/>
              <a:chOff x="1371600" y="1752600"/>
              <a:chExt cx="2590800" cy="2590800"/>
            </a:xfrm>
          </p:grpSpPr>
          <p:sp>
            <p:nvSpPr>
              <p:cNvPr id="22" name="Oval 11"/>
              <p:cNvSpPr/>
              <p:nvPr/>
            </p:nvSpPr>
            <p:spPr>
              <a:xfrm>
                <a:off x="1676400" y="2057400"/>
                <a:ext cx="1981200" cy="19812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sp>
            <p:nvSpPr>
              <p:cNvPr id="23" name="Oval 12"/>
              <p:cNvSpPr/>
              <p:nvPr/>
            </p:nvSpPr>
            <p:spPr>
              <a:xfrm>
                <a:off x="1371600" y="1752600"/>
                <a:ext cx="2590800" cy="2590800"/>
              </a:xfrm>
              <a:prstGeom prst="ellipse">
                <a:avLst/>
              </a:prstGeom>
              <a:no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dirty="0">
                  <a:cs typeface="+mn-ea"/>
                  <a:sym typeface="+mn-lt"/>
                </a:endParaRPr>
              </a:p>
            </p:txBody>
          </p:sp>
        </p:grpSp>
        <p:sp>
          <p:nvSpPr>
            <p:cNvPr id="21" name="Freeform 100"/>
            <p:cNvSpPr>
              <a:spLocks noChangeArrowheads="1"/>
            </p:cNvSpPr>
            <p:nvPr/>
          </p:nvSpPr>
          <p:spPr bwMode="auto">
            <a:xfrm>
              <a:off x="9873470" y="3002438"/>
              <a:ext cx="546070" cy="469783"/>
            </a:xfrm>
            <a:custGeom>
              <a:avLst/>
              <a:gdLst>
                <a:gd name="T0" fmla="*/ 205475 w 601"/>
                <a:gd name="T1" fmla="*/ 185379 h 517"/>
                <a:gd name="T2" fmla="*/ 0 w 601"/>
                <a:gd name="T3" fmla="*/ 174960 h 517"/>
                <a:gd name="T4" fmla="*/ 0 w 601"/>
                <a:gd name="T5" fmla="*/ 111730 h 517"/>
                <a:gd name="T6" fmla="*/ 28019 w 601"/>
                <a:gd name="T7" fmla="*/ 35567 h 517"/>
                <a:gd name="T8" fmla="*/ 35563 w 601"/>
                <a:gd name="T9" fmla="*/ 30537 h 517"/>
                <a:gd name="T10" fmla="*/ 53165 w 601"/>
                <a:gd name="T11" fmla="*/ 30537 h 517"/>
                <a:gd name="T12" fmla="*/ 86213 w 601"/>
                <a:gd name="T13" fmla="*/ 35567 h 517"/>
                <a:gd name="T14" fmla="*/ 53165 w 601"/>
                <a:gd name="T15" fmla="*/ 50656 h 517"/>
                <a:gd name="T16" fmla="*/ 43107 w 601"/>
                <a:gd name="T17" fmla="*/ 50656 h 517"/>
                <a:gd name="T18" fmla="*/ 45621 w 601"/>
                <a:gd name="T19" fmla="*/ 101312 h 517"/>
                <a:gd name="T20" fmla="*/ 55679 w 601"/>
                <a:gd name="T21" fmla="*/ 101312 h 517"/>
                <a:gd name="T22" fmla="*/ 65737 w 601"/>
                <a:gd name="T23" fmla="*/ 121790 h 517"/>
                <a:gd name="T24" fmla="*/ 147281 w 601"/>
                <a:gd name="T25" fmla="*/ 111730 h 517"/>
                <a:gd name="T26" fmla="*/ 167397 w 601"/>
                <a:gd name="T27" fmla="*/ 101312 h 517"/>
                <a:gd name="T28" fmla="*/ 190387 w 601"/>
                <a:gd name="T29" fmla="*/ 101312 h 517"/>
                <a:gd name="T30" fmla="*/ 162368 w 601"/>
                <a:gd name="T31" fmla="*/ 50656 h 517"/>
                <a:gd name="T32" fmla="*/ 126805 w 601"/>
                <a:gd name="T33" fmla="*/ 50656 h 517"/>
                <a:gd name="T34" fmla="*/ 126805 w 601"/>
                <a:gd name="T35" fmla="*/ 30537 h 517"/>
                <a:gd name="T36" fmla="*/ 162368 w 601"/>
                <a:gd name="T37" fmla="*/ 30537 h 517"/>
                <a:gd name="T38" fmla="*/ 177455 w 601"/>
                <a:gd name="T39" fmla="*/ 30537 h 517"/>
                <a:gd name="T40" fmla="*/ 215533 w 601"/>
                <a:gd name="T41" fmla="*/ 106341 h 517"/>
                <a:gd name="T42" fmla="*/ 215533 w 601"/>
                <a:gd name="T43" fmla="*/ 111730 h 517"/>
                <a:gd name="T44" fmla="*/ 215533 w 601"/>
                <a:gd name="T45" fmla="*/ 174960 h 517"/>
                <a:gd name="T46" fmla="*/ 142252 w 601"/>
                <a:gd name="T47" fmla="*/ 73649 h 517"/>
                <a:gd name="T48" fmla="*/ 136863 w 601"/>
                <a:gd name="T49" fmla="*/ 81193 h 517"/>
                <a:gd name="T50" fmla="*/ 106689 w 601"/>
                <a:gd name="T51" fmla="*/ 106341 h 517"/>
                <a:gd name="T52" fmla="*/ 76155 w 601"/>
                <a:gd name="T53" fmla="*/ 81193 h 517"/>
                <a:gd name="T54" fmla="*/ 83699 w 601"/>
                <a:gd name="T55" fmla="*/ 63230 h 517"/>
                <a:gd name="T56" fmla="*/ 96271 w 601"/>
                <a:gd name="T57" fmla="*/ 73649 h 517"/>
                <a:gd name="T58" fmla="*/ 96271 w 601"/>
                <a:gd name="T59" fmla="*/ 25148 h 517"/>
                <a:gd name="T60" fmla="*/ 106689 w 601"/>
                <a:gd name="T61" fmla="*/ 0 h 517"/>
                <a:gd name="T62" fmla="*/ 116747 w 601"/>
                <a:gd name="T63" fmla="*/ 30537 h 517"/>
                <a:gd name="T64" fmla="*/ 116747 w 601"/>
                <a:gd name="T65" fmla="*/ 73649 h 517"/>
                <a:gd name="T66" fmla="*/ 131834 w 601"/>
                <a:gd name="T67" fmla="*/ 63230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rgbClr val="17375E"/>
            </a:solidFill>
            <a:ln>
              <a:noFill/>
            </a:ln>
            <a:effectLst/>
          </p:spPr>
          <p:txBody>
            <a:bodyPr wrap="none" anchor="ctr"/>
            <a:lstStyle/>
            <a:p>
              <a:endParaRPr lang="en-US" sz="1595">
                <a:cs typeface="+mn-ea"/>
                <a:sym typeface="+mn-lt"/>
              </a:endParaRPr>
            </a:p>
          </p:txBody>
        </p:sp>
      </p:grpSp>
      <p:grpSp>
        <p:nvGrpSpPr>
          <p:cNvPr id="24" name="Group 13"/>
          <p:cNvGrpSpPr/>
          <p:nvPr/>
        </p:nvGrpSpPr>
        <p:grpSpPr>
          <a:xfrm>
            <a:off x="4747089" y="1538630"/>
            <a:ext cx="1455976" cy="1449413"/>
            <a:chOff x="6459538" y="2249388"/>
            <a:chExt cx="1981200" cy="1981200"/>
          </a:xfrm>
        </p:grpSpPr>
        <p:grpSp>
          <p:nvGrpSpPr>
            <p:cNvPr id="25" name="Group 14"/>
            <p:cNvGrpSpPr/>
            <p:nvPr/>
          </p:nvGrpSpPr>
          <p:grpSpPr>
            <a:xfrm>
              <a:off x="6459538" y="2249388"/>
              <a:ext cx="1981200" cy="1981200"/>
              <a:chOff x="1371600" y="1752600"/>
              <a:chExt cx="2590800" cy="2590800"/>
            </a:xfrm>
          </p:grpSpPr>
          <p:sp>
            <p:nvSpPr>
              <p:cNvPr id="27" name="Oval 16"/>
              <p:cNvSpPr/>
              <p:nvPr/>
            </p:nvSpPr>
            <p:spPr>
              <a:xfrm>
                <a:off x="1676400" y="2057400"/>
                <a:ext cx="1981200" cy="19812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sp>
            <p:nvSpPr>
              <p:cNvPr id="28" name="Oval 17"/>
              <p:cNvSpPr/>
              <p:nvPr/>
            </p:nvSpPr>
            <p:spPr>
              <a:xfrm>
                <a:off x="1371600" y="1752600"/>
                <a:ext cx="2590800" cy="2590800"/>
              </a:xfrm>
              <a:prstGeom prst="ellipse">
                <a:avLst/>
              </a:prstGeom>
              <a:no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grpSp>
        <p:sp>
          <p:nvSpPr>
            <p:cNvPr id="26" name="Freeform 138"/>
            <p:cNvSpPr>
              <a:spLocks noChangeArrowheads="1"/>
            </p:cNvSpPr>
            <p:nvPr/>
          </p:nvSpPr>
          <p:spPr bwMode="auto">
            <a:xfrm>
              <a:off x="7179111" y="2999073"/>
              <a:ext cx="542053" cy="530010"/>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rgbClr val="17375E"/>
            </a:solidFill>
            <a:ln>
              <a:noFill/>
            </a:ln>
            <a:effectLst/>
          </p:spPr>
          <p:txBody>
            <a:bodyPr wrap="none" anchor="ctr"/>
            <a:lstStyle/>
            <a:p>
              <a:endParaRPr lang="en-US" sz="1595">
                <a:cs typeface="+mn-ea"/>
                <a:sym typeface="+mn-lt"/>
              </a:endParaRPr>
            </a:p>
          </p:txBody>
        </p:sp>
      </p:grpSp>
      <p:grpSp>
        <p:nvGrpSpPr>
          <p:cNvPr id="29" name="Group 18"/>
          <p:cNvGrpSpPr/>
          <p:nvPr/>
        </p:nvGrpSpPr>
        <p:grpSpPr>
          <a:xfrm>
            <a:off x="2765538" y="1538630"/>
            <a:ext cx="1455976" cy="1449413"/>
            <a:chOff x="3763169" y="2249388"/>
            <a:chExt cx="1981200" cy="1981200"/>
          </a:xfrm>
        </p:grpSpPr>
        <p:grpSp>
          <p:nvGrpSpPr>
            <p:cNvPr id="30" name="Group 19"/>
            <p:cNvGrpSpPr/>
            <p:nvPr/>
          </p:nvGrpSpPr>
          <p:grpSpPr>
            <a:xfrm>
              <a:off x="3763169" y="2249388"/>
              <a:ext cx="1981200" cy="1981200"/>
              <a:chOff x="1371600" y="1752600"/>
              <a:chExt cx="2590800" cy="2590800"/>
            </a:xfrm>
          </p:grpSpPr>
          <p:sp>
            <p:nvSpPr>
              <p:cNvPr id="32" name="Oval 21"/>
              <p:cNvSpPr/>
              <p:nvPr/>
            </p:nvSpPr>
            <p:spPr>
              <a:xfrm>
                <a:off x="1676400" y="2057400"/>
                <a:ext cx="1981200" cy="19812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sp>
            <p:nvSpPr>
              <p:cNvPr id="33" name="Oval 22"/>
              <p:cNvSpPr/>
              <p:nvPr/>
            </p:nvSpPr>
            <p:spPr>
              <a:xfrm>
                <a:off x="1371600" y="1752600"/>
                <a:ext cx="2590800" cy="2590800"/>
              </a:xfrm>
              <a:prstGeom prst="ellipse">
                <a:avLst/>
              </a:prstGeom>
              <a:no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5">
                  <a:cs typeface="+mn-ea"/>
                  <a:sym typeface="+mn-lt"/>
                </a:endParaRPr>
              </a:p>
            </p:txBody>
          </p:sp>
        </p:grpSp>
        <p:sp>
          <p:nvSpPr>
            <p:cNvPr id="31" name="Freeform 157"/>
            <p:cNvSpPr>
              <a:spLocks noChangeArrowheads="1"/>
            </p:cNvSpPr>
            <p:nvPr/>
          </p:nvSpPr>
          <p:spPr bwMode="auto">
            <a:xfrm>
              <a:off x="4478725" y="2962288"/>
              <a:ext cx="550086" cy="550084"/>
            </a:xfrm>
            <a:custGeom>
              <a:avLst/>
              <a:gdLst>
                <a:gd name="T0" fmla="*/ 207003 w 602"/>
                <a:gd name="T1" fmla="*/ 165825 h 602"/>
                <a:gd name="T2" fmla="*/ 173767 w 602"/>
                <a:gd name="T3" fmla="*/ 155709 h 602"/>
                <a:gd name="T4" fmla="*/ 173767 w 602"/>
                <a:gd name="T5" fmla="*/ 135117 h 602"/>
                <a:gd name="T6" fmla="*/ 173767 w 602"/>
                <a:gd name="T7" fmla="*/ 114885 h 602"/>
                <a:gd name="T8" fmla="*/ 43351 w 602"/>
                <a:gd name="T9" fmla="*/ 125001 h 602"/>
                <a:gd name="T10" fmla="*/ 43351 w 602"/>
                <a:gd name="T11" fmla="*/ 153180 h 602"/>
                <a:gd name="T12" fmla="*/ 43351 w 602"/>
                <a:gd name="T13" fmla="*/ 165825 h 602"/>
                <a:gd name="T14" fmla="*/ 0 w 602"/>
                <a:gd name="T15" fmla="*/ 155709 h 602"/>
                <a:gd name="T16" fmla="*/ 10115 w 602"/>
                <a:gd name="T17" fmla="*/ 50940 h 602"/>
                <a:gd name="T18" fmla="*/ 217119 w 602"/>
                <a:gd name="T19" fmla="*/ 61055 h 602"/>
                <a:gd name="T20" fmla="*/ 207003 w 602"/>
                <a:gd name="T21" fmla="*/ 165825 h 602"/>
                <a:gd name="T22" fmla="*/ 30707 w 602"/>
                <a:gd name="T23" fmla="*/ 71532 h 602"/>
                <a:gd name="T24" fmla="*/ 30707 w 602"/>
                <a:gd name="T25" fmla="*/ 91764 h 602"/>
                <a:gd name="T26" fmla="*/ 30707 w 602"/>
                <a:gd name="T27" fmla="*/ 71532 h 602"/>
                <a:gd name="T28" fmla="*/ 163291 w 602"/>
                <a:gd name="T29" fmla="*/ 40824 h 602"/>
                <a:gd name="T30" fmla="*/ 53467 w 602"/>
                <a:gd name="T31" fmla="*/ 40824 h 602"/>
                <a:gd name="T32" fmla="*/ 53467 w 602"/>
                <a:gd name="T33" fmla="*/ 30708 h 602"/>
                <a:gd name="T34" fmla="*/ 53467 w 602"/>
                <a:gd name="T35" fmla="*/ 5058 h 602"/>
                <a:gd name="T36" fmla="*/ 153175 w 602"/>
                <a:gd name="T37" fmla="*/ 0 h 602"/>
                <a:gd name="T38" fmla="*/ 153175 w 602"/>
                <a:gd name="T39" fmla="*/ 0 h 602"/>
                <a:gd name="T40" fmla="*/ 158233 w 602"/>
                <a:gd name="T41" fmla="*/ 2529 h 602"/>
                <a:gd name="T42" fmla="*/ 158233 w 602"/>
                <a:gd name="T43" fmla="*/ 2529 h 602"/>
                <a:gd name="T44" fmla="*/ 158233 w 602"/>
                <a:gd name="T45" fmla="*/ 2529 h 602"/>
                <a:gd name="T46" fmla="*/ 160762 w 602"/>
                <a:gd name="T47" fmla="*/ 5058 h 602"/>
                <a:gd name="T48" fmla="*/ 163291 w 602"/>
                <a:gd name="T49" fmla="*/ 10116 h 602"/>
                <a:gd name="T50" fmla="*/ 163291 w 602"/>
                <a:gd name="T51" fmla="*/ 10116 h 602"/>
                <a:gd name="T52" fmla="*/ 163291 w 602"/>
                <a:gd name="T53" fmla="*/ 145593 h 602"/>
                <a:gd name="T54" fmla="*/ 163291 w 602"/>
                <a:gd name="T55" fmla="*/ 196533 h 602"/>
                <a:gd name="T56" fmla="*/ 163291 w 602"/>
                <a:gd name="T57" fmla="*/ 206649 h 602"/>
                <a:gd name="T58" fmla="*/ 63943 w 602"/>
                <a:gd name="T59" fmla="*/ 217126 h 602"/>
                <a:gd name="T60" fmla="*/ 53467 w 602"/>
                <a:gd name="T61" fmla="*/ 201591 h 602"/>
                <a:gd name="T62" fmla="*/ 53467 w 602"/>
                <a:gd name="T63" fmla="*/ 145593 h 602"/>
                <a:gd name="T64" fmla="*/ 163291 w 602"/>
                <a:gd name="T65" fmla="*/ 125001 h 602"/>
                <a:gd name="T66" fmla="*/ 143060 w 602"/>
                <a:gd name="T67" fmla="*/ 145593 h 602"/>
                <a:gd name="T68" fmla="*/ 74059 w 602"/>
                <a:gd name="T69" fmla="*/ 145593 h 602"/>
                <a:gd name="T70" fmla="*/ 143060 w 602"/>
                <a:gd name="T71" fmla="*/ 155709 h 602"/>
                <a:gd name="T72" fmla="*/ 143060 w 602"/>
                <a:gd name="T73" fmla="*/ 165825 h 602"/>
                <a:gd name="T74" fmla="*/ 74059 w 602"/>
                <a:gd name="T75" fmla="*/ 165825 h 602"/>
                <a:gd name="T76" fmla="*/ 143060 w 602"/>
                <a:gd name="T77" fmla="*/ 175940 h 602"/>
                <a:gd name="T78" fmla="*/ 143060 w 602"/>
                <a:gd name="T79" fmla="*/ 186417 h 602"/>
                <a:gd name="T80" fmla="*/ 74059 w 602"/>
                <a:gd name="T81" fmla="*/ 186417 h 602"/>
                <a:gd name="T82" fmla="*/ 143060 w 602"/>
                <a:gd name="T83" fmla="*/ 196533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573" y="459"/>
                  </a:moveTo>
                  <a:lnTo>
                    <a:pt x="573" y="459"/>
                  </a:lnTo>
                  <a:cubicBezTo>
                    <a:pt x="481" y="459"/>
                    <a:pt x="481" y="459"/>
                    <a:pt x="481" y="459"/>
                  </a:cubicBezTo>
                  <a:cubicBezTo>
                    <a:pt x="481" y="431"/>
                    <a:pt x="481" y="431"/>
                    <a:pt x="481" y="431"/>
                  </a:cubicBezTo>
                  <a:cubicBezTo>
                    <a:pt x="481" y="424"/>
                    <a:pt x="481" y="424"/>
                    <a:pt x="481" y="424"/>
                  </a:cubicBezTo>
                  <a:cubicBezTo>
                    <a:pt x="481" y="374"/>
                    <a:pt x="481" y="374"/>
                    <a:pt x="481" y="374"/>
                  </a:cubicBezTo>
                  <a:cubicBezTo>
                    <a:pt x="481" y="346"/>
                    <a:pt x="481" y="346"/>
                    <a:pt x="481" y="346"/>
                  </a:cubicBezTo>
                  <a:cubicBezTo>
                    <a:pt x="481" y="318"/>
                    <a:pt x="481" y="318"/>
                    <a:pt x="481" y="318"/>
                  </a:cubicBezTo>
                  <a:cubicBezTo>
                    <a:pt x="120" y="318"/>
                    <a:pt x="120" y="318"/>
                    <a:pt x="120" y="318"/>
                  </a:cubicBezTo>
                  <a:cubicBezTo>
                    <a:pt x="120" y="346"/>
                    <a:pt x="120" y="346"/>
                    <a:pt x="120" y="346"/>
                  </a:cubicBezTo>
                  <a:cubicBezTo>
                    <a:pt x="120" y="374"/>
                    <a:pt x="120" y="374"/>
                    <a:pt x="120" y="374"/>
                  </a:cubicBezTo>
                  <a:cubicBezTo>
                    <a:pt x="120" y="424"/>
                    <a:pt x="120" y="424"/>
                    <a:pt x="120" y="424"/>
                  </a:cubicBezTo>
                  <a:cubicBezTo>
                    <a:pt x="120" y="431"/>
                    <a:pt x="120" y="431"/>
                    <a:pt x="120" y="431"/>
                  </a:cubicBezTo>
                  <a:cubicBezTo>
                    <a:pt x="120" y="459"/>
                    <a:pt x="120" y="459"/>
                    <a:pt x="120" y="459"/>
                  </a:cubicBezTo>
                  <a:cubicBezTo>
                    <a:pt x="28" y="459"/>
                    <a:pt x="28" y="459"/>
                    <a:pt x="28" y="459"/>
                  </a:cubicBezTo>
                  <a:cubicBezTo>
                    <a:pt x="7" y="459"/>
                    <a:pt x="0" y="452"/>
                    <a:pt x="0" y="431"/>
                  </a:cubicBezTo>
                  <a:cubicBezTo>
                    <a:pt x="0" y="169"/>
                    <a:pt x="0" y="169"/>
                    <a:pt x="0" y="169"/>
                  </a:cubicBezTo>
                  <a:cubicBezTo>
                    <a:pt x="0" y="155"/>
                    <a:pt x="7" y="141"/>
                    <a:pt x="28" y="141"/>
                  </a:cubicBezTo>
                  <a:cubicBezTo>
                    <a:pt x="573" y="141"/>
                    <a:pt x="573" y="141"/>
                    <a:pt x="573" y="141"/>
                  </a:cubicBezTo>
                  <a:cubicBezTo>
                    <a:pt x="587" y="141"/>
                    <a:pt x="601" y="155"/>
                    <a:pt x="601" y="169"/>
                  </a:cubicBezTo>
                  <a:cubicBezTo>
                    <a:pt x="601" y="431"/>
                    <a:pt x="601" y="431"/>
                    <a:pt x="601" y="431"/>
                  </a:cubicBezTo>
                  <a:cubicBezTo>
                    <a:pt x="601" y="452"/>
                    <a:pt x="587" y="459"/>
                    <a:pt x="573" y="459"/>
                  </a:cubicBezTo>
                  <a:close/>
                  <a:moveTo>
                    <a:pt x="85" y="198"/>
                  </a:moveTo>
                  <a:lnTo>
                    <a:pt x="85" y="198"/>
                  </a:lnTo>
                  <a:cubicBezTo>
                    <a:pt x="64" y="198"/>
                    <a:pt x="57" y="212"/>
                    <a:pt x="57" y="226"/>
                  </a:cubicBezTo>
                  <a:cubicBezTo>
                    <a:pt x="57" y="240"/>
                    <a:pt x="64" y="254"/>
                    <a:pt x="85" y="254"/>
                  </a:cubicBezTo>
                  <a:cubicBezTo>
                    <a:pt x="99" y="254"/>
                    <a:pt x="113" y="240"/>
                    <a:pt x="113" y="226"/>
                  </a:cubicBezTo>
                  <a:cubicBezTo>
                    <a:pt x="113" y="212"/>
                    <a:pt x="99" y="198"/>
                    <a:pt x="85" y="198"/>
                  </a:cubicBezTo>
                  <a:close/>
                  <a:moveTo>
                    <a:pt x="452" y="113"/>
                  </a:moveTo>
                  <a:lnTo>
                    <a:pt x="452" y="113"/>
                  </a:lnTo>
                  <a:cubicBezTo>
                    <a:pt x="148" y="113"/>
                    <a:pt x="148" y="113"/>
                    <a:pt x="148" y="113"/>
                  </a:cubicBezTo>
                  <a:cubicBezTo>
                    <a:pt x="148" y="85"/>
                    <a:pt x="148" y="85"/>
                    <a:pt x="148" y="85"/>
                  </a:cubicBezTo>
                  <a:cubicBezTo>
                    <a:pt x="148" y="28"/>
                    <a:pt x="148" y="28"/>
                    <a:pt x="148" y="28"/>
                  </a:cubicBezTo>
                  <a:cubicBezTo>
                    <a:pt x="148" y="21"/>
                    <a:pt x="148" y="21"/>
                    <a:pt x="148" y="14"/>
                  </a:cubicBezTo>
                  <a:cubicBezTo>
                    <a:pt x="155" y="7"/>
                    <a:pt x="163" y="0"/>
                    <a:pt x="177" y="0"/>
                  </a:cubicBezTo>
                  <a:cubicBezTo>
                    <a:pt x="424" y="0"/>
                    <a:pt x="424" y="0"/>
                    <a:pt x="424" y="0"/>
                  </a:cubicBezTo>
                  <a:cubicBezTo>
                    <a:pt x="431" y="0"/>
                    <a:pt x="431" y="0"/>
                    <a:pt x="438" y="7"/>
                  </a:cubicBezTo>
                  <a:cubicBezTo>
                    <a:pt x="445" y="7"/>
                    <a:pt x="445" y="14"/>
                    <a:pt x="445" y="14"/>
                  </a:cubicBezTo>
                  <a:cubicBezTo>
                    <a:pt x="445" y="14"/>
                    <a:pt x="452" y="21"/>
                    <a:pt x="452" y="28"/>
                  </a:cubicBezTo>
                  <a:cubicBezTo>
                    <a:pt x="452" y="113"/>
                    <a:pt x="452" y="113"/>
                    <a:pt x="452" y="113"/>
                  </a:cubicBezTo>
                  <a:close/>
                  <a:moveTo>
                    <a:pt x="452" y="403"/>
                  </a:moveTo>
                  <a:lnTo>
                    <a:pt x="452" y="403"/>
                  </a:lnTo>
                  <a:cubicBezTo>
                    <a:pt x="452" y="544"/>
                    <a:pt x="452" y="544"/>
                    <a:pt x="452" y="544"/>
                  </a:cubicBezTo>
                  <a:cubicBezTo>
                    <a:pt x="452" y="558"/>
                    <a:pt x="452" y="558"/>
                    <a:pt x="452" y="558"/>
                  </a:cubicBezTo>
                  <a:cubicBezTo>
                    <a:pt x="452" y="572"/>
                    <a:pt x="452" y="572"/>
                    <a:pt x="452" y="572"/>
                  </a:cubicBezTo>
                  <a:cubicBezTo>
                    <a:pt x="452" y="594"/>
                    <a:pt x="438" y="601"/>
                    <a:pt x="424" y="601"/>
                  </a:cubicBezTo>
                  <a:cubicBezTo>
                    <a:pt x="177" y="601"/>
                    <a:pt x="177" y="601"/>
                    <a:pt x="177" y="601"/>
                  </a:cubicBezTo>
                  <a:cubicBezTo>
                    <a:pt x="163" y="601"/>
                    <a:pt x="148" y="594"/>
                    <a:pt x="148" y="572"/>
                  </a:cubicBezTo>
                  <a:cubicBezTo>
                    <a:pt x="148" y="558"/>
                    <a:pt x="148" y="558"/>
                    <a:pt x="148" y="558"/>
                  </a:cubicBezTo>
                  <a:cubicBezTo>
                    <a:pt x="148" y="544"/>
                    <a:pt x="148" y="544"/>
                    <a:pt x="148" y="544"/>
                  </a:cubicBezTo>
                  <a:cubicBezTo>
                    <a:pt x="148" y="403"/>
                    <a:pt x="148" y="403"/>
                    <a:pt x="148" y="403"/>
                  </a:cubicBezTo>
                  <a:cubicBezTo>
                    <a:pt x="148" y="346"/>
                    <a:pt x="148" y="346"/>
                    <a:pt x="148" y="346"/>
                  </a:cubicBezTo>
                  <a:cubicBezTo>
                    <a:pt x="452" y="346"/>
                    <a:pt x="452" y="346"/>
                    <a:pt x="452" y="346"/>
                  </a:cubicBezTo>
                  <a:lnTo>
                    <a:pt x="452" y="403"/>
                  </a:lnTo>
                  <a:close/>
                  <a:moveTo>
                    <a:pt x="396" y="403"/>
                  </a:moveTo>
                  <a:lnTo>
                    <a:pt x="396" y="403"/>
                  </a:lnTo>
                  <a:cubicBezTo>
                    <a:pt x="205" y="403"/>
                    <a:pt x="205" y="403"/>
                    <a:pt x="205" y="403"/>
                  </a:cubicBezTo>
                  <a:cubicBezTo>
                    <a:pt x="205" y="431"/>
                    <a:pt x="205" y="431"/>
                    <a:pt x="205" y="431"/>
                  </a:cubicBezTo>
                  <a:cubicBezTo>
                    <a:pt x="396" y="431"/>
                    <a:pt x="396" y="431"/>
                    <a:pt x="396" y="431"/>
                  </a:cubicBezTo>
                  <a:lnTo>
                    <a:pt x="396" y="403"/>
                  </a:lnTo>
                  <a:close/>
                  <a:moveTo>
                    <a:pt x="396" y="459"/>
                  </a:moveTo>
                  <a:lnTo>
                    <a:pt x="396" y="459"/>
                  </a:lnTo>
                  <a:cubicBezTo>
                    <a:pt x="205" y="459"/>
                    <a:pt x="205" y="459"/>
                    <a:pt x="205" y="459"/>
                  </a:cubicBezTo>
                  <a:cubicBezTo>
                    <a:pt x="205" y="487"/>
                    <a:pt x="205" y="487"/>
                    <a:pt x="205" y="487"/>
                  </a:cubicBezTo>
                  <a:cubicBezTo>
                    <a:pt x="396" y="487"/>
                    <a:pt x="396" y="487"/>
                    <a:pt x="396" y="487"/>
                  </a:cubicBezTo>
                  <a:lnTo>
                    <a:pt x="396" y="459"/>
                  </a:lnTo>
                  <a:close/>
                  <a:moveTo>
                    <a:pt x="396" y="516"/>
                  </a:moveTo>
                  <a:lnTo>
                    <a:pt x="396" y="516"/>
                  </a:lnTo>
                  <a:cubicBezTo>
                    <a:pt x="205" y="516"/>
                    <a:pt x="205" y="516"/>
                    <a:pt x="205" y="516"/>
                  </a:cubicBezTo>
                  <a:cubicBezTo>
                    <a:pt x="205" y="544"/>
                    <a:pt x="205" y="544"/>
                    <a:pt x="205" y="544"/>
                  </a:cubicBezTo>
                  <a:cubicBezTo>
                    <a:pt x="396" y="544"/>
                    <a:pt x="396" y="544"/>
                    <a:pt x="396" y="544"/>
                  </a:cubicBezTo>
                  <a:lnTo>
                    <a:pt x="396" y="516"/>
                  </a:lnTo>
                  <a:close/>
                </a:path>
              </a:pathLst>
            </a:custGeom>
            <a:solidFill>
              <a:srgbClr val="17375E"/>
            </a:solidFill>
            <a:ln>
              <a:noFill/>
            </a:ln>
            <a:effectLst/>
          </p:spPr>
          <p:txBody>
            <a:bodyPr wrap="none" anchor="ctr"/>
            <a:lstStyle/>
            <a:p>
              <a:endParaRPr lang="en-US" sz="1595">
                <a:cs typeface="+mn-ea"/>
                <a:sym typeface="+mn-lt"/>
              </a:endParaRPr>
            </a:p>
          </p:txBody>
        </p:sp>
      </p:grpSp>
      <p:sp>
        <p:nvSpPr>
          <p:cNvPr id="34" name="矩形 33"/>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5" name="矩形 34"/>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6"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37" name="矩形 36"/>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9"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65000"/>
                    <a:lumOff val="35000"/>
                  </a:schemeClr>
                </a:solidFill>
                <a:cs typeface="+mn-ea"/>
                <a:sym typeface="+mn-lt"/>
              </a:rPr>
              <a:t>NEXT YEAR WORK PLAN</a:t>
            </a:r>
            <a:endParaRPr lang="zh-CN" altLang="en-US" sz="795" dirty="0">
              <a:solidFill>
                <a:schemeClr val="tx1">
                  <a:lumMod val="65000"/>
                  <a:lumOff val="35000"/>
                </a:schemeClr>
              </a:solidFill>
              <a:cs typeface="+mn-ea"/>
              <a:sym typeface="+mn-lt"/>
            </a:endParaRPr>
          </a:p>
        </p:txBody>
      </p:sp>
      <p:sp>
        <p:nvSpPr>
          <p:cNvPr id="40" name="TextBox 8"/>
          <p:cNvSpPr txBox="1"/>
          <p:nvPr/>
        </p:nvSpPr>
        <p:spPr>
          <a:xfrm>
            <a:off x="566353" y="155740"/>
            <a:ext cx="3053439"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思维导图的优势与运用领域</a:t>
            </a:r>
            <a:endParaRPr lang="zh-CN" altLang="en-US" sz="2490" b="1"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6864"/>
    </mc:Choice>
    <mc:Fallback xmlns="">
      <p:transition spd="slow" advTm="6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ppt_y</p:attrName>
                                        </p:attrNameLst>
                                      </p:cBhvr>
                                      <p:tavLst>
                                        <p:tav tm="0">
                                          <p:val>
                                            <p:strVal val="#ppt_y-#ppt_h*1.125000"/>
                                          </p:val>
                                        </p:tav>
                                        <p:tav tm="100000">
                                          <p:val>
                                            <p:strVal val="#ppt_y"/>
                                          </p:val>
                                        </p:tav>
                                      </p:tavLst>
                                    </p:anim>
                                    <p:animEffect transition="in" filter="wipe(down)">
                                      <p:cBhvr>
                                        <p:cTn id="16" dur="500"/>
                                        <p:tgtEl>
                                          <p:spTgt spid="2"/>
                                        </p:tgtEl>
                                      </p:cBhvr>
                                    </p:animEffect>
                                  </p:childTnLst>
                                </p:cTn>
                              </p:par>
                            </p:childTnLst>
                          </p:cTn>
                        </p:par>
                        <p:par>
                          <p:cTn id="17" fill="hold">
                            <p:stCondLst>
                              <p:cond delay="1000"/>
                            </p:stCondLst>
                            <p:childTnLst>
                              <p:par>
                                <p:cTn id="18" presetID="53" presetClass="entr" presetSubtype="52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anim calcmode="lin" valueType="num">
                                      <p:cBhvr>
                                        <p:cTn id="23" dur="500" fill="hold"/>
                                        <p:tgtEl>
                                          <p:spTgt spid="29"/>
                                        </p:tgtEl>
                                        <p:attrNameLst>
                                          <p:attrName>ppt_x</p:attrName>
                                        </p:attrNameLst>
                                      </p:cBhvr>
                                      <p:tavLst>
                                        <p:tav tm="0">
                                          <p:val>
                                            <p:fltVal val="0.5"/>
                                          </p:val>
                                        </p:tav>
                                        <p:tav tm="100000">
                                          <p:val>
                                            <p:strVal val="#ppt_x"/>
                                          </p:val>
                                        </p:tav>
                                      </p:tavLst>
                                    </p:anim>
                                    <p:anim calcmode="lin" valueType="num">
                                      <p:cBhvr>
                                        <p:cTn id="24" dur="500" fill="hold"/>
                                        <p:tgtEl>
                                          <p:spTgt spid="29"/>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12" presetClass="entr" presetSubtype="1"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down)">
                                      <p:cBhvr>
                                        <p:cTn id="29" dur="500"/>
                                        <p:tgtEl>
                                          <p:spTgt spid="5"/>
                                        </p:tgtEl>
                                      </p:cBhvr>
                                    </p:animEffect>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anim calcmode="lin" valueType="num">
                                      <p:cBhvr>
                                        <p:cTn id="36" dur="500" fill="hold"/>
                                        <p:tgtEl>
                                          <p:spTgt spid="24"/>
                                        </p:tgtEl>
                                        <p:attrNameLst>
                                          <p:attrName>ppt_x</p:attrName>
                                        </p:attrNameLst>
                                      </p:cBhvr>
                                      <p:tavLst>
                                        <p:tav tm="0">
                                          <p:val>
                                            <p:fltVal val="0.5"/>
                                          </p:val>
                                        </p:tav>
                                        <p:tav tm="100000">
                                          <p:val>
                                            <p:strVal val="#ppt_x"/>
                                          </p:val>
                                        </p:tav>
                                      </p:tavLst>
                                    </p:anim>
                                    <p:anim calcmode="lin" valueType="num">
                                      <p:cBhvr>
                                        <p:cTn id="37" dur="50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12"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p:tgtEl>
                                          <p:spTgt spid="8"/>
                                        </p:tgtEl>
                                        <p:attrNameLst>
                                          <p:attrName>ppt_y</p:attrName>
                                        </p:attrNameLst>
                                      </p:cBhvr>
                                      <p:tavLst>
                                        <p:tav tm="0">
                                          <p:val>
                                            <p:strVal val="#ppt_y-#ppt_h*1.125000"/>
                                          </p:val>
                                        </p:tav>
                                        <p:tav tm="100000">
                                          <p:val>
                                            <p:strVal val="#ppt_y"/>
                                          </p:val>
                                        </p:tav>
                                      </p:tavLst>
                                    </p:anim>
                                    <p:animEffect transition="in" filter="wipe(down)">
                                      <p:cBhvr>
                                        <p:cTn id="42" dur="500"/>
                                        <p:tgtEl>
                                          <p:spTgt spid="8"/>
                                        </p:tgtEl>
                                      </p:cBhvr>
                                    </p:animEffect>
                                  </p:childTnLst>
                                </p:cTn>
                              </p:par>
                            </p:childTnLst>
                          </p:cTn>
                        </p:par>
                        <p:par>
                          <p:cTn id="43" fill="hold">
                            <p:stCondLst>
                              <p:cond delay="3000"/>
                            </p:stCondLst>
                            <p:childTnLst>
                              <p:par>
                                <p:cTn id="44" presetID="53" presetClass="entr" presetSubtype="52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12" presetClass="entr" presetSubtype="1"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p:tgtEl>
                                          <p:spTgt spid="11"/>
                                        </p:tgtEl>
                                        <p:attrNameLst>
                                          <p:attrName>ppt_y</p:attrName>
                                        </p:attrNameLst>
                                      </p:cBhvr>
                                      <p:tavLst>
                                        <p:tav tm="0">
                                          <p:val>
                                            <p:strVal val="#ppt_y-#ppt_h*1.125000"/>
                                          </p:val>
                                        </p:tav>
                                        <p:tav tm="100000">
                                          <p:val>
                                            <p:strVal val="#ppt_y"/>
                                          </p:val>
                                        </p:tav>
                                      </p:tavLst>
                                    </p:anim>
                                    <p:animEffect transition="in" filter="wipe(down)">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1221735" y="3707141"/>
            <a:ext cx="784141" cy="610835"/>
          </a:xfrm>
          <a:custGeom>
            <a:avLst/>
            <a:gdLst>
              <a:gd name="T0" fmla="*/ 0 w 915"/>
              <a:gd name="T1" fmla="*/ 716 h 716"/>
              <a:gd name="T2" fmla="*/ 459 w 915"/>
              <a:gd name="T3" fmla="*/ 0 h 716"/>
              <a:gd name="T4" fmla="*/ 915 w 915"/>
              <a:gd name="T5" fmla="*/ 716 h 716"/>
              <a:gd name="T6" fmla="*/ 0 w 915"/>
              <a:gd name="T7" fmla="*/ 716 h 716"/>
            </a:gdLst>
            <a:ahLst/>
            <a:cxnLst>
              <a:cxn ang="0">
                <a:pos x="T0" y="T1"/>
              </a:cxn>
              <a:cxn ang="0">
                <a:pos x="T2" y="T3"/>
              </a:cxn>
              <a:cxn ang="0">
                <a:pos x="T4" y="T5"/>
              </a:cxn>
              <a:cxn ang="0">
                <a:pos x="T6" y="T7"/>
              </a:cxn>
            </a:cxnLst>
            <a:rect l="0" t="0" r="r" b="b"/>
            <a:pathLst>
              <a:path w="915" h="716">
                <a:moveTo>
                  <a:pt x="0" y="716"/>
                </a:moveTo>
                <a:lnTo>
                  <a:pt x="459" y="0"/>
                </a:lnTo>
                <a:lnTo>
                  <a:pt x="915" y="716"/>
                </a:lnTo>
                <a:lnTo>
                  <a:pt x="0" y="716"/>
                </a:lnTo>
                <a:close/>
              </a:path>
            </a:pathLst>
          </a:custGeom>
          <a:solidFill>
            <a:srgbClr val="17375E"/>
          </a:solidFill>
          <a:ln w="5" cap="flat">
            <a:noFill/>
            <a:prstDash val="solid"/>
            <a:miter lim="800000"/>
          </a:ln>
        </p:spPr>
        <p:txBody>
          <a:bodyPr vert="horz" wrap="square" lIns="67085" tIns="33542" rIns="67085" bIns="33542" numCol="1" anchor="b" anchorCtr="0" compatLnSpc="1"/>
          <a:lstStyle/>
          <a:p>
            <a:pPr algn="ctr"/>
            <a:r>
              <a:rPr lang="en-US" altLang="zh-CN" sz="1495" b="1">
                <a:solidFill>
                  <a:schemeClr val="bg1"/>
                </a:solidFill>
                <a:effectLst>
                  <a:outerShdw blurRad="38100" dist="38100" dir="2700000" algn="tl">
                    <a:srgbClr val="000000">
                      <a:alpha val="43137"/>
                    </a:srgbClr>
                  </a:outerShdw>
                </a:effectLst>
                <a:cs typeface="+mn-ea"/>
                <a:sym typeface="+mn-lt"/>
              </a:rPr>
              <a:t>9,571</a:t>
            </a:r>
            <a:endParaRPr lang="zh-CN" altLang="en-US" sz="1495" b="1">
              <a:solidFill>
                <a:schemeClr val="bg1"/>
              </a:solidFill>
              <a:effectLst>
                <a:outerShdw blurRad="38100" dist="38100" dir="2700000" algn="tl">
                  <a:srgbClr val="000000">
                    <a:alpha val="43137"/>
                  </a:srgbClr>
                </a:outerShdw>
              </a:effectLst>
              <a:cs typeface="+mn-ea"/>
              <a:sym typeface="+mn-lt"/>
            </a:endParaRPr>
          </a:p>
        </p:txBody>
      </p:sp>
      <p:sp>
        <p:nvSpPr>
          <p:cNvPr id="3" name="Freeform 7"/>
          <p:cNvSpPr/>
          <p:nvPr/>
        </p:nvSpPr>
        <p:spPr bwMode="auto">
          <a:xfrm>
            <a:off x="1845619" y="2878759"/>
            <a:ext cx="1851943" cy="1439216"/>
          </a:xfrm>
          <a:custGeom>
            <a:avLst/>
            <a:gdLst>
              <a:gd name="T0" fmla="*/ 0 w 2161"/>
              <a:gd name="T1" fmla="*/ 1687 h 1687"/>
              <a:gd name="T2" fmla="*/ 1079 w 2161"/>
              <a:gd name="T3" fmla="*/ 0 h 1687"/>
              <a:gd name="T4" fmla="*/ 2161 w 2161"/>
              <a:gd name="T5" fmla="*/ 1687 h 1687"/>
              <a:gd name="T6" fmla="*/ 0 w 2161"/>
              <a:gd name="T7" fmla="*/ 1687 h 1687"/>
            </a:gdLst>
            <a:ahLst/>
            <a:cxnLst>
              <a:cxn ang="0">
                <a:pos x="T0" y="T1"/>
              </a:cxn>
              <a:cxn ang="0">
                <a:pos x="T2" y="T3"/>
              </a:cxn>
              <a:cxn ang="0">
                <a:pos x="T4" y="T5"/>
              </a:cxn>
              <a:cxn ang="0">
                <a:pos x="T6" y="T7"/>
              </a:cxn>
            </a:cxnLst>
            <a:rect l="0" t="0" r="r" b="b"/>
            <a:pathLst>
              <a:path w="2161" h="1687">
                <a:moveTo>
                  <a:pt x="0" y="1687"/>
                </a:moveTo>
                <a:lnTo>
                  <a:pt x="1079" y="0"/>
                </a:lnTo>
                <a:lnTo>
                  <a:pt x="2161" y="1687"/>
                </a:lnTo>
                <a:lnTo>
                  <a:pt x="0" y="1687"/>
                </a:lnTo>
                <a:close/>
              </a:path>
            </a:pathLst>
          </a:custGeom>
          <a:solidFill>
            <a:srgbClr val="FFC000"/>
          </a:solidFill>
          <a:ln w="5" cap="flat">
            <a:noFill/>
            <a:prstDash val="solid"/>
            <a:miter lim="800000"/>
          </a:ln>
        </p:spPr>
        <p:txBody>
          <a:bodyPr vert="horz" wrap="square" lIns="67085" tIns="33542" rIns="67085" bIns="34335" numCol="1" anchor="ctr" anchorCtr="0" compatLnSpc="1"/>
          <a:lstStyle/>
          <a:p>
            <a:pPr algn="ctr"/>
            <a:r>
              <a:rPr lang="en-US" altLang="zh-CN" sz="1790" b="1">
                <a:solidFill>
                  <a:schemeClr val="bg1"/>
                </a:solidFill>
                <a:effectLst>
                  <a:outerShdw blurRad="38100" dist="38100" dir="2700000" algn="tl">
                    <a:srgbClr val="000000">
                      <a:alpha val="43137"/>
                    </a:srgbClr>
                  </a:outerShdw>
                </a:effectLst>
                <a:cs typeface="+mn-ea"/>
                <a:sym typeface="+mn-lt"/>
              </a:rPr>
              <a:t>27,395</a:t>
            </a:r>
            <a:endParaRPr lang="zh-CN" altLang="en-US" sz="1790" b="1">
              <a:solidFill>
                <a:schemeClr val="bg1"/>
              </a:solidFill>
              <a:effectLst>
                <a:outerShdw blurRad="38100" dist="38100" dir="2700000" algn="tl">
                  <a:srgbClr val="000000">
                    <a:alpha val="43137"/>
                  </a:srgbClr>
                </a:outerShdw>
              </a:effectLst>
              <a:cs typeface="+mn-ea"/>
              <a:sym typeface="+mn-lt"/>
            </a:endParaRPr>
          </a:p>
        </p:txBody>
      </p:sp>
      <p:sp>
        <p:nvSpPr>
          <p:cNvPr id="4" name="Freeform 8"/>
          <p:cNvSpPr/>
          <p:nvPr/>
        </p:nvSpPr>
        <p:spPr bwMode="auto">
          <a:xfrm>
            <a:off x="2918062" y="2032462"/>
            <a:ext cx="2937742" cy="2285513"/>
          </a:xfrm>
          <a:custGeom>
            <a:avLst/>
            <a:gdLst>
              <a:gd name="T0" fmla="*/ 0 w 3428"/>
              <a:gd name="T1" fmla="*/ 2679 h 2679"/>
              <a:gd name="T2" fmla="*/ 1715 w 3428"/>
              <a:gd name="T3" fmla="*/ 0 h 2679"/>
              <a:gd name="T4" fmla="*/ 3428 w 3428"/>
              <a:gd name="T5" fmla="*/ 2679 h 2679"/>
              <a:gd name="T6" fmla="*/ 0 w 3428"/>
              <a:gd name="T7" fmla="*/ 2679 h 2679"/>
            </a:gdLst>
            <a:ahLst/>
            <a:cxnLst>
              <a:cxn ang="0">
                <a:pos x="T0" y="T1"/>
              </a:cxn>
              <a:cxn ang="0">
                <a:pos x="T2" y="T3"/>
              </a:cxn>
              <a:cxn ang="0">
                <a:pos x="T4" y="T5"/>
              </a:cxn>
              <a:cxn ang="0">
                <a:pos x="T6" y="T7"/>
              </a:cxn>
            </a:cxnLst>
            <a:rect l="0" t="0" r="r" b="b"/>
            <a:pathLst>
              <a:path w="3428" h="2679">
                <a:moveTo>
                  <a:pt x="0" y="2679"/>
                </a:moveTo>
                <a:lnTo>
                  <a:pt x="1715" y="0"/>
                </a:lnTo>
                <a:lnTo>
                  <a:pt x="3428" y="2679"/>
                </a:lnTo>
                <a:lnTo>
                  <a:pt x="0" y="2679"/>
                </a:lnTo>
                <a:close/>
              </a:path>
            </a:pathLst>
          </a:custGeom>
          <a:solidFill>
            <a:srgbClr val="17375E"/>
          </a:solidFill>
          <a:ln w="5" cap="flat">
            <a:noFill/>
            <a:prstDash val="solid"/>
            <a:miter lim="800000"/>
          </a:ln>
        </p:spPr>
        <p:txBody>
          <a:bodyPr vert="horz" wrap="square" lIns="67085" tIns="33542" rIns="67085" bIns="34335" numCol="1" anchor="ctr" anchorCtr="0" compatLnSpc="1"/>
          <a:lstStyle/>
          <a:p>
            <a:pPr algn="ctr"/>
            <a:r>
              <a:rPr lang="en-US" altLang="zh-CN" sz="2690" b="1">
                <a:solidFill>
                  <a:schemeClr val="bg1"/>
                </a:solidFill>
                <a:effectLst>
                  <a:outerShdw blurRad="38100" dist="38100" dir="2700000" algn="tl">
                    <a:srgbClr val="000000">
                      <a:alpha val="43137"/>
                    </a:srgbClr>
                  </a:outerShdw>
                </a:effectLst>
                <a:cs typeface="+mn-ea"/>
                <a:sym typeface="+mn-lt"/>
              </a:rPr>
              <a:t>54,589</a:t>
            </a:r>
            <a:endParaRPr lang="zh-CN" altLang="en-US" sz="2690" b="1">
              <a:solidFill>
                <a:schemeClr val="bg1"/>
              </a:solidFill>
              <a:effectLst>
                <a:outerShdw blurRad="38100" dist="38100" dir="2700000" algn="tl">
                  <a:srgbClr val="000000">
                    <a:alpha val="43137"/>
                  </a:srgbClr>
                </a:outerShdw>
              </a:effectLst>
              <a:cs typeface="+mn-ea"/>
              <a:sym typeface="+mn-lt"/>
            </a:endParaRPr>
          </a:p>
        </p:txBody>
      </p:sp>
      <p:grpSp>
        <p:nvGrpSpPr>
          <p:cNvPr id="5" name="组合 4"/>
          <p:cNvGrpSpPr/>
          <p:nvPr/>
        </p:nvGrpSpPr>
        <p:grpSpPr>
          <a:xfrm>
            <a:off x="3397975" y="1624671"/>
            <a:ext cx="769572" cy="767810"/>
            <a:chOff x="4587999" y="1788288"/>
            <a:chExt cx="1047185" cy="1049517"/>
          </a:xfrm>
        </p:grpSpPr>
        <p:sp>
          <p:nvSpPr>
            <p:cNvPr id="6" name="Oval 11"/>
            <p:cNvSpPr>
              <a:spLocks noChangeArrowheads="1"/>
            </p:cNvSpPr>
            <p:nvPr/>
          </p:nvSpPr>
          <p:spPr bwMode="auto">
            <a:xfrm>
              <a:off x="4587999" y="1788288"/>
              <a:ext cx="1047185" cy="1049517"/>
            </a:xfrm>
            <a:prstGeom prst="ellipse">
              <a:avLst/>
            </a:prstGeom>
            <a:solidFill>
              <a:srgbClr val="17375E"/>
            </a:solidFill>
            <a:ln w="19050" cap="flat">
              <a:noFill/>
              <a:prstDash val="solid"/>
              <a:miter lim="800000"/>
            </a:ln>
          </p:spPr>
          <p:txBody>
            <a:bodyPr vert="horz" wrap="square" lIns="68266" tIns="34133" rIns="68266" bIns="34133" numCol="1" anchor="t" anchorCtr="0" compatLnSpc="1"/>
            <a:lstStyle/>
            <a:p>
              <a:endParaRPr lang="zh-CN" altLang="en-US" sz="995" dirty="0">
                <a:cs typeface="+mn-ea"/>
                <a:sym typeface="+mn-lt"/>
              </a:endParaRPr>
            </a:p>
          </p:txBody>
        </p:sp>
        <p:sp>
          <p:nvSpPr>
            <p:cNvPr id="7" name="Freeform 39"/>
            <p:cNvSpPr>
              <a:spLocks noEditPoints="1"/>
            </p:cNvSpPr>
            <p:nvPr/>
          </p:nvSpPr>
          <p:spPr bwMode="auto">
            <a:xfrm>
              <a:off x="4791464" y="1988840"/>
              <a:ext cx="640254" cy="648412"/>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FFFFF"/>
            </a:solidFill>
            <a:ln>
              <a:noFill/>
            </a:ln>
          </p:spPr>
          <p:txBody>
            <a:bodyPr vert="horz" wrap="square" lIns="68266" tIns="34133" rIns="68266" bIns="34133" numCol="1" anchor="t" anchorCtr="0" compatLnSpc="1"/>
            <a:lstStyle/>
            <a:p>
              <a:endParaRPr lang="zh-CN" altLang="en-US" sz="995">
                <a:cs typeface="+mn-ea"/>
                <a:sym typeface="+mn-lt"/>
              </a:endParaRPr>
            </a:p>
          </p:txBody>
        </p:sp>
      </p:grpSp>
      <p:grpSp>
        <p:nvGrpSpPr>
          <p:cNvPr id="8" name="组合 7"/>
          <p:cNvGrpSpPr/>
          <p:nvPr/>
        </p:nvGrpSpPr>
        <p:grpSpPr>
          <a:xfrm>
            <a:off x="817238" y="3517747"/>
            <a:ext cx="526188" cy="523817"/>
            <a:chOff x="1076296" y="4375930"/>
            <a:chExt cx="716004" cy="716004"/>
          </a:xfrm>
        </p:grpSpPr>
        <p:sp>
          <p:nvSpPr>
            <p:cNvPr id="9" name="Oval 9"/>
            <p:cNvSpPr>
              <a:spLocks noChangeArrowheads="1"/>
            </p:cNvSpPr>
            <p:nvPr/>
          </p:nvSpPr>
          <p:spPr bwMode="auto">
            <a:xfrm>
              <a:off x="1076296" y="4375930"/>
              <a:ext cx="716004" cy="716004"/>
            </a:xfrm>
            <a:prstGeom prst="ellipse">
              <a:avLst/>
            </a:prstGeom>
            <a:solidFill>
              <a:srgbClr val="17375E"/>
            </a:solidFill>
            <a:ln w="19050" cap="flat">
              <a:noFill/>
              <a:prstDash val="solid"/>
              <a:miter lim="800000"/>
            </a:ln>
          </p:spPr>
          <p:txBody>
            <a:bodyPr vert="horz" wrap="square" lIns="68266" tIns="34133" rIns="68266" bIns="34133" numCol="1" anchor="t" anchorCtr="0" compatLnSpc="1"/>
            <a:lstStyle/>
            <a:p>
              <a:endParaRPr lang="zh-CN" altLang="en-US" sz="995" dirty="0">
                <a:cs typeface="+mn-ea"/>
                <a:sym typeface="+mn-lt"/>
              </a:endParaRPr>
            </a:p>
          </p:txBody>
        </p:sp>
        <p:sp>
          <p:nvSpPr>
            <p:cNvPr id="10" name="Freeform 43"/>
            <p:cNvSpPr>
              <a:spLocks noEditPoints="1"/>
            </p:cNvSpPr>
            <p:nvPr/>
          </p:nvSpPr>
          <p:spPr bwMode="auto">
            <a:xfrm>
              <a:off x="1241887" y="4579062"/>
              <a:ext cx="384822" cy="309740"/>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FFFFFF"/>
            </a:solidFill>
            <a:ln>
              <a:noFill/>
            </a:ln>
          </p:spPr>
          <p:txBody>
            <a:bodyPr vert="horz" wrap="square" lIns="68266" tIns="34133" rIns="68266" bIns="34133" numCol="1" anchor="t" anchorCtr="0" compatLnSpc="1"/>
            <a:lstStyle/>
            <a:p>
              <a:endParaRPr lang="zh-CN" altLang="en-US" sz="995">
                <a:cs typeface="+mn-ea"/>
                <a:sym typeface="+mn-lt"/>
              </a:endParaRPr>
            </a:p>
          </p:txBody>
        </p:sp>
      </p:grpSp>
      <p:grpSp>
        <p:nvGrpSpPr>
          <p:cNvPr id="11" name="组合 10"/>
          <p:cNvGrpSpPr/>
          <p:nvPr/>
        </p:nvGrpSpPr>
        <p:grpSpPr>
          <a:xfrm>
            <a:off x="1837049" y="2691072"/>
            <a:ext cx="628170" cy="625338"/>
            <a:chOff x="2463991" y="3245950"/>
            <a:chExt cx="854774" cy="854773"/>
          </a:xfrm>
        </p:grpSpPr>
        <p:sp>
          <p:nvSpPr>
            <p:cNvPr id="12" name="Oval 10"/>
            <p:cNvSpPr>
              <a:spLocks noChangeArrowheads="1"/>
            </p:cNvSpPr>
            <p:nvPr/>
          </p:nvSpPr>
          <p:spPr bwMode="auto">
            <a:xfrm>
              <a:off x="2463991" y="3245950"/>
              <a:ext cx="854774" cy="854773"/>
            </a:xfrm>
            <a:prstGeom prst="ellipse">
              <a:avLst/>
            </a:prstGeom>
            <a:solidFill>
              <a:srgbClr val="FFC000"/>
            </a:solidFill>
            <a:ln w="19050" cap="flat">
              <a:noFill/>
              <a:prstDash val="solid"/>
              <a:miter lim="800000"/>
            </a:ln>
          </p:spPr>
          <p:txBody>
            <a:bodyPr vert="horz" wrap="square" lIns="68266" tIns="34133" rIns="68266" bIns="34133" numCol="1" anchor="t" anchorCtr="0" compatLnSpc="1"/>
            <a:lstStyle/>
            <a:p>
              <a:endParaRPr lang="zh-CN" altLang="en-US" sz="995">
                <a:cs typeface="+mn-ea"/>
                <a:sym typeface="+mn-lt"/>
              </a:endParaRPr>
            </a:p>
          </p:txBody>
        </p:sp>
        <p:sp>
          <p:nvSpPr>
            <p:cNvPr id="13" name="Freeform 44"/>
            <p:cNvSpPr>
              <a:spLocks noEditPoints="1"/>
            </p:cNvSpPr>
            <p:nvPr/>
          </p:nvSpPr>
          <p:spPr bwMode="auto">
            <a:xfrm>
              <a:off x="2610721" y="3429000"/>
              <a:ext cx="561314" cy="488672"/>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FFFFF"/>
            </a:solidFill>
            <a:ln>
              <a:noFill/>
            </a:ln>
          </p:spPr>
          <p:txBody>
            <a:bodyPr vert="horz" wrap="square" lIns="68266" tIns="34133" rIns="68266" bIns="34133" numCol="1" anchor="t" anchorCtr="0" compatLnSpc="1"/>
            <a:lstStyle/>
            <a:p>
              <a:endParaRPr lang="zh-CN" altLang="en-US" sz="995">
                <a:cs typeface="+mn-ea"/>
                <a:sym typeface="+mn-lt"/>
              </a:endParaRPr>
            </a:p>
          </p:txBody>
        </p:sp>
      </p:grpSp>
      <p:sp>
        <p:nvSpPr>
          <p:cNvPr id="14" name="TextBox 13"/>
          <p:cNvSpPr txBox="1"/>
          <p:nvPr/>
        </p:nvSpPr>
        <p:spPr>
          <a:xfrm>
            <a:off x="673202" y="3141068"/>
            <a:ext cx="946552" cy="320093"/>
          </a:xfrm>
          <a:prstGeom prst="rect">
            <a:avLst/>
          </a:prstGeom>
          <a:noFill/>
          <a:ln>
            <a:noFill/>
          </a:ln>
        </p:spPr>
        <p:txBody>
          <a:bodyPr wrap="none" lIns="89446" tIns="44723" rIns="89446" bIns="44723" rtlCol="0">
            <a:spAutoFit/>
          </a:bodyPr>
          <a:lstStyle/>
          <a:p>
            <a:r>
              <a:rPr lang="zh-CN" altLang="en-US" sz="1495">
                <a:solidFill>
                  <a:srgbClr val="17375E"/>
                </a:solidFill>
                <a:cs typeface="+mn-ea"/>
                <a:sym typeface="+mn-lt"/>
              </a:rPr>
              <a:t>添加标题</a:t>
            </a:r>
          </a:p>
        </p:txBody>
      </p:sp>
      <p:sp>
        <p:nvSpPr>
          <p:cNvPr id="15" name="TextBox 14"/>
          <p:cNvSpPr txBox="1"/>
          <p:nvPr/>
        </p:nvSpPr>
        <p:spPr>
          <a:xfrm>
            <a:off x="1706307" y="2266661"/>
            <a:ext cx="946552" cy="320093"/>
          </a:xfrm>
          <a:prstGeom prst="rect">
            <a:avLst/>
          </a:prstGeom>
          <a:noFill/>
          <a:ln>
            <a:noFill/>
          </a:ln>
        </p:spPr>
        <p:txBody>
          <a:bodyPr wrap="none" lIns="89446" tIns="44723" rIns="89446" bIns="44723" rtlCol="0">
            <a:spAutoFit/>
          </a:bodyPr>
          <a:lstStyle/>
          <a:p>
            <a:r>
              <a:rPr lang="zh-CN" altLang="en-US" sz="1495">
                <a:solidFill>
                  <a:srgbClr val="17375E"/>
                </a:solidFill>
                <a:cs typeface="+mn-ea"/>
                <a:sym typeface="+mn-lt"/>
              </a:rPr>
              <a:t>添加标题</a:t>
            </a:r>
          </a:p>
        </p:txBody>
      </p:sp>
      <p:sp>
        <p:nvSpPr>
          <p:cNvPr id="16" name="TextBox 15"/>
          <p:cNvSpPr txBox="1"/>
          <p:nvPr/>
        </p:nvSpPr>
        <p:spPr>
          <a:xfrm>
            <a:off x="3337931" y="1185600"/>
            <a:ext cx="946552" cy="320093"/>
          </a:xfrm>
          <a:prstGeom prst="rect">
            <a:avLst/>
          </a:prstGeom>
          <a:noFill/>
        </p:spPr>
        <p:txBody>
          <a:bodyPr wrap="none" lIns="89446" tIns="44723" rIns="89446" bIns="44723" rtlCol="0">
            <a:spAutoFit/>
          </a:bodyPr>
          <a:lstStyle/>
          <a:p>
            <a:r>
              <a:rPr lang="zh-CN" altLang="en-US" sz="1495">
                <a:solidFill>
                  <a:srgbClr val="17375E"/>
                </a:solidFill>
                <a:cs typeface="+mn-ea"/>
                <a:sym typeface="+mn-lt"/>
              </a:rPr>
              <a:t>添加标题</a:t>
            </a:r>
          </a:p>
        </p:txBody>
      </p:sp>
      <p:sp>
        <p:nvSpPr>
          <p:cNvPr id="17" name="TextBox 16"/>
          <p:cNvSpPr txBox="1"/>
          <p:nvPr/>
        </p:nvSpPr>
        <p:spPr>
          <a:xfrm>
            <a:off x="5987353" y="1294232"/>
            <a:ext cx="2302696" cy="1655719"/>
          </a:xfrm>
          <a:prstGeom prst="rect">
            <a:avLst/>
          </a:prstGeom>
          <a:noFill/>
        </p:spPr>
        <p:txBody>
          <a:bodyPr wrap="square" lIns="89446" tIns="44723" rIns="89446" bIns="44723" rtlCol="0">
            <a:spAutoFit/>
          </a:bodyPr>
          <a:lstStyle/>
          <a:p>
            <a:pPr>
              <a:lnSpc>
                <a:spcPct val="130000"/>
              </a:lnSpc>
            </a:pPr>
            <a:r>
              <a:rPr lang="zh-CN" altLang="en-US" sz="995" dirty="0">
                <a:solidFill>
                  <a:srgbClr val="262626"/>
                </a:solidFill>
                <a:cs typeface="+mn-ea"/>
                <a:sym typeface="+mn-lt"/>
              </a:rPr>
              <a:t>您的内容打在这里，或者通过复制您的文本后，在此框中选择粘贴，并选择只保留文字。您的内容打在这里，或者通过复制您的文本后，在此框中选择粘贴，并选择只保留</a:t>
            </a:r>
            <a:r>
              <a:rPr lang="zh-CN" altLang="en-US" sz="995">
                <a:solidFill>
                  <a:srgbClr val="262626"/>
                </a:solidFill>
                <a:cs typeface="+mn-ea"/>
                <a:sym typeface="+mn-lt"/>
              </a:rPr>
              <a:t>文字。</a:t>
            </a:r>
          </a:p>
          <a:p>
            <a:pPr>
              <a:lnSpc>
                <a:spcPct val="130000"/>
              </a:lnSpc>
            </a:pPr>
            <a:r>
              <a:rPr lang="zh-CN" altLang="en-US" sz="995">
                <a:solidFill>
                  <a:srgbClr val="262626"/>
                </a:solidFill>
                <a:cs typeface="+mn-ea"/>
                <a:sym typeface="+mn-lt"/>
              </a:rPr>
              <a:t>您的内容打在这里，或者通过复制您的文本后，在此框中选择粘贴，并选择只保留文字</a:t>
            </a:r>
          </a:p>
        </p:txBody>
      </p:sp>
      <p:sp>
        <p:nvSpPr>
          <p:cNvPr id="18" name="矩形 17"/>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9" name="矩形 18"/>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20"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21" name="矩形 20"/>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23"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65000"/>
                    <a:lumOff val="35000"/>
                  </a:schemeClr>
                </a:solidFill>
                <a:cs typeface="+mn-ea"/>
                <a:sym typeface="+mn-lt"/>
              </a:rPr>
              <a:t>NEXT YEAR WORK PLAN</a:t>
            </a:r>
            <a:endParaRPr lang="zh-CN" altLang="en-US" sz="795" dirty="0">
              <a:solidFill>
                <a:schemeClr val="tx1">
                  <a:lumMod val="65000"/>
                  <a:lumOff val="35000"/>
                </a:schemeClr>
              </a:solidFill>
              <a:cs typeface="+mn-ea"/>
              <a:sym typeface="+mn-lt"/>
            </a:endParaRPr>
          </a:p>
        </p:txBody>
      </p:sp>
      <p:sp>
        <p:nvSpPr>
          <p:cNvPr id="24" name="TextBox 8"/>
          <p:cNvSpPr txBox="1"/>
          <p:nvPr/>
        </p:nvSpPr>
        <p:spPr>
          <a:xfrm>
            <a:off x="566353" y="155740"/>
            <a:ext cx="3053439"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dirty="0">
                <a:solidFill>
                  <a:schemeClr val="tx1">
                    <a:lumMod val="85000"/>
                    <a:lumOff val="15000"/>
                  </a:schemeClr>
                </a:solidFill>
                <a:cs typeface="+mn-ea"/>
                <a:sym typeface="+mn-lt"/>
              </a:rPr>
              <a:t>思维导图的优势与运用领域</a:t>
            </a:r>
            <a:endParaRPr lang="zh-CN" altLang="en-US" sz="2490" b="1"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11745"/>
    </mc:Choice>
    <mc:Fallback xmlns="">
      <p:transition spd="slow" advTm="117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20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40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1000"/>
                            </p:stCondLst>
                            <p:childTnLst>
                              <p:par>
                                <p:cTn id="21" presetID="5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par>
                                <p:cTn id="26" presetID="52" presetClass="entr" presetSubtype="0" fill="hold" nodeType="withEffect">
                                  <p:stCondLst>
                                    <p:cond delay="200"/>
                                  </p:stCondLst>
                                  <p:childTnLst>
                                    <p:set>
                                      <p:cBhvr>
                                        <p:cTn id="27" dur="1" fill="hold">
                                          <p:stCondLst>
                                            <p:cond delay="0"/>
                                          </p:stCondLst>
                                        </p:cTn>
                                        <p:tgtEl>
                                          <p:spTgt spid="11"/>
                                        </p:tgtEl>
                                        <p:attrNameLst>
                                          <p:attrName>style.visibility</p:attrName>
                                        </p:attrNameLst>
                                      </p:cBhvr>
                                      <p:to>
                                        <p:strVal val="visible"/>
                                      </p:to>
                                    </p:set>
                                    <p:animScale>
                                      <p:cBhvr>
                                        <p:cTn id="28"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
                                        </p:tgtEl>
                                        <p:attrNameLst>
                                          <p:attrName>ppt_x</p:attrName>
                                          <p:attrName>ppt_y</p:attrName>
                                        </p:attrNameLst>
                                      </p:cBhvr>
                                    </p:animMotion>
                                    <p:animEffect transition="in" filter="fade">
                                      <p:cBhvr>
                                        <p:cTn id="30" dur="1000"/>
                                        <p:tgtEl>
                                          <p:spTgt spid="11"/>
                                        </p:tgtEl>
                                      </p:cBhvr>
                                    </p:animEffect>
                                  </p:childTnLst>
                                </p:cTn>
                              </p:par>
                              <p:par>
                                <p:cTn id="31" presetID="52" presetClass="entr" presetSubtype="0" fill="hold" nodeType="withEffect">
                                  <p:stCondLst>
                                    <p:cond delay="400"/>
                                  </p:stCondLst>
                                  <p:childTnLst>
                                    <p:set>
                                      <p:cBhvr>
                                        <p:cTn id="32" dur="1" fill="hold">
                                          <p:stCondLst>
                                            <p:cond delay="0"/>
                                          </p:stCondLst>
                                        </p:cTn>
                                        <p:tgtEl>
                                          <p:spTgt spid="5"/>
                                        </p:tgtEl>
                                        <p:attrNameLst>
                                          <p:attrName>style.visibility</p:attrName>
                                        </p:attrNameLst>
                                      </p:cBhvr>
                                      <p:to>
                                        <p:strVal val="visible"/>
                                      </p:to>
                                    </p:set>
                                    <p:animScale>
                                      <p:cBhvr>
                                        <p:cTn id="3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
                                        </p:tgtEl>
                                        <p:attrNameLst>
                                          <p:attrName>ppt_x</p:attrName>
                                          <p:attrName>ppt_y</p:attrName>
                                        </p:attrNameLst>
                                      </p:cBhvr>
                                    </p:animMotion>
                                    <p:animEffect transition="in" filter="fade">
                                      <p:cBhvr>
                                        <p:cTn id="35" dur="1000"/>
                                        <p:tgtEl>
                                          <p:spTgt spid="5"/>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iterate type="lt">
                                    <p:tmPct val="10000"/>
                                  </p:iterate>
                                  <p:childTnLst>
                                    <p:set>
                                      <p:cBhvr>
                                        <p:cTn id="47" dur="1" fill="hold">
                                          <p:stCondLst>
                                            <p:cond delay="0"/>
                                          </p:stCondLst>
                                        </p:cTn>
                                        <p:tgtEl>
                                          <p:spTgt spid="17"/>
                                        </p:tgtEl>
                                        <p:attrNameLst>
                                          <p:attrName>style.visibility</p:attrName>
                                        </p:attrNameLst>
                                      </p:cBhvr>
                                      <p:to>
                                        <p:strVal val="visible"/>
                                      </p:to>
                                    </p:set>
                                    <p:animEffect transition="in" filter="fade">
                                      <p:cBhvr>
                                        <p:cTn id="48"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4" grpId="0"/>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email">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1" y="11557"/>
            <a:ext cx="8959849" cy="5017200"/>
          </a:xfrm>
          <a:prstGeom prst="rect">
            <a:avLst/>
          </a:prstGeom>
        </p:spPr>
      </p:pic>
      <p:pic>
        <p:nvPicPr>
          <p:cNvPr id="14" name="图片 13"/>
          <p:cNvPicPr>
            <a:picLocks noChangeAspect="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Effect>
                      <a14:colorTemperature colorTemp="11200"/>
                    </a14:imgEffect>
                  </a14:imgLayer>
                </a14:imgProps>
              </a:ext>
            </a:extLst>
          </a:blip>
          <a:stretch>
            <a:fillRect/>
          </a:stretch>
        </p:blipFill>
        <p:spPr>
          <a:xfrm>
            <a:off x="-29727" y="3249620"/>
            <a:ext cx="8959850" cy="1774051"/>
          </a:xfrm>
          <a:prstGeom prst="rect">
            <a:avLst/>
          </a:prstGeom>
        </p:spPr>
      </p:pic>
      <p:sp>
        <p:nvSpPr>
          <p:cNvPr id="4" name="矩形 3"/>
          <p:cNvSpPr/>
          <p:nvPr/>
        </p:nvSpPr>
        <p:spPr>
          <a:xfrm>
            <a:off x="824358" y="2950224"/>
            <a:ext cx="7196899" cy="750547"/>
          </a:xfrm>
          <a:prstGeom prst="rect">
            <a:avLst/>
          </a:prstGeom>
        </p:spPr>
        <p:txBody>
          <a:bodyPr wrap="square" lIns="89446" tIns="44723" rIns="89446" bIns="44723">
            <a:spAutoFit/>
          </a:bodyPr>
          <a:lstStyle/>
          <a:p>
            <a:pPr algn="ctr"/>
            <a:r>
              <a:rPr lang="zh-CN" altLang="en-US" sz="4280" b="1" dirty="0">
                <a:solidFill>
                  <a:schemeClr val="bg1"/>
                </a:solidFill>
                <a:cs typeface="+mn-ea"/>
                <a:sym typeface="+mn-lt"/>
              </a:rPr>
              <a:t>谢谢欣赏</a:t>
            </a:r>
          </a:p>
        </p:txBody>
      </p:sp>
      <p:cxnSp>
        <p:nvCxnSpPr>
          <p:cNvPr id="11" name="直接连接符 10"/>
          <p:cNvCxnSpPr/>
          <p:nvPr/>
        </p:nvCxnSpPr>
        <p:spPr>
          <a:xfrm>
            <a:off x="1529280" y="3889803"/>
            <a:ext cx="544263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3005999" y="3737740"/>
            <a:ext cx="2477415" cy="2809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17" tIns="44708" rIns="89417" bIns="44708" rtlCol="0" anchor="ctr"/>
          <a:lstStyle/>
          <a:p>
            <a:pPr algn="ctr" defTabSz="894080"/>
            <a:r>
              <a:rPr lang="zh-CN" altLang="en-US" sz="1595" dirty="0">
                <a:solidFill>
                  <a:schemeClr val="tx2"/>
                </a:solidFill>
                <a:cs typeface="+mn-ea"/>
                <a:sym typeface="+mn-lt"/>
              </a:rPr>
              <a:t>您的公司名称</a:t>
            </a:r>
          </a:p>
        </p:txBody>
      </p:sp>
      <p:pic>
        <p:nvPicPr>
          <p:cNvPr id="17" name="图片 16"/>
          <p:cNvPicPr>
            <a:picLocks noChangeAspect="1"/>
          </p:cNvPicPr>
          <p:nvPr/>
        </p:nvPicPr>
        <p:blipFill>
          <a:blip r:embed="rId7" cstate="email"/>
          <a:stretch>
            <a:fillRect/>
          </a:stretch>
        </p:blipFill>
        <p:spPr>
          <a:xfrm>
            <a:off x="2544624" y="298145"/>
            <a:ext cx="3462619" cy="3868263"/>
          </a:xfrm>
          <a:prstGeom prst="rect">
            <a:avLst/>
          </a:prstGeom>
        </p:spPr>
      </p:pic>
      <p:sp>
        <p:nvSpPr>
          <p:cNvPr id="6" name="Freeform 7"/>
          <p:cNvSpPr>
            <a:spLocks noEditPoints="1"/>
          </p:cNvSpPr>
          <p:nvPr/>
        </p:nvSpPr>
        <p:spPr bwMode="auto">
          <a:xfrm>
            <a:off x="2351433" y="4239878"/>
            <a:ext cx="216146" cy="215173"/>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vert="horz" wrap="square" lIns="67067" tIns="33534" rIns="67067" bIns="33534" numCol="1" anchor="t" anchorCtr="0" compatLnSpc="1"/>
          <a:lstStyle/>
          <a:p>
            <a:endParaRPr lang="zh-CN" altLang="en-US" sz="1595">
              <a:solidFill>
                <a:schemeClr val="bg1">
                  <a:lumMod val="95000"/>
                </a:schemeClr>
              </a:solidFill>
              <a:cs typeface="+mn-ea"/>
              <a:sym typeface="+mn-lt"/>
            </a:endParaRPr>
          </a:p>
        </p:txBody>
      </p:sp>
      <p:sp>
        <p:nvSpPr>
          <p:cNvPr id="7" name="TextBox 12"/>
          <p:cNvSpPr txBox="1"/>
          <p:nvPr/>
        </p:nvSpPr>
        <p:spPr>
          <a:xfrm>
            <a:off x="2574205" y="4191551"/>
            <a:ext cx="1401816" cy="282397"/>
          </a:xfrm>
          <a:prstGeom prst="rect">
            <a:avLst/>
          </a:prstGeom>
          <a:noFill/>
        </p:spPr>
        <p:txBody>
          <a:bodyPr wrap="none" lIns="67067" tIns="33534" rIns="67067" bIns="33534" rtlCol="0">
            <a:spAutoFit/>
          </a:bodyPr>
          <a:lstStyle>
            <a:defPPr>
              <a:defRPr lang="zh-CN"/>
            </a:defPPr>
            <a:lvl1pPr>
              <a:defRPr sz="2000">
                <a:solidFill>
                  <a:schemeClr val="accent2"/>
                </a:solidFill>
                <a:latin typeface="+mn-ea"/>
                <a:ea typeface="+mn-ea"/>
              </a:defRPr>
            </a:lvl1pPr>
          </a:lstStyle>
          <a:p>
            <a:pPr algn="l"/>
            <a:r>
              <a:rPr lang="zh-CN" altLang="en-US" sz="1395">
                <a:solidFill>
                  <a:schemeClr val="bg1"/>
                </a:solidFill>
                <a:latin typeface="+mn-lt"/>
                <a:cs typeface="+mn-ea"/>
                <a:sym typeface="+mn-lt"/>
              </a:rPr>
              <a:t>报告人：</a:t>
            </a:r>
            <a:r>
              <a:rPr lang="en-US" altLang="zh-CN" sz="1395">
                <a:solidFill>
                  <a:schemeClr val="bg1"/>
                </a:solidFill>
                <a:latin typeface="+mn-lt"/>
                <a:cs typeface="+mn-ea"/>
                <a:sym typeface="+mn-lt"/>
              </a:rPr>
              <a:t>xiazaii </a:t>
            </a:r>
            <a:endParaRPr lang="zh-CN" altLang="en-US" sz="1395" dirty="0">
              <a:solidFill>
                <a:schemeClr val="bg1"/>
              </a:solidFill>
              <a:latin typeface="+mn-lt"/>
              <a:cs typeface="+mn-ea"/>
              <a:sym typeface="+mn-lt"/>
            </a:endParaRPr>
          </a:p>
        </p:txBody>
      </p:sp>
      <p:sp>
        <p:nvSpPr>
          <p:cNvPr id="8" name="Freeform 10"/>
          <p:cNvSpPr>
            <a:spLocks noEditPoints="1"/>
          </p:cNvSpPr>
          <p:nvPr/>
        </p:nvSpPr>
        <p:spPr bwMode="auto">
          <a:xfrm>
            <a:off x="4731950" y="4239878"/>
            <a:ext cx="216146" cy="215173"/>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solidFill>
          <a:ln>
            <a:noFill/>
          </a:ln>
        </p:spPr>
        <p:txBody>
          <a:bodyPr vert="horz" wrap="square" lIns="89446" tIns="44723" rIns="89446" bIns="44723" numCol="1" anchor="t" anchorCtr="0" compatLnSpc="1"/>
          <a:lstStyle/>
          <a:p>
            <a:endParaRPr lang="zh-CN" altLang="en-US" sz="1595">
              <a:solidFill>
                <a:schemeClr val="bg1">
                  <a:lumMod val="95000"/>
                </a:schemeClr>
              </a:solidFill>
              <a:cs typeface="+mn-ea"/>
              <a:sym typeface="+mn-lt"/>
            </a:endParaRPr>
          </a:p>
        </p:txBody>
      </p:sp>
      <p:sp>
        <p:nvSpPr>
          <p:cNvPr id="9" name="TextBox 14"/>
          <p:cNvSpPr txBox="1"/>
          <p:nvPr/>
        </p:nvSpPr>
        <p:spPr>
          <a:xfrm>
            <a:off x="4984410" y="4191352"/>
            <a:ext cx="1260380" cy="282178"/>
          </a:xfrm>
          <a:prstGeom prst="rect">
            <a:avLst/>
          </a:prstGeom>
          <a:noFill/>
        </p:spPr>
        <p:txBody>
          <a:bodyPr wrap="none" lIns="67067" tIns="33534" rIns="67067" bIns="33534" rtlCol="0">
            <a:spAutoFit/>
          </a:bodyPr>
          <a:lstStyle>
            <a:defPPr>
              <a:defRPr lang="zh-CN"/>
            </a:defPPr>
            <a:lvl1pPr>
              <a:defRPr sz="2000">
                <a:solidFill>
                  <a:schemeClr val="accent2"/>
                </a:solidFill>
                <a:latin typeface="+mn-ea"/>
                <a:ea typeface="+mn-ea"/>
              </a:defRPr>
            </a:lvl1pPr>
          </a:lstStyle>
          <a:p>
            <a:r>
              <a:rPr lang="zh-CN" altLang="en-US" sz="1395" dirty="0">
                <a:solidFill>
                  <a:schemeClr val="bg1"/>
                </a:solidFill>
                <a:latin typeface="+mn-lt"/>
                <a:cs typeface="+mn-ea"/>
                <a:sym typeface="+mn-lt"/>
              </a:rPr>
              <a:t>部门： 设计部</a:t>
            </a:r>
            <a:endParaRPr lang="zh-CN" altLang="zh-CN" sz="1395" dirty="0">
              <a:solidFill>
                <a:schemeClr val="bg1"/>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par>
                          <p:cTn id="24" fill="hold">
                            <p:stCondLst>
                              <p:cond delay="215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200"/>
                                        <p:tgtEl>
                                          <p:spTgt spid="11"/>
                                        </p:tgtEl>
                                      </p:cBhvr>
                                    </p:animEffect>
                                  </p:childTnLst>
                                </p:cTn>
                              </p:par>
                            </p:childTnLst>
                          </p:cTn>
                        </p:par>
                        <p:par>
                          <p:cTn id="28" fill="hold">
                            <p:stCondLst>
                              <p:cond delay="2650"/>
                            </p:stCondLst>
                            <p:childTnLst>
                              <p:par>
                                <p:cTn id="29" presetID="16" presetClass="entr" presetSubtype="37"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outVertical)">
                                      <p:cBhvr>
                                        <p:cTn id="31" dur="500"/>
                                        <p:tgtEl>
                                          <p:spTgt spid="12"/>
                                        </p:tgtEl>
                                      </p:cBhvr>
                                    </p:animEffect>
                                  </p:childTnLst>
                                </p:cTn>
                              </p:par>
                            </p:childTnLst>
                          </p:cTn>
                        </p:par>
                        <p:par>
                          <p:cTn id="32" fill="hold">
                            <p:stCondLst>
                              <p:cond delay="3150"/>
                            </p:stCondLst>
                            <p:childTnLst>
                              <p:par>
                                <p:cTn id="33" presetID="53"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3650"/>
                            </p:stCondLst>
                            <p:childTnLst>
                              <p:par>
                                <p:cTn id="39" presetID="42" presetClass="entr" presetSubtype="0" fill="hold" grpId="0" nodeType="after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anim calcmode="lin" valueType="num">
                                      <p:cBhvr>
                                        <p:cTn id="42" dur="500" fill="hold"/>
                                        <p:tgtEl>
                                          <p:spTgt spid="7"/>
                                        </p:tgtEl>
                                        <p:attrNameLst>
                                          <p:attrName>ppt_x</p:attrName>
                                        </p:attrNameLst>
                                      </p:cBhvr>
                                      <p:tavLst>
                                        <p:tav tm="0">
                                          <p:val>
                                            <p:strVal val="#ppt_x"/>
                                          </p:val>
                                        </p:tav>
                                        <p:tav tm="100000">
                                          <p:val>
                                            <p:strVal val="#ppt_x"/>
                                          </p:val>
                                        </p:tav>
                                      </p:tavLst>
                                    </p:anim>
                                    <p:anim calcmode="lin" valueType="num">
                                      <p:cBhvr>
                                        <p:cTn id="43" dur="500" fill="hold"/>
                                        <p:tgtEl>
                                          <p:spTgt spid="7"/>
                                        </p:tgtEl>
                                        <p:attrNameLst>
                                          <p:attrName>ppt_y</p:attrName>
                                        </p:attrNameLst>
                                      </p:cBhvr>
                                      <p:tavLst>
                                        <p:tav tm="0">
                                          <p:val>
                                            <p:strVal val="#ppt_y+.1"/>
                                          </p:val>
                                        </p:tav>
                                        <p:tav tm="100000">
                                          <p:val>
                                            <p:strVal val="#ppt_y"/>
                                          </p:val>
                                        </p:tav>
                                      </p:tavLst>
                                    </p:anim>
                                  </p:childTnLst>
                                </p:cTn>
                              </p:par>
                            </p:childTnLst>
                          </p:cTn>
                        </p:par>
                        <p:par>
                          <p:cTn id="44" fill="hold">
                            <p:stCondLst>
                              <p:cond delay="4650"/>
                            </p:stCondLst>
                            <p:childTnLst>
                              <p:par>
                                <p:cTn id="45" presetID="53"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150"/>
                            </p:stCondLst>
                            <p:childTnLst>
                              <p:par>
                                <p:cTn id="51" presetID="42" presetClass="entr" presetSubtype="0" fill="hold" grpId="0" nodeType="afterEffect">
                                  <p:stCondLst>
                                    <p:cond delay="0"/>
                                  </p:stCondLst>
                                  <p:iterate type="lt">
                                    <p:tmPct val="10000"/>
                                  </p:iterate>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anim calcmode="lin" valueType="num">
                                      <p:cBhvr>
                                        <p:cTn id="54" dur="500" fill="hold"/>
                                        <p:tgtEl>
                                          <p:spTgt spid="9"/>
                                        </p:tgtEl>
                                        <p:attrNameLst>
                                          <p:attrName>ppt_x</p:attrName>
                                        </p:attrNameLst>
                                      </p:cBhvr>
                                      <p:tavLst>
                                        <p:tav tm="0">
                                          <p:val>
                                            <p:strVal val="#ppt_x"/>
                                          </p:val>
                                        </p:tav>
                                        <p:tav tm="100000">
                                          <p:val>
                                            <p:strVal val="#ppt_x"/>
                                          </p:val>
                                        </p:tav>
                                      </p:tavLst>
                                    </p:anim>
                                    <p:anim calcmode="lin" valueType="num">
                                      <p:cBhvr>
                                        <p:cTn id="5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6" grpId="0" animBg="1"/>
      <p:bldP spid="7"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200000"/>
                    </a14:imgEffect>
                    <a14:imgEffect>
                      <a14:sharpenSoften amount="-25000"/>
                    </a14:imgEffect>
                  </a14:imgLayer>
                </a14:imgProps>
              </a:ext>
            </a:extLst>
          </a:blip>
          <a:srcRect t="22425" b="21386"/>
          <a:stretch>
            <a:fillRect/>
          </a:stretch>
        </p:blipFill>
        <p:spPr>
          <a:xfrm>
            <a:off x="1" y="1136674"/>
            <a:ext cx="8959849" cy="2819113"/>
          </a:xfrm>
          <a:prstGeom prst="rect">
            <a:avLst/>
          </a:prstGeom>
        </p:spPr>
      </p:pic>
      <p:pic>
        <p:nvPicPr>
          <p:cNvPr id="9" name="图片 8"/>
          <p:cNvPicPr>
            <a:picLocks noChangeAspect="1"/>
          </p:cNvPicPr>
          <p:nvPr/>
        </p:nvPicPr>
        <p:blipFill>
          <a:blip r:embed="rId8"/>
          <a:stretch>
            <a:fillRect/>
          </a:stretch>
        </p:blipFill>
        <p:spPr>
          <a:xfrm>
            <a:off x="3799" y="1158278"/>
            <a:ext cx="8956051" cy="2795434"/>
          </a:xfrm>
          <a:prstGeom prst="rect">
            <a:avLst/>
          </a:prstGeom>
        </p:spPr>
      </p:pic>
      <p:sp>
        <p:nvSpPr>
          <p:cNvPr id="16" name="MH_SubTitle_1"/>
          <p:cNvSpPr/>
          <p:nvPr>
            <p:custDataLst>
              <p:tags r:id="rId2"/>
            </p:custDataLst>
          </p:nvPr>
        </p:nvSpPr>
        <p:spPr>
          <a:xfrm>
            <a:off x="4264892" y="1373311"/>
            <a:ext cx="1496723" cy="1285528"/>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35635" fontAlgn="base">
              <a:spcBef>
                <a:spcPct val="0"/>
              </a:spcBef>
              <a:spcAft>
                <a:spcPct val="0"/>
              </a:spcAft>
              <a:defRPr/>
            </a:pPr>
            <a:r>
              <a:rPr lang="en-US" altLang="zh-CN" sz="6570" dirty="0">
                <a:solidFill>
                  <a:schemeClr val="bg1"/>
                </a:solidFill>
                <a:cs typeface="+mn-ea"/>
                <a:sym typeface="+mn-lt"/>
              </a:rPr>
              <a:t>01</a:t>
            </a:r>
            <a:endParaRPr lang="zh-CN" altLang="en-US" sz="6570" dirty="0">
              <a:solidFill>
                <a:schemeClr val="bg1"/>
              </a:solidFill>
              <a:cs typeface="+mn-ea"/>
              <a:sym typeface="+mn-lt"/>
            </a:endParaRPr>
          </a:p>
        </p:txBody>
      </p:sp>
      <p:sp>
        <p:nvSpPr>
          <p:cNvPr id="20" name="MH_Entry_1"/>
          <p:cNvSpPr/>
          <p:nvPr>
            <p:custDataLst>
              <p:tags r:id="rId3"/>
            </p:custDataLst>
          </p:nvPr>
        </p:nvSpPr>
        <p:spPr>
          <a:xfrm>
            <a:off x="4551603" y="2520157"/>
            <a:ext cx="3727246" cy="8271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635635" fontAlgn="base">
              <a:spcBef>
                <a:spcPct val="0"/>
              </a:spcBef>
              <a:spcAft>
                <a:spcPct val="0"/>
              </a:spcAft>
            </a:pPr>
            <a:r>
              <a:rPr lang="zh-CN" altLang="en-US" sz="3980" dirty="0">
                <a:solidFill>
                  <a:schemeClr val="bg1"/>
                </a:solidFill>
                <a:cs typeface="+mn-ea"/>
                <a:sym typeface="+mn-lt"/>
              </a:rPr>
              <a:t>思维导图概述</a:t>
            </a:r>
          </a:p>
          <a:p>
            <a:pPr defTabSz="635635" fontAlgn="base">
              <a:spcBef>
                <a:spcPct val="0"/>
              </a:spcBef>
              <a:spcAft>
                <a:spcPct val="0"/>
              </a:spcAft>
            </a:pPr>
            <a:r>
              <a:rPr lang="en-US" altLang="zh-CN" sz="1395" dirty="0">
                <a:solidFill>
                  <a:schemeClr val="bg1"/>
                </a:solidFill>
                <a:cs typeface="+mn-ea"/>
                <a:sym typeface="+mn-lt"/>
              </a:rPr>
              <a:t>ANNUAL WORK SUMMARY</a:t>
            </a:r>
            <a:endParaRPr lang="zh-CN" altLang="en-US" sz="1395" dirty="0">
              <a:solidFill>
                <a:schemeClr val="bg1"/>
              </a:solidFill>
              <a:cs typeface="+mn-ea"/>
              <a:sym typeface="+mn-lt"/>
            </a:endParaRPr>
          </a:p>
        </p:txBody>
      </p:sp>
      <p:pic>
        <p:nvPicPr>
          <p:cNvPr id="7" name="图片 6"/>
          <p:cNvPicPr>
            <a:picLocks noChangeAspect="1"/>
          </p:cNvPicPr>
          <p:nvPr/>
        </p:nvPicPr>
        <p:blipFill>
          <a:blip r:embed="rId9" cstate="email"/>
          <a:stretch>
            <a:fillRect/>
          </a:stretch>
        </p:blipFill>
        <p:spPr>
          <a:xfrm>
            <a:off x="1039390" y="1373311"/>
            <a:ext cx="3124031" cy="234302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30"/>
    </mc:Choice>
    <mc:Fallback xmlns="">
      <p:transition spd="slow" advTm="3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ppt_x</p:attrName>
                                        </p:attrNameLst>
                                      </p:cBhvr>
                                      <p:tavLst>
                                        <p:tav tm="0">
                                          <p:val>
                                            <p:strVal val="#ppt_x-#ppt_w*1.125000"/>
                                          </p:val>
                                        </p:tav>
                                        <p:tav tm="100000">
                                          <p:val>
                                            <p:strVal val="#ppt_x"/>
                                          </p:val>
                                        </p:tav>
                                      </p:tavLst>
                                    </p:anim>
                                    <p:animEffect transition="in" filter="wipe(right)">
                                      <p:cBhvr>
                                        <p:cTn id="18" dur="500"/>
                                        <p:tgtEl>
                                          <p:spTgt spid="1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tony"/>
          <p:cNvPicPr>
            <a:picLocks noChangeAspect="1" noChangeArrowheads="1"/>
          </p:cNvPicPr>
          <p:nvPr/>
        </p:nvPicPr>
        <p:blipFill>
          <a:blip r:embed="rId3" cstate="email"/>
          <a:srcRect/>
          <a:stretch>
            <a:fillRect/>
          </a:stretch>
        </p:blipFill>
        <p:spPr bwMode="auto">
          <a:xfrm>
            <a:off x="4408248" y="1301633"/>
            <a:ext cx="2857665" cy="2558846"/>
          </a:xfrm>
          <a:prstGeom prst="rect">
            <a:avLst/>
          </a:prstGeom>
          <a:noFill/>
        </p:spPr>
      </p:pic>
      <p:sp>
        <p:nvSpPr>
          <p:cNvPr id="10" name="TextBox 9"/>
          <p:cNvSpPr txBox="1"/>
          <p:nvPr/>
        </p:nvSpPr>
        <p:spPr>
          <a:xfrm>
            <a:off x="537647" y="1229956"/>
            <a:ext cx="3533118" cy="1135791"/>
          </a:xfrm>
          <a:prstGeom prst="rect">
            <a:avLst/>
          </a:prstGeom>
          <a:noFill/>
        </p:spPr>
        <p:txBody>
          <a:bodyPr wrap="square" lIns="89446" tIns="44723" rIns="89446" bIns="44723" rtlCol="0">
            <a:spAutoFit/>
          </a:bodyPr>
          <a:lstStyle/>
          <a:p>
            <a:pPr>
              <a:lnSpc>
                <a:spcPct val="130000"/>
              </a:lnSpc>
            </a:pPr>
            <a:r>
              <a:rPr lang="zh-CN" altLang="en-US" sz="1045" dirty="0">
                <a:solidFill>
                  <a:srgbClr val="262626"/>
                </a:solidFill>
                <a:latin typeface="+mn-ea"/>
                <a:cs typeface="+mn-ea"/>
                <a:sym typeface="+mn-lt"/>
              </a:rPr>
              <a:t> 东尼</a:t>
            </a:r>
            <a:r>
              <a:rPr lang="en-US" altLang="zh-CN" sz="1045" dirty="0">
                <a:solidFill>
                  <a:srgbClr val="262626"/>
                </a:solidFill>
                <a:latin typeface="+mn-ea"/>
                <a:cs typeface="+mn-ea"/>
                <a:sym typeface="+mn-lt"/>
              </a:rPr>
              <a:t>·</a:t>
            </a:r>
            <a:r>
              <a:rPr lang="zh-CN" altLang="en-US" sz="1045" dirty="0">
                <a:solidFill>
                  <a:srgbClr val="262626"/>
                </a:solidFill>
                <a:latin typeface="+mn-ea"/>
                <a:cs typeface="+mn-ea"/>
                <a:sym typeface="+mn-lt"/>
              </a:rPr>
              <a:t>博赞，</a:t>
            </a:r>
            <a:r>
              <a:rPr lang="en-US" altLang="zh-CN" sz="1045" dirty="0">
                <a:solidFill>
                  <a:srgbClr val="262626"/>
                </a:solidFill>
                <a:latin typeface="+mn-ea"/>
                <a:cs typeface="+mn-ea"/>
                <a:sym typeface="+mn-lt"/>
              </a:rPr>
              <a:t>1942</a:t>
            </a:r>
            <a:r>
              <a:rPr lang="zh-CN" altLang="en-US" sz="1045" dirty="0">
                <a:solidFill>
                  <a:srgbClr val="262626"/>
                </a:solidFill>
                <a:latin typeface="+mn-ea"/>
                <a:cs typeface="+mn-ea"/>
                <a:sym typeface="+mn-lt"/>
              </a:rPr>
              <a:t>年生于英国伦敦，英国大脑基金会总裁，世界著名心理学家、教育学家。他曾因帮助查尔斯王子提高记忆力而被誉为英国的“记忆力之父”。他发明的“思维导图”这一简单易学的思维工具正被全世界约</a:t>
            </a:r>
            <a:r>
              <a:rPr lang="en-US" altLang="zh-CN" sz="1045" dirty="0">
                <a:solidFill>
                  <a:srgbClr val="262626"/>
                </a:solidFill>
                <a:latin typeface="+mn-ea"/>
                <a:cs typeface="+mn-ea"/>
                <a:sym typeface="+mn-lt"/>
              </a:rPr>
              <a:t>3.0</a:t>
            </a:r>
            <a:r>
              <a:rPr lang="zh-CN" altLang="en-US" sz="1045" dirty="0">
                <a:solidFill>
                  <a:srgbClr val="262626"/>
                </a:solidFill>
                <a:latin typeface="+mn-ea"/>
                <a:cs typeface="+mn-ea"/>
                <a:sym typeface="+mn-lt"/>
              </a:rPr>
              <a:t>亿人使用。</a:t>
            </a:r>
          </a:p>
        </p:txBody>
      </p:sp>
      <p:sp>
        <p:nvSpPr>
          <p:cNvPr id="11" name="矩形 10"/>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2" name="矩形 11"/>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3"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14" name="矩形 13"/>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16"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schemeClr val="tx1">
                    <a:lumMod val="75000"/>
                    <a:lumOff val="25000"/>
                  </a:schemeClr>
                </a:solidFill>
                <a:cs typeface="+mn-ea"/>
                <a:sym typeface="+mn-lt"/>
              </a:rPr>
              <a:t>SUCCESSFUL PROJECT </a:t>
            </a:r>
            <a:endParaRPr lang="zh-CN" altLang="en-US" sz="795" dirty="0">
              <a:solidFill>
                <a:schemeClr val="tx1">
                  <a:lumMod val="75000"/>
                  <a:lumOff val="25000"/>
                </a:schemeClr>
              </a:solidFill>
              <a:cs typeface="+mn-ea"/>
              <a:sym typeface="+mn-lt"/>
            </a:endParaRPr>
          </a:p>
        </p:txBody>
      </p:sp>
      <p:sp>
        <p:nvSpPr>
          <p:cNvPr id="19" name="TextBox 8"/>
          <p:cNvSpPr txBox="1"/>
          <p:nvPr/>
        </p:nvSpPr>
        <p:spPr>
          <a:xfrm>
            <a:off x="566353" y="155740"/>
            <a:ext cx="1610404"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b="1" dirty="0">
                <a:solidFill>
                  <a:prstClr val="black">
                    <a:lumMod val="65000"/>
                    <a:lumOff val="35000"/>
                  </a:prstClr>
                </a:solidFill>
                <a:cs typeface="+mn-ea"/>
                <a:sym typeface="+mn-lt"/>
              </a:rPr>
              <a:t>思维导图概述</a:t>
            </a:r>
            <a:endParaRPr lang="zh-CN" altLang="en-US" sz="2490" b="1" dirty="0">
              <a:solidFill>
                <a:prstClr val="black">
                  <a:lumMod val="65000"/>
                  <a:lumOff val="35000"/>
                </a:prstClr>
              </a:solidFill>
              <a:cs typeface="+mn-ea"/>
              <a:sym typeface="+mn-lt"/>
            </a:endParaRPr>
          </a:p>
        </p:txBody>
      </p:sp>
      <p:sp>
        <p:nvSpPr>
          <p:cNvPr id="20" name="TextBox 9"/>
          <p:cNvSpPr txBox="1"/>
          <p:nvPr/>
        </p:nvSpPr>
        <p:spPr>
          <a:xfrm>
            <a:off x="537647" y="2591834"/>
            <a:ext cx="3533118" cy="697242"/>
          </a:xfrm>
          <a:prstGeom prst="rect">
            <a:avLst/>
          </a:prstGeom>
          <a:noFill/>
        </p:spPr>
        <p:txBody>
          <a:bodyPr wrap="square" lIns="89446" tIns="44723" rIns="89446" bIns="44723" rtlCol="0">
            <a:spAutoFit/>
          </a:bodyPr>
          <a:lstStyle/>
          <a:p>
            <a:pPr>
              <a:lnSpc>
                <a:spcPct val="130000"/>
              </a:lnSpc>
            </a:pPr>
            <a:r>
              <a:rPr lang="zh-CN" altLang="en-US" sz="1045" dirty="0">
                <a:solidFill>
                  <a:srgbClr val="262626"/>
                </a:solidFill>
                <a:latin typeface="+mn-ea"/>
                <a:cs typeface="+mn-ea"/>
                <a:sym typeface="+mn-lt"/>
              </a:rPr>
              <a:t> 思维导图在英国、美国、澳大利亚、新加坡等国家的</a:t>
            </a:r>
          </a:p>
          <a:p>
            <a:pPr>
              <a:lnSpc>
                <a:spcPct val="130000"/>
              </a:lnSpc>
            </a:pPr>
            <a:r>
              <a:rPr lang="zh-CN" altLang="en-US" sz="1045" dirty="0">
                <a:solidFill>
                  <a:srgbClr val="262626"/>
                </a:solidFill>
                <a:latin typeface="+mn-ea"/>
                <a:cs typeface="+mn-ea"/>
                <a:sym typeface="+mn-lt"/>
              </a:rPr>
              <a:t>教育领域也有广泛应用，在提高教学效果方面成效显著。</a:t>
            </a:r>
          </a:p>
          <a:p>
            <a:pPr>
              <a:lnSpc>
                <a:spcPct val="130000"/>
              </a:lnSpc>
            </a:pPr>
            <a:r>
              <a:rPr lang="zh-CN" altLang="en-US" sz="1045" dirty="0">
                <a:solidFill>
                  <a:srgbClr val="262626"/>
                </a:solidFill>
                <a:latin typeface="+mn-ea"/>
                <a:cs typeface="+mn-ea"/>
                <a:sym typeface="+mn-lt"/>
              </a:rPr>
              <a:t>有些国家从小学就开始展开思维导图的教育。</a:t>
            </a:r>
          </a:p>
        </p:txBody>
      </p:sp>
    </p:spTree>
  </p:cSld>
  <p:clrMapOvr>
    <a:masterClrMapping/>
  </p:clrMapOvr>
  <mc:AlternateContent xmlns:mc="http://schemas.openxmlformats.org/markup-compatibility/2006" xmlns:p14="http://schemas.microsoft.com/office/powerpoint/2010/main">
    <mc:Choice Requires="p14">
      <p:transition spd="slow" p14:dur="2000" advTm="6062"/>
    </mc:Choice>
    <mc:Fallback xmlns="">
      <p:transition spd="slow" advTm="6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041899" y="1540731"/>
            <a:ext cx="1038377" cy="1034432"/>
          </a:xfrm>
          <a:prstGeom prst="ellipse">
            <a:avLst/>
          </a:prstGeom>
          <a:solidFill>
            <a:srgbClr val="17375E"/>
          </a:solidFill>
          <a:ln w="4" cap="flat">
            <a:noFill/>
            <a:prstDash val="solid"/>
            <a:miter lim="800000"/>
          </a:ln>
        </p:spPr>
        <p:txBody>
          <a:bodyPr vert="horz" wrap="square" lIns="67085" tIns="33542" rIns="67085" bIns="33542" numCol="1" anchor="t" anchorCtr="0" compatLnSpc="1"/>
          <a:lstStyle/>
          <a:p>
            <a:endParaRPr lang="zh-CN" altLang="en-US" sz="995">
              <a:cs typeface="+mn-ea"/>
              <a:sym typeface="+mn-lt"/>
            </a:endParaRPr>
          </a:p>
        </p:txBody>
      </p:sp>
      <p:sp>
        <p:nvSpPr>
          <p:cNvPr id="5" name="Oval 7"/>
          <p:cNvSpPr>
            <a:spLocks noChangeArrowheads="1"/>
          </p:cNvSpPr>
          <p:nvPr/>
        </p:nvSpPr>
        <p:spPr bwMode="auto">
          <a:xfrm>
            <a:off x="2760451" y="1799063"/>
            <a:ext cx="519743" cy="517032"/>
          </a:xfrm>
          <a:prstGeom prst="ellipse">
            <a:avLst/>
          </a:prstGeom>
          <a:solidFill>
            <a:srgbClr val="FFC000"/>
          </a:solidFill>
          <a:ln w="4" cap="flat">
            <a:noFill/>
            <a:prstDash val="solid"/>
            <a:miter lim="800000"/>
          </a:ln>
        </p:spPr>
        <p:txBody>
          <a:bodyPr vert="horz" wrap="square" lIns="67085" tIns="33542" rIns="67085" bIns="33542" numCol="1" anchor="t" anchorCtr="0" compatLnSpc="1"/>
          <a:lstStyle/>
          <a:p>
            <a:endParaRPr lang="zh-CN" altLang="en-US" sz="995">
              <a:cs typeface="+mn-ea"/>
              <a:sym typeface="+mn-lt"/>
            </a:endParaRPr>
          </a:p>
        </p:txBody>
      </p:sp>
      <p:sp>
        <p:nvSpPr>
          <p:cNvPr id="6" name="Oval 8"/>
          <p:cNvSpPr>
            <a:spLocks noChangeArrowheads="1"/>
          </p:cNvSpPr>
          <p:nvPr/>
        </p:nvSpPr>
        <p:spPr bwMode="auto">
          <a:xfrm>
            <a:off x="3960368" y="1540731"/>
            <a:ext cx="1038007" cy="1034432"/>
          </a:xfrm>
          <a:prstGeom prst="ellipse">
            <a:avLst/>
          </a:prstGeom>
          <a:solidFill>
            <a:srgbClr val="17375E"/>
          </a:solidFill>
          <a:ln w="4" cap="flat">
            <a:noFill/>
            <a:prstDash val="solid"/>
            <a:miter lim="800000"/>
          </a:ln>
        </p:spPr>
        <p:txBody>
          <a:bodyPr vert="horz" wrap="square" lIns="67085" tIns="33542" rIns="67085" bIns="33542" numCol="1" anchor="t" anchorCtr="0" compatLnSpc="1"/>
          <a:lstStyle/>
          <a:p>
            <a:endParaRPr lang="zh-CN" altLang="en-US" sz="995">
              <a:cs typeface="+mn-ea"/>
              <a:sym typeface="+mn-lt"/>
            </a:endParaRPr>
          </a:p>
        </p:txBody>
      </p:sp>
      <p:sp>
        <p:nvSpPr>
          <p:cNvPr id="7" name="Oval 9"/>
          <p:cNvSpPr>
            <a:spLocks noChangeArrowheads="1"/>
          </p:cNvSpPr>
          <p:nvPr/>
        </p:nvSpPr>
        <p:spPr bwMode="auto">
          <a:xfrm>
            <a:off x="5679660" y="1799063"/>
            <a:ext cx="518634" cy="517032"/>
          </a:xfrm>
          <a:prstGeom prst="ellipse">
            <a:avLst/>
          </a:prstGeom>
          <a:solidFill>
            <a:srgbClr val="FFC000"/>
          </a:solidFill>
          <a:ln w="4" cap="flat">
            <a:noFill/>
            <a:prstDash val="solid"/>
            <a:miter lim="800000"/>
          </a:ln>
        </p:spPr>
        <p:txBody>
          <a:bodyPr vert="horz" wrap="square" lIns="67085" tIns="33542" rIns="67085" bIns="33542" numCol="1" anchor="t" anchorCtr="0" compatLnSpc="1"/>
          <a:lstStyle/>
          <a:p>
            <a:endParaRPr lang="zh-CN" altLang="en-US" sz="995">
              <a:cs typeface="+mn-ea"/>
              <a:sym typeface="+mn-lt"/>
            </a:endParaRPr>
          </a:p>
        </p:txBody>
      </p:sp>
      <p:sp>
        <p:nvSpPr>
          <p:cNvPr id="8" name="Oval 10"/>
          <p:cNvSpPr>
            <a:spLocks noChangeArrowheads="1"/>
          </p:cNvSpPr>
          <p:nvPr/>
        </p:nvSpPr>
        <p:spPr bwMode="auto">
          <a:xfrm>
            <a:off x="6879576" y="1540731"/>
            <a:ext cx="1038377" cy="1034432"/>
          </a:xfrm>
          <a:prstGeom prst="ellipse">
            <a:avLst/>
          </a:prstGeom>
          <a:solidFill>
            <a:srgbClr val="17375E"/>
          </a:solidFill>
          <a:ln w="4" cap="flat">
            <a:noFill/>
            <a:prstDash val="solid"/>
            <a:miter lim="800000"/>
          </a:ln>
        </p:spPr>
        <p:txBody>
          <a:bodyPr vert="horz" wrap="square" lIns="67085" tIns="33542" rIns="67085" bIns="33542" numCol="1" anchor="t" anchorCtr="0" compatLnSpc="1"/>
          <a:lstStyle/>
          <a:p>
            <a:endParaRPr lang="zh-CN" altLang="en-US" sz="995">
              <a:cs typeface="+mn-ea"/>
              <a:sym typeface="+mn-lt"/>
            </a:endParaRPr>
          </a:p>
        </p:txBody>
      </p:sp>
      <p:sp>
        <p:nvSpPr>
          <p:cNvPr id="9" name="Oval 11"/>
          <p:cNvSpPr>
            <a:spLocks noChangeArrowheads="1"/>
          </p:cNvSpPr>
          <p:nvPr/>
        </p:nvSpPr>
        <p:spPr bwMode="auto">
          <a:xfrm>
            <a:off x="2370089" y="2007350"/>
            <a:ext cx="100548" cy="100831"/>
          </a:xfrm>
          <a:prstGeom prst="ellipse">
            <a:avLst/>
          </a:prstGeom>
          <a:solidFill>
            <a:srgbClr val="0070C0">
              <a:alpha val="40000"/>
            </a:srgbClr>
          </a:solidFill>
          <a:ln w="4" cap="flat">
            <a:noFill/>
            <a:prstDash val="solid"/>
            <a:miter lim="800000"/>
          </a:ln>
        </p:spPr>
        <p:txBody>
          <a:bodyPr vert="horz" wrap="square" lIns="67085" tIns="33542" rIns="67085" bIns="33542" numCol="1" anchor="t" anchorCtr="0" compatLnSpc="1"/>
          <a:lstStyle/>
          <a:p>
            <a:endParaRPr lang="zh-CN" altLang="en-US" sz="995">
              <a:cs typeface="+mn-ea"/>
              <a:sym typeface="+mn-lt"/>
            </a:endParaRPr>
          </a:p>
        </p:txBody>
      </p:sp>
      <p:sp>
        <p:nvSpPr>
          <p:cNvPr id="10" name="Oval 12"/>
          <p:cNvSpPr>
            <a:spLocks noChangeArrowheads="1"/>
          </p:cNvSpPr>
          <p:nvPr/>
        </p:nvSpPr>
        <p:spPr bwMode="auto">
          <a:xfrm>
            <a:off x="3570005" y="2007350"/>
            <a:ext cx="100179" cy="100831"/>
          </a:xfrm>
          <a:prstGeom prst="ellipse">
            <a:avLst/>
          </a:prstGeom>
          <a:solidFill>
            <a:srgbClr val="0070C0">
              <a:alpha val="40000"/>
            </a:srgbClr>
          </a:solidFill>
          <a:ln w="4" cap="flat">
            <a:noFill/>
            <a:prstDash val="solid"/>
            <a:miter lim="800000"/>
          </a:ln>
        </p:spPr>
        <p:txBody>
          <a:bodyPr vert="horz" wrap="square" lIns="67085" tIns="33542" rIns="67085" bIns="33542" numCol="1" anchor="t" anchorCtr="0" compatLnSpc="1"/>
          <a:lstStyle/>
          <a:p>
            <a:endParaRPr lang="zh-CN" altLang="en-US" sz="995">
              <a:cs typeface="+mn-ea"/>
              <a:sym typeface="+mn-lt"/>
            </a:endParaRPr>
          </a:p>
        </p:txBody>
      </p:sp>
      <p:sp>
        <p:nvSpPr>
          <p:cNvPr id="11" name="Oval 13"/>
          <p:cNvSpPr>
            <a:spLocks noChangeArrowheads="1"/>
          </p:cNvSpPr>
          <p:nvPr/>
        </p:nvSpPr>
        <p:spPr bwMode="auto">
          <a:xfrm>
            <a:off x="5288558" y="2007350"/>
            <a:ext cx="101287" cy="100831"/>
          </a:xfrm>
          <a:prstGeom prst="ellipse">
            <a:avLst/>
          </a:prstGeom>
          <a:solidFill>
            <a:srgbClr val="0070C0">
              <a:alpha val="40000"/>
            </a:srgbClr>
          </a:solidFill>
          <a:ln w="4" cap="flat">
            <a:noFill/>
            <a:prstDash val="solid"/>
            <a:miter lim="800000"/>
          </a:ln>
        </p:spPr>
        <p:txBody>
          <a:bodyPr vert="horz" wrap="square" lIns="67085" tIns="33542" rIns="67085" bIns="33542" numCol="1" anchor="t" anchorCtr="0" compatLnSpc="1"/>
          <a:lstStyle/>
          <a:p>
            <a:endParaRPr lang="zh-CN" altLang="en-US" sz="995">
              <a:cs typeface="+mn-ea"/>
              <a:sym typeface="+mn-lt"/>
            </a:endParaRPr>
          </a:p>
        </p:txBody>
      </p:sp>
      <p:sp>
        <p:nvSpPr>
          <p:cNvPr id="12" name="Oval 14"/>
          <p:cNvSpPr>
            <a:spLocks noChangeArrowheads="1"/>
          </p:cNvSpPr>
          <p:nvPr/>
        </p:nvSpPr>
        <p:spPr bwMode="auto">
          <a:xfrm>
            <a:off x="6488107" y="2007350"/>
            <a:ext cx="101657" cy="100831"/>
          </a:xfrm>
          <a:prstGeom prst="ellipse">
            <a:avLst/>
          </a:prstGeom>
          <a:solidFill>
            <a:srgbClr val="0070C0">
              <a:alpha val="40000"/>
            </a:srgbClr>
          </a:solidFill>
          <a:ln w="4" cap="flat">
            <a:noFill/>
            <a:prstDash val="solid"/>
            <a:miter lim="800000"/>
          </a:ln>
        </p:spPr>
        <p:txBody>
          <a:bodyPr vert="horz" wrap="square" lIns="67085" tIns="33542" rIns="67085" bIns="33542" numCol="1" anchor="t" anchorCtr="0" compatLnSpc="1"/>
          <a:lstStyle/>
          <a:p>
            <a:endParaRPr lang="zh-CN" altLang="en-US" sz="995">
              <a:cs typeface="+mn-ea"/>
              <a:sym typeface="+mn-lt"/>
            </a:endParaRPr>
          </a:p>
        </p:txBody>
      </p:sp>
      <p:sp>
        <p:nvSpPr>
          <p:cNvPr id="13" name="Line 15"/>
          <p:cNvSpPr>
            <a:spLocks noChangeShapeType="1"/>
          </p:cNvSpPr>
          <p:nvPr/>
        </p:nvSpPr>
        <p:spPr bwMode="auto">
          <a:xfrm>
            <a:off x="1560533" y="2648025"/>
            <a:ext cx="0" cy="365420"/>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cs typeface="+mn-ea"/>
              <a:sym typeface="+mn-lt"/>
            </a:endParaRPr>
          </a:p>
        </p:txBody>
      </p:sp>
      <p:sp>
        <p:nvSpPr>
          <p:cNvPr id="14" name="Line 16"/>
          <p:cNvSpPr>
            <a:spLocks noChangeShapeType="1"/>
          </p:cNvSpPr>
          <p:nvPr/>
        </p:nvSpPr>
        <p:spPr bwMode="auto">
          <a:xfrm>
            <a:off x="3020691" y="2374240"/>
            <a:ext cx="0" cy="223372"/>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cs typeface="+mn-ea"/>
              <a:sym typeface="+mn-lt"/>
            </a:endParaRPr>
          </a:p>
        </p:txBody>
      </p:sp>
      <p:sp>
        <p:nvSpPr>
          <p:cNvPr id="15" name="Line 17"/>
          <p:cNvSpPr>
            <a:spLocks noChangeShapeType="1"/>
          </p:cNvSpPr>
          <p:nvPr/>
        </p:nvSpPr>
        <p:spPr bwMode="auto">
          <a:xfrm>
            <a:off x="4479740" y="2648025"/>
            <a:ext cx="0" cy="365420"/>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cs typeface="+mn-ea"/>
              <a:sym typeface="+mn-lt"/>
            </a:endParaRPr>
          </a:p>
        </p:txBody>
      </p:sp>
      <p:sp>
        <p:nvSpPr>
          <p:cNvPr id="16" name="Line 18"/>
          <p:cNvSpPr>
            <a:spLocks noChangeShapeType="1"/>
          </p:cNvSpPr>
          <p:nvPr/>
        </p:nvSpPr>
        <p:spPr bwMode="auto">
          <a:xfrm>
            <a:off x="5939160" y="2374240"/>
            <a:ext cx="0" cy="223372"/>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cs typeface="+mn-ea"/>
              <a:sym typeface="+mn-lt"/>
            </a:endParaRPr>
          </a:p>
        </p:txBody>
      </p:sp>
      <p:sp>
        <p:nvSpPr>
          <p:cNvPr id="17" name="Line 19"/>
          <p:cNvSpPr>
            <a:spLocks noChangeShapeType="1"/>
          </p:cNvSpPr>
          <p:nvPr/>
        </p:nvSpPr>
        <p:spPr bwMode="auto">
          <a:xfrm>
            <a:off x="7398210" y="2648025"/>
            <a:ext cx="0" cy="365420"/>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7085" tIns="33542" rIns="67085" bIns="33542" numCol="1" anchor="t" anchorCtr="0" compatLnSpc="1"/>
          <a:lstStyle/>
          <a:p>
            <a:endParaRPr lang="zh-CN" altLang="en-US" sz="995">
              <a:cs typeface="+mn-ea"/>
              <a:sym typeface="+mn-lt"/>
            </a:endParaRPr>
          </a:p>
        </p:txBody>
      </p:sp>
      <p:sp>
        <p:nvSpPr>
          <p:cNvPr id="18" name="Freeform 24"/>
          <p:cNvSpPr>
            <a:spLocks noEditPoints="1"/>
          </p:cNvSpPr>
          <p:nvPr/>
        </p:nvSpPr>
        <p:spPr bwMode="auto">
          <a:xfrm>
            <a:off x="2877641" y="1915543"/>
            <a:ext cx="285362" cy="284076"/>
          </a:xfrm>
          <a:custGeom>
            <a:avLst/>
            <a:gdLst>
              <a:gd name="T0" fmla="*/ 919 w 1838"/>
              <a:gd name="T1" fmla="*/ 0 h 1838"/>
              <a:gd name="T2" fmla="*/ 0 w 1838"/>
              <a:gd name="T3" fmla="*/ 919 h 1838"/>
              <a:gd name="T4" fmla="*/ 919 w 1838"/>
              <a:gd name="T5" fmla="*/ 1838 h 1838"/>
              <a:gd name="T6" fmla="*/ 1838 w 1838"/>
              <a:gd name="T7" fmla="*/ 919 h 1838"/>
              <a:gd name="T8" fmla="*/ 919 w 1838"/>
              <a:gd name="T9" fmla="*/ 0 h 1838"/>
              <a:gd name="T10" fmla="*/ 919 w 1838"/>
              <a:gd name="T11" fmla="*/ 1608 h 1838"/>
              <a:gd name="T12" fmla="*/ 919 w 1838"/>
              <a:gd name="T13" fmla="*/ 1608 h 1838"/>
              <a:gd name="T14" fmla="*/ 230 w 1838"/>
              <a:gd name="T15" fmla="*/ 919 h 1838"/>
              <a:gd name="T16" fmla="*/ 919 w 1838"/>
              <a:gd name="T17" fmla="*/ 230 h 1838"/>
              <a:gd name="T18" fmla="*/ 1608 w 1838"/>
              <a:gd name="T19" fmla="*/ 919 h 1838"/>
              <a:gd name="T20" fmla="*/ 919 w 1838"/>
              <a:gd name="T21" fmla="*/ 1608 h 1838"/>
              <a:gd name="T22" fmla="*/ 1493 w 1838"/>
              <a:gd name="T23" fmla="*/ 919 h 1838"/>
              <a:gd name="T24" fmla="*/ 1493 w 1838"/>
              <a:gd name="T25" fmla="*/ 919 h 1838"/>
              <a:gd name="T26" fmla="*/ 1378 w 1838"/>
              <a:gd name="T27" fmla="*/ 1034 h 1838"/>
              <a:gd name="T28" fmla="*/ 919 w 1838"/>
              <a:gd name="T29" fmla="*/ 1034 h 1838"/>
              <a:gd name="T30" fmla="*/ 804 w 1838"/>
              <a:gd name="T31" fmla="*/ 919 h 1838"/>
              <a:gd name="T32" fmla="*/ 804 w 1838"/>
              <a:gd name="T33" fmla="*/ 460 h 1838"/>
              <a:gd name="T34" fmla="*/ 919 w 1838"/>
              <a:gd name="T35" fmla="*/ 345 h 1838"/>
              <a:gd name="T36" fmla="*/ 1034 w 1838"/>
              <a:gd name="T37" fmla="*/ 460 h 1838"/>
              <a:gd name="T38" fmla="*/ 1034 w 1838"/>
              <a:gd name="T39" fmla="*/ 804 h 1838"/>
              <a:gd name="T40" fmla="*/ 1378 w 1838"/>
              <a:gd name="T41" fmla="*/ 804 h 1838"/>
              <a:gd name="T42" fmla="*/ 1493 w 1838"/>
              <a:gd name="T43" fmla="*/ 919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8" h="1838">
                <a:moveTo>
                  <a:pt x="919" y="0"/>
                </a:moveTo>
                <a:cubicBezTo>
                  <a:pt x="411" y="0"/>
                  <a:pt x="0" y="412"/>
                  <a:pt x="0" y="919"/>
                </a:cubicBezTo>
                <a:cubicBezTo>
                  <a:pt x="0" y="1427"/>
                  <a:pt x="411" y="1838"/>
                  <a:pt x="919" y="1838"/>
                </a:cubicBezTo>
                <a:cubicBezTo>
                  <a:pt x="1426" y="1838"/>
                  <a:pt x="1838" y="1427"/>
                  <a:pt x="1838" y="919"/>
                </a:cubicBezTo>
                <a:cubicBezTo>
                  <a:pt x="1838" y="412"/>
                  <a:pt x="1426" y="0"/>
                  <a:pt x="919" y="0"/>
                </a:cubicBezTo>
                <a:close/>
                <a:moveTo>
                  <a:pt x="919" y="1608"/>
                </a:moveTo>
                <a:cubicBezTo>
                  <a:pt x="919" y="1608"/>
                  <a:pt x="919" y="1608"/>
                  <a:pt x="919" y="1608"/>
                </a:cubicBezTo>
                <a:cubicBezTo>
                  <a:pt x="539" y="1608"/>
                  <a:pt x="230" y="1299"/>
                  <a:pt x="230" y="919"/>
                </a:cubicBezTo>
                <a:cubicBezTo>
                  <a:pt x="230" y="539"/>
                  <a:pt x="539" y="230"/>
                  <a:pt x="919" y="230"/>
                </a:cubicBezTo>
                <a:cubicBezTo>
                  <a:pt x="1299" y="230"/>
                  <a:pt x="1608" y="539"/>
                  <a:pt x="1608" y="919"/>
                </a:cubicBezTo>
                <a:cubicBezTo>
                  <a:pt x="1608" y="1299"/>
                  <a:pt x="1299" y="1608"/>
                  <a:pt x="919" y="1608"/>
                </a:cubicBezTo>
                <a:close/>
                <a:moveTo>
                  <a:pt x="1493" y="919"/>
                </a:moveTo>
                <a:cubicBezTo>
                  <a:pt x="1493" y="919"/>
                  <a:pt x="1493" y="919"/>
                  <a:pt x="1493" y="919"/>
                </a:cubicBezTo>
                <a:cubicBezTo>
                  <a:pt x="1493" y="983"/>
                  <a:pt x="1442" y="1034"/>
                  <a:pt x="1378" y="1034"/>
                </a:cubicBezTo>
                <a:cubicBezTo>
                  <a:pt x="919" y="1034"/>
                  <a:pt x="919" y="1034"/>
                  <a:pt x="919" y="1034"/>
                </a:cubicBezTo>
                <a:cubicBezTo>
                  <a:pt x="856" y="1034"/>
                  <a:pt x="804" y="983"/>
                  <a:pt x="804" y="919"/>
                </a:cubicBezTo>
                <a:cubicBezTo>
                  <a:pt x="804" y="460"/>
                  <a:pt x="804" y="460"/>
                  <a:pt x="804" y="460"/>
                </a:cubicBezTo>
                <a:cubicBezTo>
                  <a:pt x="804" y="396"/>
                  <a:pt x="856" y="345"/>
                  <a:pt x="919" y="345"/>
                </a:cubicBezTo>
                <a:cubicBezTo>
                  <a:pt x="982" y="345"/>
                  <a:pt x="1034" y="396"/>
                  <a:pt x="1034" y="460"/>
                </a:cubicBezTo>
                <a:cubicBezTo>
                  <a:pt x="1034" y="804"/>
                  <a:pt x="1034" y="804"/>
                  <a:pt x="1034" y="804"/>
                </a:cubicBezTo>
                <a:cubicBezTo>
                  <a:pt x="1378" y="804"/>
                  <a:pt x="1378" y="804"/>
                  <a:pt x="1378" y="804"/>
                </a:cubicBezTo>
                <a:cubicBezTo>
                  <a:pt x="1442" y="804"/>
                  <a:pt x="1493" y="856"/>
                  <a:pt x="1493" y="919"/>
                </a:cubicBezTo>
                <a:close/>
              </a:path>
            </a:pathLst>
          </a:custGeom>
          <a:solidFill>
            <a:srgbClr val="FFFFFF"/>
          </a:solidFill>
          <a:ln w="9525">
            <a:noFill/>
            <a:round/>
          </a:ln>
        </p:spPr>
        <p:txBody>
          <a:bodyPr vert="horz" wrap="square" lIns="67085" tIns="33542" rIns="67085" bIns="33542" numCol="1" anchor="t" anchorCtr="0" compatLnSpc="1"/>
          <a:lstStyle/>
          <a:p>
            <a:endParaRPr lang="zh-CN" altLang="en-US" sz="995">
              <a:cs typeface="+mn-ea"/>
              <a:sym typeface="+mn-lt"/>
            </a:endParaRPr>
          </a:p>
        </p:txBody>
      </p:sp>
      <p:sp>
        <p:nvSpPr>
          <p:cNvPr id="19" name="Freeform 25"/>
          <p:cNvSpPr/>
          <p:nvPr/>
        </p:nvSpPr>
        <p:spPr bwMode="auto">
          <a:xfrm>
            <a:off x="1394502" y="1758896"/>
            <a:ext cx="333170" cy="598105"/>
          </a:xfrm>
          <a:custGeom>
            <a:avLst/>
            <a:gdLst>
              <a:gd name="T0" fmla="*/ 604 w 637"/>
              <a:gd name="T1" fmla="*/ 610 h 1149"/>
              <a:gd name="T2" fmla="*/ 604 w 637"/>
              <a:gd name="T3" fmla="*/ 610 h 1149"/>
              <a:gd name="T4" fmla="*/ 637 w 637"/>
              <a:gd name="T5" fmla="*/ 739 h 1149"/>
              <a:gd name="T6" fmla="*/ 569 w 637"/>
              <a:gd name="T7" fmla="*/ 929 h 1149"/>
              <a:gd name="T8" fmla="*/ 373 w 637"/>
              <a:gd name="T9" fmla="*/ 1019 h 1149"/>
              <a:gd name="T10" fmla="*/ 373 w 637"/>
              <a:gd name="T11" fmla="*/ 1149 h 1149"/>
              <a:gd name="T12" fmla="*/ 264 w 637"/>
              <a:gd name="T13" fmla="*/ 1149 h 1149"/>
              <a:gd name="T14" fmla="*/ 264 w 637"/>
              <a:gd name="T15" fmla="*/ 1019 h 1149"/>
              <a:gd name="T16" fmla="*/ 0 w 637"/>
              <a:gd name="T17" fmla="*/ 771 h 1149"/>
              <a:gd name="T18" fmla="*/ 168 w 637"/>
              <a:gd name="T19" fmla="*/ 728 h 1149"/>
              <a:gd name="T20" fmla="*/ 323 w 637"/>
              <a:gd name="T21" fmla="*/ 870 h 1149"/>
              <a:gd name="T22" fmla="*/ 413 w 637"/>
              <a:gd name="T23" fmla="*/ 839 h 1149"/>
              <a:gd name="T24" fmla="*/ 442 w 637"/>
              <a:gd name="T25" fmla="*/ 766 h 1149"/>
              <a:gd name="T26" fmla="*/ 413 w 637"/>
              <a:gd name="T27" fmla="*/ 698 h 1149"/>
              <a:gd name="T28" fmla="*/ 284 w 637"/>
              <a:gd name="T29" fmla="*/ 640 h 1149"/>
              <a:gd name="T30" fmla="*/ 144 w 637"/>
              <a:gd name="T31" fmla="*/ 578 h 1149"/>
              <a:gd name="T32" fmla="*/ 62 w 637"/>
              <a:gd name="T33" fmla="*/ 493 h 1149"/>
              <a:gd name="T34" fmla="*/ 31 w 637"/>
              <a:gd name="T35" fmla="*/ 366 h 1149"/>
              <a:gd name="T36" fmla="*/ 87 w 637"/>
              <a:gd name="T37" fmla="*/ 194 h 1149"/>
              <a:gd name="T38" fmla="*/ 264 w 637"/>
              <a:gd name="T39" fmla="*/ 101 h 1149"/>
              <a:gd name="T40" fmla="*/ 264 w 637"/>
              <a:gd name="T41" fmla="*/ 0 h 1149"/>
              <a:gd name="T42" fmla="*/ 373 w 637"/>
              <a:gd name="T43" fmla="*/ 0 h 1149"/>
              <a:gd name="T44" fmla="*/ 373 w 637"/>
              <a:gd name="T45" fmla="*/ 101 h 1149"/>
              <a:gd name="T46" fmla="*/ 609 w 637"/>
              <a:gd name="T47" fmla="*/ 307 h 1149"/>
              <a:gd name="T48" fmla="*/ 459 w 637"/>
              <a:gd name="T49" fmla="*/ 369 h 1149"/>
              <a:gd name="T50" fmla="*/ 323 w 637"/>
              <a:gd name="T51" fmla="*/ 242 h 1149"/>
              <a:gd name="T52" fmla="*/ 250 w 637"/>
              <a:gd name="T53" fmla="*/ 270 h 1149"/>
              <a:gd name="T54" fmla="*/ 222 w 637"/>
              <a:gd name="T55" fmla="*/ 339 h 1149"/>
              <a:gd name="T56" fmla="*/ 249 w 637"/>
              <a:gd name="T57" fmla="*/ 402 h 1149"/>
              <a:gd name="T58" fmla="*/ 364 w 637"/>
              <a:gd name="T59" fmla="*/ 456 h 1149"/>
              <a:gd name="T60" fmla="*/ 516 w 637"/>
              <a:gd name="T61" fmla="*/ 523 h 1149"/>
              <a:gd name="T62" fmla="*/ 604 w 637"/>
              <a:gd name="T63" fmla="*/ 61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7" h="1149">
                <a:moveTo>
                  <a:pt x="604" y="610"/>
                </a:moveTo>
                <a:cubicBezTo>
                  <a:pt x="604" y="610"/>
                  <a:pt x="604" y="610"/>
                  <a:pt x="604" y="610"/>
                </a:cubicBezTo>
                <a:cubicBezTo>
                  <a:pt x="626" y="647"/>
                  <a:pt x="637" y="690"/>
                  <a:pt x="637" y="739"/>
                </a:cubicBezTo>
                <a:cubicBezTo>
                  <a:pt x="637" y="815"/>
                  <a:pt x="614" y="879"/>
                  <a:pt x="569" y="929"/>
                </a:cubicBezTo>
                <a:cubicBezTo>
                  <a:pt x="523" y="980"/>
                  <a:pt x="458" y="1010"/>
                  <a:pt x="373" y="1019"/>
                </a:cubicBezTo>
                <a:cubicBezTo>
                  <a:pt x="373" y="1149"/>
                  <a:pt x="373" y="1149"/>
                  <a:pt x="373" y="1149"/>
                </a:cubicBezTo>
                <a:cubicBezTo>
                  <a:pt x="264" y="1149"/>
                  <a:pt x="264" y="1149"/>
                  <a:pt x="264" y="1149"/>
                </a:cubicBezTo>
                <a:cubicBezTo>
                  <a:pt x="264" y="1019"/>
                  <a:pt x="264" y="1019"/>
                  <a:pt x="264" y="1019"/>
                </a:cubicBezTo>
                <a:cubicBezTo>
                  <a:pt x="122" y="1005"/>
                  <a:pt x="34" y="922"/>
                  <a:pt x="0" y="771"/>
                </a:cubicBezTo>
                <a:cubicBezTo>
                  <a:pt x="168" y="728"/>
                  <a:pt x="168" y="728"/>
                  <a:pt x="168" y="728"/>
                </a:cubicBezTo>
                <a:cubicBezTo>
                  <a:pt x="184" y="822"/>
                  <a:pt x="235" y="870"/>
                  <a:pt x="323" y="870"/>
                </a:cubicBezTo>
                <a:cubicBezTo>
                  <a:pt x="364" y="870"/>
                  <a:pt x="394" y="860"/>
                  <a:pt x="413" y="839"/>
                </a:cubicBezTo>
                <a:cubicBezTo>
                  <a:pt x="432" y="819"/>
                  <a:pt x="442" y="795"/>
                  <a:pt x="442" y="766"/>
                </a:cubicBezTo>
                <a:cubicBezTo>
                  <a:pt x="442" y="736"/>
                  <a:pt x="432" y="714"/>
                  <a:pt x="413" y="698"/>
                </a:cubicBezTo>
                <a:cubicBezTo>
                  <a:pt x="394" y="683"/>
                  <a:pt x="351" y="664"/>
                  <a:pt x="284" y="640"/>
                </a:cubicBezTo>
                <a:cubicBezTo>
                  <a:pt x="225" y="619"/>
                  <a:pt x="178" y="599"/>
                  <a:pt x="144" y="578"/>
                </a:cubicBezTo>
                <a:cubicBezTo>
                  <a:pt x="111" y="558"/>
                  <a:pt x="83" y="530"/>
                  <a:pt x="62" y="493"/>
                </a:cubicBezTo>
                <a:cubicBezTo>
                  <a:pt x="41" y="457"/>
                  <a:pt x="31" y="414"/>
                  <a:pt x="31" y="366"/>
                </a:cubicBezTo>
                <a:cubicBezTo>
                  <a:pt x="31" y="302"/>
                  <a:pt x="50" y="245"/>
                  <a:pt x="87" y="194"/>
                </a:cubicBezTo>
                <a:cubicBezTo>
                  <a:pt x="125" y="143"/>
                  <a:pt x="184" y="112"/>
                  <a:pt x="264" y="101"/>
                </a:cubicBezTo>
                <a:cubicBezTo>
                  <a:pt x="264" y="0"/>
                  <a:pt x="264" y="0"/>
                  <a:pt x="264" y="0"/>
                </a:cubicBezTo>
                <a:cubicBezTo>
                  <a:pt x="373" y="0"/>
                  <a:pt x="373" y="0"/>
                  <a:pt x="373" y="0"/>
                </a:cubicBezTo>
                <a:cubicBezTo>
                  <a:pt x="373" y="101"/>
                  <a:pt x="373" y="101"/>
                  <a:pt x="373" y="101"/>
                </a:cubicBezTo>
                <a:cubicBezTo>
                  <a:pt x="494" y="115"/>
                  <a:pt x="573" y="184"/>
                  <a:pt x="609" y="307"/>
                </a:cubicBezTo>
                <a:cubicBezTo>
                  <a:pt x="459" y="369"/>
                  <a:pt x="459" y="369"/>
                  <a:pt x="459" y="369"/>
                </a:cubicBezTo>
                <a:cubicBezTo>
                  <a:pt x="430" y="284"/>
                  <a:pt x="385" y="242"/>
                  <a:pt x="323" y="242"/>
                </a:cubicBezTo>
                <a:cubicBezTo>
                  <a:pt x="293" y="242"/>
                  <a:pt x="268" y="252"/>
                  <a:pt x="250" y="270"/>
                </a:cubicBezTo>
                <a:cubicBezTo>
                  <a:pt x="231" y="289"/>
                  <a:pt x="222" y="312"/>
                  <a:pt x="222" y="339"/>
                </a:cubicBezTo>
                <a:cubicBezTo>
                  <a:pt x="222" y="366"/>
                  <a:pt x="231" y="387"/>
                  <a:pt x="249" y="402"/>
                </a:cubicBezTo>
                <a:cubicBezTo>
                  <a:pt x="267" y="416"/>
                  <a:pt x="305" y="435"/>
                  <a:pt x="364" y="456"/>
                </a:cubicBezTo>
                <a:cubicBezTo>
                  <a:pt x="428" y="480"/>
                  <a:pt x="479" y="502"/>
                  <a:pt x="516" y="523"/>
                </a:cubicBezTo>
                <a:cubicBezTo>
                  <a:pt x="552" y="544"/>
                  <a:pt x="582" y="573"/>
                  <a:pt x="604" y="610"/>
                </a:cubicBezTo>
                <a:close/>
              </a:path>
            </a:pathLst>
          </a:custGeom>
          <a:solidFill>
            <a:srgbClr val="FFFFFF"/>
          </a:solidFill>
          <a:ln w="9525">
            <a:noFill/>
            <a:round/>
          </a:ln>
        </p:spPr>
        <p:txBody>
          <a:bodyPr vert="horz" wrap="square" lIns="67085" tIns="33542" rIns="67085" bIns="33542" numCol="1" anchor="t" anchorCtr="0" compatLnSpc="1"/>
          <a:lstStyle/>
          <a:p>
            <a:endParaRPr lang="zh-CN" altLang="en-US" sz="995">
              <a:cs typeface="+mn-ea"/>
              <a:sym typeface="+mn-lt"/>
            </a:endParaRPr>
          </a:p>
        </p:txBody>
      </p:sp>
      <p:sp>
        <p:nvSpPr>
          <p:cNvPr id="20" name="Freeform 26"/>
          <p:cNvSpPr>
            <a:spLocks noEditPoints="1"/>
          </p:cNvSpPr>
          <p:nvPr/>
        </p:nvSpPr>
        <p:spPr bwMode="auto">
          <a:xfrm>
            <a:off x="4201274" y="1789369"/>
            <a:ext cx="556195" cy="537157"/>
          </a:xfrm>
          <a:custGeom>
            <a:avLst/>
            <a:gdLst>
              <a:gd name="T0" fmla="*/ 1687 w 1687"/>
              <a:gd name="T1" fmla="*/ 89 h 1637"/>
              <a:gd name="T2" fmla="*/ 1598 w 1687"/>
              <a:gd name="T3" fmla="*/ 0 h 1637"/>
              <a:gd name="T4" fmla="*/ 959 w 1687"/>
              <a:gd name="T5" fmla="*/ 0 h 1637"/>
              <a:gd name="T6" fmla="*/ 869 w 1687"/>
              <a:gd name="T7" fmla="*/ 89 h 1637"/>
              <a:gd name="T8" fmla="*/ 869 w 1687"/>
              <a:gd name="T9" fmla="*/ 755 h 1637"/>
              <a:gd name="T10" fmla="*/ 920 w 1687"/>
              <a:gd name="T11" fmla="*/ 755 h 1637"/>
              <a:gd name="T12" fmla="*/ 920 w 1687"/>
              <a:gd name="T13" fmla="*/ 190 h 1637"/>
              <a:gd name="T14" fmla="*/ 1636 w 1687"/>
              <a:gd name="T15" fmla="*/ 190 h 1637"/>
              <a:gd name="T16" fmla="*/ 1636 w 1687"/>
              <a:gd name="T17" fmla="*/ 1214 h 1637"/>
              <a:gd name="T18" fmla="*/ 1535 w 1687"/>
              <a:gd name="T19" fmla="*/ 1214 h 1637"/>
              <a:gd name="T20" fmla="*/ 1535 w 1687"/>
              <a:gd name="T21" fmla="*/ 1469 h 1637"/>
              <a:gd name="T22" fmla="*/ 1598 w 1687"/>
              <a:gd name="T23" fmla="*/ 1469 h 1637"/>
              <a:gd name="T24" fmla="*/ 1687 w 1687"/>
              <a:gd name="T25" fmla="*/ 1380 h 1637"/>
              <a:gd name="T26" fmla="*/ 1687 w 1687"/>
              <a:gd name="T27" fmla="*/ 89 h 1637"/>
              <a:gd name="T28" fmla="*/ 1687 w 1687"/>
              <a:gd name="T29" fmla="*/ 89 h 1637"/>
              <a:gd name="T30" fmla="*/ 1548 w 1687"/>
              <a:gd name="T31" fmla="*/ 108 h 1637"/>
              <a:gd name="T32" fmla="*/ 1548 w 1687"/>
              <a:gd name="T33" fmla="*/ 108 h 1637"/>
              <a:gd name="T34" fmla="*/ 1008 w 1687"/>
              <a:gd name="T35" fmla="*/ 108 h 1637"/>
              <a:gd name="T36" fmla="*/ 990 w 1687"/>
              <a:gd name="T37" fmla="*/ 89 h 1637"/>
              <a:gd name="T38" fmla="*/ 1008 w 1687"/>
              <a:gd name="T39" fmla="*/ 71 h 1637"/>
              <a:gd name="T40" fmla="*/ 1548 w 1687"/>
              <a:gd name="T41" fmla="*/ 71 h 1637"/>
              <a:gd name="T42" fmla="*/ 1567 w 1687"/>
              <a:gd name="T43" fmla="*/ 89 h 1637"/>
              <a:gd name="T44" fmla="*/ 1548 w 1687"/>
              <a:gd name="T45" fmla="*/ 108 h 1637"/>
              <a:gd name="T46" fmla="*/ 1470 w 1687"/>
              <a:gd name="T47" fmla="*/ 1548 h 1637"/>
              <a:gd name="T48" fmla="*/ 1381 w 1687"/>
              <a:gd name="T49" fmla="*/ 1637 h 1637"/>
              <a:gd name="T50" fmla="*/ 89 w 1687"/>
              <a:gd name="T51" fmla="*/ 1637 h 1637"/>
              <a:gd name="T52" fmla="*/ 0 w 1687"/>
              <a:gd name="T53" fmla="*/ 1548 h 1637"/>
              <a:gd name="T54" fmla="*/ 0 w 1687"/>
              <a:gd name="T55" fmla="*/ 908 h 1637"/>
              <a:gd name="T56" fmla="*/ 89 w 1687"/>
              <a:gd name="T57" fmla="*/ 819 h 1637"/>
              <a:gd name="T58" fmla="*/ 1381 w 1687"/>
              <a:gd name="T59" fmla="*/ 819 h 1637"/>
              <a:gd name="T60" fmla="*/ 1470 w 1687"/>
              <a:gd name="T61" fmla="*/ 908 h 1637"/>
              <a:gd name="T62" fmla="*/ 1470 w 1687"/>
              <a:gd name="T63" fmla="*/ 1548 h 1637"/>
              <a:gd name="T64" fmla="*/ 1399 w 1687"/>
              <a:gd name="T65" fmla="*/ 958 h 1637"/>
              <a:gd name="T66" fmla="*/ 1399 w 1687"/>
              <a:gd name="T67" fmla="*/ 958 h 1637"/>
              <a:gd name="T68" fmla="*/ 1399 w 1687"/>
              <a:gd name="T69" fmla="*/ 1498 h 1637"/>
              <a:gd name="T70" fmla="*/ 1380 w 1687"/>
              <a:gd name="T71" fmla="*/ 1517 h 1637"/>
              <a:gd name="T72" fmla="*/ 1362 w 1687"/>
              <a:gd name="T73" fmla="*/ 1498 h 1637"/>
              <a:gd name="T74" fmla="*/ 1362 w 1687"/>
              <a:gd name="T75" fmla="*/ 958 h 1637"/>
              <a:gd name="T76" fmla="*/ 1380 w 1687"/>
              <a:gd name="T77" fmla="*/ 939 h 1637"/>
              <a:gd name="T78" fmla="*/ 1399 w 1687"/>
              <a:gd name="T79" fmla="*/ 958 h 1637"/>
              <a:gd name="T80" fmla="*/ 65 w 1687"/>
              <a:gd name="T81" fmla="*/ 1228 h 1637"/>
              <a:gd name="T82" fmla="*/ 118 w 1687"/>
              <a:gd name="T83" fmla="*/ 1282 h 1637"/>
              <a:gd name="T84" fmla="*/ 172 w 1687"/>
              <a:gd name="T85" fmla="*/ 1228 h 1637"/>
              <a:gd name="T86" fmla="*/ 118 w 1687"/>
              <a:gd name="T87" fmla="*/ 1174 h 1637"/>
              <a:gd name="T88" fmla="*/ 65 w 1687"/>
              <a:gd name="T89" fmla="*/ 1228 h 1637"/>
              <a:gd name="T90" fmla="*/ 65 w 1687"/>
              <a:gd name="T91" fmla="*/ 1228 h 1637"/>
              <a:gd name="T92" fmla="*/ 255 w 1687"/>
              <a:gd name="T93" fmla="*/ 870 h 1637"/>
              <a:gd name="T94" fmla="*/ 255 w 1687"/>
              <a:gd name="T95" fmla="*/ 870 h 1637"/>
              <a:gd name="T96" fmla="*/ 1280 w 1687"/>
              <a:gd name="T97" fmla="*/ 870 h 1637"/>
              <a:gd name="T98" fmla="*/ 1280 w 1687"/>
              <a:gd name="T99" fmla="*/ 1586 h 1637"/>
              <a:gd name="T100" fmla="*/ 255 w 1687"/>
              <a:gd name="T101" fmla="*/ 1586 h 1637"/>
              <a:gd name="T102" fmla="*/ 255 w 1687"/>
              <a:gd name="T103" fmla="*/ 87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7" h="1637">
                <a:moveTo>
                  <a:pt x="1687" y="89"/>
                </a:moveTo>
                <a:cubicBezTo>
                  <a:pt x="1687" y="40"/>
                  <a:pt x="1647" y="0"/>
                  <a:pt x="1598" y="0"/>
                </a:cubicBezTo>
                <a:cubicBezTo>
                  <a:pt x="959" y="0"/>
                  <a:pt x="959" y="0"/>
                  <a:pt x="959" y="0"/>
                </a:cubicBezTo>
                <a:cubicBezTo>
                  <a:pt x="909" y="0"/>
                  <a:pt x="869" y="40"/>
                  <a:pt x="869" y="89"/>
                </a:cubicBezTo>
                <a:cubicBezTo>
                  <a:pt x="869" y="755"/>
                  <a:pt x="869" y="755"/>
                  <a:pt x="869" y="755"/>
                </a:cubicBezTo>
                <a:cubicBezTo>
                  <a:pt x="920" y="755"/>
                  <a:pt x="920" y="755"/>
                  <a:pt x="920" y="755"/>
                </a:cubicBezTo>
                <a:cubicBezTo>
                  <a:pt x="920" y="190"/>
                  <a:pt x="920" y="190"/>
                  <a:pt x="920" y="190"/>
                </a:cubicBezTo>
                <a:cubicBezTo>
                  <a:pt x="1636" y="190"/>
                  <a:pt x="1636" y="190"/>
                  <a:pt x="1636" y="190"/>
                </a:cubicBezTo>
                <a:cubicBezTo>
                  <a:pt x="1636" y="1214"/>
                  <a:pt x="1636" y="1214"/>
                  <a:pt x="1636" y="1214"/>
                </a:cubicBezTo>
                <a:cubicBezTo>
                  <a:pt x="1535" y="1214"/>
                  <a:pt x="1535" y="1214"/>
                  <a:pt x="1535" y="1214"/>
                </a:cubicBezTo>
                <a:cubicBezTo>
                  <a:pt x="1535" y="1469"/>
                  <a:pt x="1535" y="1469"/>
                  <a:pt x="1535" y="1469"/>
                </a:cubicBezTo>
                <a:cubicBezTo>
                  <a:pt x="1598" y="1469"/>
                  <a:pt x="1598" y="1469"/>
                  <a:pt x="1598" y="1469"/>
                </a:cubicBezTo>
                <a:cubicBezTo>
                  <a:pt x="1647" y="1469"/>
                  <a:pt x="1687" y="1430"/>
                  <a:pt x="1687" y="1380"/>
                </a:cubicBezTo>
                <a:cubicBezTo>
                  <a:pt x="1687" y="89"/>
                  <a:pt x="1687" y="89"/>
                  <a:pt x="1687" y="89"/>
                </a:cubicBezTo>
                <a:cubicBezTo>
                  <a:pt x="1687" y="89"/>
                  <a:pt x="1687" y="89"/>
                  <a:pt x="1687" y="89"/>
                </a:cubicBezTo>
                <a:close/>
                <a:moveTo>
                  <a:pt x="1548" y="108"/>
                </a:moveTo>
                <a:cubicBezTo>
                  <a:pt x="1548" y="108"/>
                  <a:pt x="1548" y="108"/>
                  <a:pt x="1548" y="108"/>
                </a:cubicBezTo>
                <a:cubicBezTo>
                  <a:pt x="1008" y="108"/>
                  <a:pt x="1008" y="108"/>
                  <a:pt x="1008" y="108"/>
                </a:cubicBezTo>
                <a:cubicBezTo>
                  <a:pt x="998" y="108"/>
                  <a:pt x="990" y="100"/>
                  <a:pt x="990" y="89"/>
                </a:cubicBezTo>
                <a:cubicBezTo>
                  <a:pt x="990" y="79"/>
                  <a:pt x="998" y="71"/>
                  <a:pt x="1008" y="71"/>
                </a:cubicBezTo>
                <a:cubicBezTo>
                  <a:pt x="1548" y="71"/>
                  <a:pt x="1548" y="71"/>
                  <a:pt x="1548" y="71"/>
                </a:cubicBezTo>
                <a:cubicBezTo>
                  <a:pt x="1558" y="71"/>
                  <a:pt x="1567" y="79"/>
                  <a:pt x="1567" y="89"/>
                </a:cubicBezTo>
                <a:cubicBezTo>
                  <a:pt x="1567" y="100"/>
                  <a:pt x="1558" y="108"/>
                  <a:pt x="1548" y="108"/>
                </a:cubicBezTo>
                <a:close/>
                <a:moveTo>
                  <a:pt x="1470" y="1548"/>
                </a:moveTo>
                <a:cubicBezTo>
                  <a:pt x="1470" y="1597"/>
                  <a:pt x="1430" y="1637"/>
                  <a:pt x="1381" y="1637"/>
                </a:cubicBezTo>
                <a:cubicBezTo>
                  <a:pt x="89" y="1637"/>
                  <a:pt x="89" y="1637"/>
                  <a:pt x="89" y="1637"/>
                </a:cubicBezTo>
                <a:cubicBezTo>
                  <a:pt x="40" y="1637"/>
                  <a:pt x="0" y="1597"/>
                  <a:pt x="0" y="1548"/>
                </a:cubicBezTo>
                <a:cubicBezTo>
                  <a:pt x="0" y="908"/>
                  <a:pt x="0" y="908"/>
                  <a:pt x="0" y="908"/>
                </a:cubicBezTo>
                <a:cubicBezTo>
                  <a:pt x="0" y="859"/>
                  <a:pt x="40" y="819"/>
                  <a:pt x="89" y="819"/>
                </a:cubicBezTo>
                <a:cubicBezTo>
                  <a:pt x="1381" y="819"/>
                  <a:pt x="1381" y="819"/>
                  <a:pt x="1381" y="819"/>
                </a:cubicBezTo>
                <a:cubicBezTo>
                  <a:pt x="1430" y="819"/>
                  <a:pt x="1470" y="859"/>
                  <a:pt x="1470" y="908"/>
                </a:cubicBezTo>
                <a:cubicBezTo>
                  <a:pt x="1470" y="1548"/>
                  <a:pt x="1470" y="1548"/>
                  <a:pt x="1470" y="1548"/>
                </a:cubicBezTo>
                <a:close/>
                <a:moveTo>
                  <a:pt x="1399" y="958"/>
                </a:moveTo>
                <a:cubicBezTo>
                  <a:pt x="1399" y="958"/>
                  <a:pt x="1399" y="958"/>
                  <a:pt x="1399" y="958"/>
                </a:cubicBezTo>
                <a:cubicBezTo>
                  <a:pt x="1399" y="1498"/>
                  <a:pt x="1399" y="1498"/>
                  <a:pt x="1399" y="1498"/>
                </a:cubicBezTo>
                <a:cubicBezTo>
                  <a:pt x="1399" y="1508"/>
                  <a:pt x="1391" y="1517"/>
                  <a:pt x="1380" y="1517"/>
                </a:cubicBezTo>
                <a:cubicBezTo>
                  <a:pt x="1370" y="1517"/>
                  <a:pt x="1362" y="1508"/>
                  <a:pt x="1362" y="1498"/>
                </a:cubicBezTo>
                <a:cubicBezTo>
                  <a:pt x="1362" y="958"/>
                  <a:pt x="1362" y="958"/>
                  <a:pt x="1362" y="958"/>
                </a:cubicBezTo>
                <a:cubicBezTo>
                  <a:pt x="1362" y="948"/>
                  <a:pt x="1370" y="939"/>
                  <a:pt x="1380" y="939"/>
                </a:cubicBezTo>
                <a:cubicBezTo>
                  <a:pt x="1391" y="939"/>
                  <a:pt x="1399" y="948"/>
                  <a:pt x="1399" y="958"/>
                </a:cubicBezTo>
                <a:close/>
                <a:moveTo>
                  <a:pt x="65" y="1228"/>
                </a:moveTo>
                <a:cubicBezTo>
                  <a:pt x="65" y="1258"/>
                  <a:pt x="88" y="1282"/>
                  <a:pt x="118" y="1282"/>
                </a:cubicBezTo>
                <a:cubicBezTo>
                  <a:pt x="148" y="1282"/>
                  <a:pt x="172" y="1258"/>
                  <a:pt x="172" y="1228"/>
                </a:cubicBezTo>
                <a:cubicBezTo>
                  <a:pt x="172" y="1198"/>
                  <a:pt x="148" y="1174"/>
                  <a:pt x="118" y="1174"/>
                </a:cubicBezTo>
                <a:cubicBezTo>
                  <a:pt x="88" y="1174"/>
                  <a:pt x="65" y="1198"/>
                  <a:pt x="65" y="1228"/>
                </a:cubicBezTo>
                <a:cubicBezTo>
                  <a:pt x="65" y="1228"/>
                  <a:pt x="65" y="1228"/>
                  <a:pt x="65" y="1228"/>
                </a:cubicBezTo>
                <a:close/>
                <a:moveTo>
                  <a:pt x="255" y="870"/>
                </a:moveTo>
                <a:cubicBezTo>
                  <a:pt x="255" y="870"/>
                  <a:pt x="255" y="870"/>
                  <a:pt x="255" y="870"/>
                </a:cubicBezTo>
                <a:cubicBezTo>
                  <a:pt x="1280" y="870"/>
                  <a:pt x="1280" y="870"/>
                  <a:pt x="1280" y="870"/>
                </a:cubicBezTo>
                <a:cubicBezTo>
                  <a:pt x="1280" y="1586"/>
                  <a:pt x="1280" y="1586"/>
                  <a:pt x="1280" y="1586"/>
                </a:cubicBezTo>
                <a:cubicBezTo>
                  <a:pt x="255" y="1586"/>
                  <a:pt x="255" y="1586"/>
                  <a:pt x="255" y="1586"/>
                </a:cubicBezTo>
                <a:lnTo>
                  <a:pt x="255" y="870"/>
                </a:lnTo>
                <a:close/>
              </a:path>
            </a:pathLst>
          </a:custGeom>
          <a:solidFill>
            <a:srgbClr val="FFFFFF"/>
          </a:solidFill>
          <a:ln w="9525">
            <a:noFill/>
            <a:round/>
          </a:ln>
        </p:spPr>
        <p:txBody>
          <a:bodyPr vert="horz" wrap="square" lIns="67085" tIns="33542" rIns="67085" bIns="33542" numCol="1" anchor="t" anchorCtr="0" compatLnSpc="1"/>
          <a:lstStyle/>
          <a:p>
            <a:endParaRPr lang="zh-CN" altLang="en-US" sz="995">
              <a:cs typeface="+mn-ea"/>
              <a:sym typeface="+mn-lt"/>
            </a:endParaRPr>
          </a:p>
        </p:txBody>
      </p:sp>
      <p:sp>
        <p:nvSpPr>
          <p:cNvPr id="21" name="Freeform 27"/>
          <p:cNvSpPr>
            <a:spLocks noEditPoints="1"/>
          </p:cNvSpPr>
          <p:nvPr/>
        </p:nvSpPr>
        <p:spPr bwMode="auto">
          <a:xfrm>
            <a:off x="5800536" y="1919764"/>
            <a:ext cx="276881" cy="275632"/>
          </a:xfrm>
          <a:custGeom>
            <a:avLst/>
            <a:gdLst>
              <a:gd name="T0" fmla="*/ 1723 w 1838"/>
              <a:gd name="T1" fmla="*/ 0 h 1838"/>
              <a:gd name="T2" fmla="*/ 115 w 1838"/>
              <a:gd name="T3" fmla="*/ 0 h 1838"/>
              <a:gd name="T4" fmla="*/ 0 w 1838"/>
              <a:gd name="T5" fmla="*/ 115 h 1838"/>
              <a:gd name="T6" fmla="*/ 0 w 1838"/>
              <a:gd name="T7" fmla="*/ 1321 h 1838"/>
              <a:gd name="T8" fmla="*/ 115 w 1838"/>
              <a:gd name="T9" fmla="*/ 1436 h 1838"/>
              <a:gd name="T10" fmla="*/ 1723 w 1838"/>
              <a:gd name="T11" fmla="*/ 1436 h 1838"/>
              <a:gd name="T12" fmla="*/ 1838 w 1838"/>
              <a:gd name="T13" fmla="*/ 1321 h 1838"/>
              <a:gd name="T14" fmla="*/ 1838 w 1838"/>
              <a:gd name="T15" fmla="*/ 115 h 1838"/>
              <a:gd name="T16" fmla="*/ 1723 w 1838"/>
              <a:gd name="T17" fmla="*/ 0 h 1838"/>
              <a:gd name="T18" fmla="*/ 1723 w 1838"/>
              <a:gd name="T19" fmla="*/ 1034 h 1838"/>
              <a:gd name="T20" fmla="*/ 1723 w 1838"/>
              <a:gd name="T21" fmla="*/ 1034 h 1838"/>
              <a:gd name="T22" fmla="*/ 1608 w 1838"/>
              <a:gd name="T23" fmla="*/ 1149 h 1838"/>
              <a:gd name="T24" fmla="*/ 230 w 1838"/>
              <a:gd name="T25" fmla="*/ 1149 h 1838"/>
              <a:gd name="T26" fmla="*/ 115 w 1838"/>
              <a:gd name="T27" fmla="*/ 1034 h 1838"/>
              <a:gd name="T28" fmla="*/ 115 w 1838"/>
              <a:gd name="T29" fmla="*/ 230 h 1838"/>
              <a:gd name="T30" fmla="*/ 230 w 1838"/>
              <a:gd name="T31" fmla="*/ 115 h 1838"/>
              <a:gd name="T32" fmla="*/ 1608 w 1838"/>
              <a:gd name="T33" fmla="*/ 115 h 1838"/>
              <a:gd name="T34" fmla="*/ 1723 w 1838"/>
              <a:gd name="T35" fmla="*/ 230 h 1838"/>
              <a:gd name="T36" fmla="*/ 1723 w 1838"/>
              <a:gd name="T37" fmla="*/ 1034 h 1838"/>
              <a:gd name="T38" fmla="*/ 1034 w 1838"/>
              <a:gd name="T39" fmla="*/ 1493 h 1838"/>
              <a:gd name="T40" fmla="*/ 1034 w 1838"/>
              <a:gd name="T41" fmla="*/ 1493 h 1838"/>
              <a:gd name="T42" fmla="*/ 1091 w 1838"/>
              <a:gd name="T43" fmla="*/ 1551 h 1838"/>
              <a:gd name="T44" fmla="*/ 1091 w 1838"/>
              <a:gd name="T45" fmla="*/ 1608 h 1838"/>
              <a:gd name="T46" fmla="*/ 1137 w 1838"/>
              <a:gd name="T47" fmla="*/ 1700 h 1838"/>
              <a:gd name="T48" fmla="*/ 1275 w 1838"/>
              <a:gd name="T49" fmla="*/ 1804 h 1838"/>
              <a:gd name="T50" fmla="*/ 1264 w 1838"/>
              <a:gd name="T51" fmla="*/ 1838 h 1838"/>
              <a:gd name="T52" fmla="*/ 574 w 1838"/>
              <a:gd name="T53" fmla="*/ 1838 h 1838"/>
              <a:gd name="T54" fmla="*/ 563 w 1838"/>
              <a:gd name="T55" fmla="*/ 1804 h 1838"/>
              <a:gd name="T56" fmla="*/ 701 w 1838"/>
              <a:gd name="T57" fmla="*/ 1700 h 1838"/>
              <a:gd name="T58" fmla="*/ 747 w 1838"/>
              <a:gd name="T59" fmla="*/ 1608 h 1838"/>
              <a:gd name="T60" fmla="*/ 747 w 1838"/>
              <a:gd name="T61" fmla="*/ 1551 h 1838"/>
              <a:gd name="T62" fmla="*/ 804 w 1838"/>
              <a:gd name="T63" fmla="*/ 1493 h 1838"/>
              <a:gd name="T64" fmla="*/ 1034 w 1838"/>
              <a:gd name="T65" fmla="*/ 1493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8" h="1838">
                <a:moveTo>
                  <a:pt x="1723" y="0"/>
                </a:moveTo>
                <a:cubicBezTo>
                  <a:pt x="115" y="0"/>
                  <a:pt x="115" y="0"/>
                  <a:pt x="115" y="0"/>
                </a:cubicBezTo>
                <a:cubicBezTo>
                  <a:pt x="52" y="0"/>
                  <a:pt x="0" y="52"/>
                  <a:pt x="0" y="115"/>
                </a:cubicBezTo>
                <a:cubicBezTo>
                  <a:pt x="0" y="1321"/>
                  <a:pt x="0" y="1321"/>
                  <a:pt x="0" y="1321"/>
                </a:cubicBezTo>
                <a:cubicBezTo>
                  <a:pt x="0" y="1385"/>
                  <a:pt x="52" y="1436"/>
                  <a:pt x="115" y="1436"/>
                </a:cubicBezTo>
                <a:cubicBezTo>
                  <a:pt x="1723" y="1436"/>
                  <a:pt x="1723" y="1436"/>
                  <a:pt x="1723" y="1436"/>
                </a:cubicBezTo>
                <a:cubicBezTo>
                  <a:pt x="1786" y="1436"/>
                  <a:pt x="1838" y="1385"/>
                  <a:pt x="1838" y="1321"/>
                </a:cubicBezTo>
                <a:cubicBezTo>
                  <a:pt x="1838" y="115"/>
                  <a:pt x="1838" y="115"/>
                  <a:pt x="1838" y="115"/>
                </a:cubicBezTo>
                <a:cubicBezTo>
                  <a:pt x="1838" y="52"/>
                  <a:pt x="1786" y="0"/>
                  <a:pt x="1723" y="0"/>
                </a:cubicBezTo>
                <a:close/>
                <a:moveTo>
                  <a:pt x="1723" y="1034"/>
                </a:moveTo>
                <a:cubicBezTo>
                  <a:pt x="1723" y="1034"/>
                  <a:pt x="1723" y="1034"/>
                  <a:pt x="1723" y="1034"/>
                </a:cubicBezTo>
                <a:cubicBezTo>
                  <a:pt x="1723" y="1098"/>
                  <a:pt x="1671" y="1149"/>
                  <a:pt x="1608" y="1149"/>
                </a:cubicBezTo>
                <a:cubicBezTo>
                  <a:pt x="230" y="1149"/>
                  <a:pt x="230" y="1149"/>
                  <a:pt x="230" y="1149"/>
                </a:cubicBezTo>
                <a:cubicBezTo>
                  <a:pt x="166" y="1149"/>
                  <a:pt x="115" y="1098"/>
                  <a:pt x="115" y="1034"/>
                </a:cubicBezTo>
                <a:cubicBezTo>
                  <a:pt x="115" y="230"/>
                  <a:pt x="115" y="230"/>
                  <a:pt x="115" y="230"/>
                </a:cubicBezTo>
                <a:cubicBezTo>
                  <a:pt x="115" y="167"/>
                  <a:pt x="167" y="115"/>
                  <a:pt x="230" y="115"/>
                </a:cubicBezTo>
                <a:cubicBezTo>
                  <a:pt x="1608" y="115"/>
                  <a:pt x="1608" y="115"/>
                  <a:pt x="1608" y="115"/>
                </a:cubicBezTo>
                <a:cubicBezTo>
                  <a:pt x="1671" y="115"/>
                  <a:pt x="1723" y="167"/>
                  <a:pt x="1723" y="230"/>
                </a:cubicBezTo>
                <a:cubicBezTo>
                  <a:pt x="1723" y="1034"/>
                  <a:pt x="1723" y="1034"/>
                  <a:pt x="1723" y="1034"/>
                </a:cubicBezTo>
                <a:close/>
                <a:moveTo>
                  <a:pt x="1034" y="1493"/>
                </a:moveTo>
                <a:cubicBezTo>
                  <a:pt x="1034" y="1493"/>
                  <a:pt x="1034" y="1493"/>
                  <a:pt x="1034" y="1493"/>
                </a:cubicBezTo>
                <a:cubicBezTo>
                  <a:pt x="1065" y="1493"/>
                  <a:pt x="1091" y="1519"/>
                  <a:pt x="1091" y="1551"/>
                </a:cubicBezTo>
                <a:cubicBezTo>
                  <a:pt x="1091" y="1608"/>
                  <a:pt x="1091" y="1608"/>
                  <a:pt x="1091" y="1608"/>
                </a:cubicBezTo>
                <a:cubicBezTo>
                  <a:pt x="1091" y="1640"/>
                  <a:pt x="1112" y="1681"/>
                  <a:pt x="1137" y="1700"/>
                </a:cubicBezTo>
                <a:cubicBezTo>
                  <a:pt x="1275" y="1804"/>
                  <a:pt x="1275" y="1804"/>
                  <a:pt x="1275" y="1804"/>
                </a:cubicBezTo>
                <a:cubicBezTo>
                  <a:pt x="1300" y="1823"/>
                  <a:pt x="1295" y="1838"/>
                  <a:pt x="1264" y="1838"/>
                </a:cubicBezTo>
                <a:cubicBezTo>
                  <a:pt x="574" y="1838"/>
                  <a:pt x="574" y="1838"/>
                  <a:pt x="574" y="1838"/>
                </a:cubicBezTo>
                <a:cubicBezTo>
                  <a:pt x="543" y="1838"/>
                  <a:pt x="538" y="1823"/>
                  <a:pt x="563" y="1804"/>
                </a:cubicBezTo>
                <a:cubicBezTo>
                  <a:pt x="701" y="1700"/>
                  <a:pt x="701" y="1700"/>
                  <a:pt x="701" y="1700"/>
                </a:cubicBezTo>
                <a:cubicBezTo>
                  <a:pt x="726" y="1681"/>
                  <a:pt x="747" y="1640"/>
                  <a:pt x="747" y="1608"/>
                </a:cubicBezTo>
                <a:cubicBezTo>
                  <a:pt x="747" y="1551"/>
                  <a:pt x="747" y="1551"/>
                  <a:pt x="747" y="1551"/>
                </a:cubicBezTo>
                <a:cubicBezTo>
                  <a:pt x="747" y="1519"/>
                  <a:pt x="773" y="1493"/>
                  <a:pt x="804" y="1493"/>
                </a:cubicBezTo>
                <a:lnTo>
                  <a:pt x="1034" y="1493"/>
                </a:lnTo>
                <a:close/>
              </a:path>
            </a:pathLst>
          </a:custGeom>
          <a:solidFill>
            <a:srgbClr val="FFFFFF"/>
          </a:solidFill>
          <a:ln w="9525">
            <a:noFill/>
            <a:round/>
          </a:ln>
        </p:spPr>
        <p:txBody>
          <a:bodyPr vert="horz" wrap="square" lIns="67085" tIns="33542" rIns="67085" bIns="33542" numCol="1" anchor="t" anchorCtr="0" compatLnSpc="1"/>
          <a:lstStyle/>
          <a:p>
            <a:endParaRPr lang="zh-CN" altLang="en-US" sz="995">
              <a:cs typeface="+mn-ea"/>
              <a:sym typeface="+mn-lt"/>
            </a:endParaRPr>
          </a:p>
        </p:txBody>
      </p:sp>
      <p:sp>
        <p:nvSpPr>
          <p:cNvPr id="22" name="Freeform 28"/>
          <p:cNvSpPr>
            <a:spLocks noEditPoints="1"/>
          </p:cNvSpPr>
          <p:nvPr/>
        </p:nvSpPr>
        <p:spPr bwMode="auto">
          <a:xfrm>
            <a:off x="7204854" y="1748777"/>
            <a:ext cx="387819" cy="618341"/>
          </a:xfrm>
          <a:custGeom>
            <a:avLst/>
            <a:gdLst>
              <a:gd name="T0" fmla="*/ 804 w 1148"/>
              <a:gd name="T1" fmla="*/ 1493 h 1838"/>
              <a:gd name="T2" fmla="*/ 746 w 1148"/>
              <a:gd name="T3" fmla="*/ 1551 h 1838"/>
              <a:gd name="T4" fmla="*/ 402 w 1148"/>
              <a:gd name="T5" fmla="*/ 1551 h 1838"/>
              <a:gd name="T6" fmla="*/ 344 w 1148"/>
              <a:gd name="T7" fmla="*/ 1493 h 1838"/>
              <a:gd name="T8" fmla="*/ 402 w 1148"/>
              <a:gd name="T9" fmla="*/ 1436 h 1838"/>
              <a:gd name="T10" fmla="*/ 746 w 1148"/>
              <a:gd name="T11" fmla="*/ 1436 h 1838"/>
              <a:gd name="T12" fmla="*/ 804 w 1148"/>
              <a:gd name="T13" fmla="*/ 1493 h 1838"/>
              <a:gd name="T14" fmla="*/ 746 w 1148"/>
              <a:gd name="T15" fmla="*/ 1608 h 1838"/>
              <a:gd name="T16" fmla="*/ 746 w 1148"/>
              <a:gd name="T17" fmla="*/ 1608 h 1838"/>
              <a:gd name="T18" fmla="*/ 402 w 1148"/>
              <a:gd name="T19" fmla="*/ 1608 h 1838"/>
              <a:gd name="T20" fmla="*/ 344 w 1148"/>
              <a:gd name="T21" fmla="*/ 1666 h 1838"/>
              <a:gd name="T22" fmla="*/ 402 w 1148"/>
              <a:gd name="T23" fmla="*/ 1723 h 1838"/>
              <a:gd name="T24" fmla="*/ 516 w 1148"/>
              <a:gd name="T25" fmla="*/ 1838 h 1838"/>
              <a:gd name="T26" fmla="*/ 631 w 1148"/>
              <a:gd name="T27" fmla="*/ 1838 h 1838"/>
              <a:gd name="T28" fmla="*/ 746 w 1148"/>
              <a:gd name="T29" fmla="*/ 1723 h 1838"/>
              <a:gd name="T30" fmla="*/ 804 w 1148"/>
              <a:gd name="T31" fmla="*/ 1666 h 1838"/>
              <a:gd name="T32" fmla="*/ 746 w 1148"/>
              <a:gd name="T33" fmla="*/ 1608 h 1838"/>
              <a:gd name="T34" fmla="*/ 574 w 1148"/>
              <a:gd name="T35" fmla="*/ 115 h 1838"/>
              <a:gd name="T36" fmla="*/ 574 w 1148"/>
              <a:gd name="T37" fmla="*/ 115 h 1838"/>
              <a:gd name="T38" fmla="*/ 1033 w 1148"/>
              <a:gd name="T39" fmla="*/ 575 h 1838"/>
              <a:gd name="T40" fmla="*/ 803 w 1148"/>
              <a:gd name="T41" fmla="*/ 970 h 1838"/>
              <a:gd name="T42" fmla="*/ 746 w 1148"/>
              <a:gd name="T43" fmla="*/ 1003 h 1838"/>
              <a:gd name="T44" fmla="*/ 746 w 1148"/>
              <a:gd name="T45" fmla="*/ 1264 h 1838"/>
              <a:gd name="T46" fmla="*/ 402 w 1148"/>
              <a:gd name="T47" fmla="*/ 1264 h 1838"/>
              <a:gd name="T48" fmla="*/ 402 w 1148"/>
              <a:gd name="T49" fmla="*/ 1003 h 1838"/>
              <a:gd name="T50" fmla="*/ 345 w 1148"/>
              <a:gd name="T51" fmla="*/ 970 h 1838"/>
              <a:gd name="T52" fmla="*/ 115 w 1148"/>
              <a:gd name="T53" fmla="*/ 575 h 1838"/>
              <a:gd name="T54" fmla="*/ 574 w 1148"/>
              <a:gd name="T55" fmla="*/ 115 h 1838"/>
              <a:gd name="T56" fmla="*/ 574 w 1148"/>
              <a:gd name="T57" fmla="*/ 0 h 1838"/>
              <a:gd name="T58" fmla="*/ 574 w 1148"/>
              <a:gd name="T59" fmla="*/ 0 h 1838"/>
              <a:gd name="T60" fmla="*/ 0 w 1148"/>
              <a:gd name="T61" fmla="*/ 575 h 1838"/>
              <a:gd name="T62" fmla="*/ 287 w 1148"/>
              <a:gd name="T63" fmla="*/ 1069 h 1838"/>
              <a:gd name="T64" fmla="*/ 287 w 1148"/>
              <a:gd name="T65" fmla="*/ 1264 h 1838"/>
              <a:gd name="T66" fmla="*/ 402 w 1148"/>
              <a:gd name="T67" fmla="*/ 1379 h 1838"/>
              <a:gd name="T68" fmla="*/ 746 w 1148"/>
              <a:gd name="T69" fmla="*/ 1379 h 1838"/>
              <a:gd name="T70" fmla="*/ 861 w 1148"/>
              <a:gd name="T71" fmla="*/ 1264 h 1838"/>
              <a:gd name="T72" fmla="*/ 861 w 1148"/>
              <a:gd name="T73" fmla="*/ 1069 h 1838"/>
              <a:gd name="T74" fmla="*/ 1148 w 1148"/>
              <a:gd name="T75" fmla="*/ 575 h 1838"/>
              <a:gd name="T76" fmla="*/ 574 w 1148"/>
              <a:gd name="T77"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8" h="1838">
                <a:moveTo>
                  <a:pt x="804" y="1493"/>
                </a:moveTo>
                <a:cubicBezTo>
                  <a:pt x="804" y="1525"/>
                  <a:pt x="778" y="1551"/>
                  <a:pt x="746" y="1551"/>
                </a:cubicBezTo>
                <a:cubicBezTo>
                  <a:pt x="402" y="1551"/>
                  <a:pt x="402" y="1551"/>
                  <a:pt x="402" y="1551"/>
                </a:cubicBezTo>
                <a:cubicBezTo>
                  <a:pt x="370" y="1551"/>
                  <a:pt x="344" y="1525"/>
                  <a:pt x="344" y="1493"/>
                </a:cubicBezTo>
                <a:cubicBezTo>
                  <a:pt x="344" y="1462"/>
                  <a:pt x="370" y="1436"/>
                  <a:pt x="402" y="1436"/>
                </a:cubicBezTo>
                <a:cubicBezTo>
                  <a:pt x="746" y="1436"/>
                  <a:pt x="746" y="1436"/>
                  <a:pt x="746" y="1436"/>
                </a:cubicBezTo>
                <a:cubicBezTo>
                  <a:pt x="778" y="1436"/>
                  <a:pt x="804" y="1462"/>
                  <a:pt x="804" y="1493"/>
                </a:cubicBezTo>
                <a:close/>
                <a:moveTo>
                  <a:pt x="746" y="1608"/>
                </a:moveTo>
                <a:cubicBezTo>
                  <a:pt x="746" y="1608"/>
                  <a:pt x="746" y="1608"/>
                  <a:pt x="746" y="1608"/>
                </a:cubicBezTo>
                <a:cubicBezTo>
                  <a:pt x="402" y="1608"/>
                  <a:pt x="402" y="1608"/>
                  <a:pt x="402" y="1608"/>
                </a:cubicBezTo>
                <a:cubicBezTo>
                  <a:pt x="370" y="1608"/>
                  <a:pt x="344" y="1634"/>
                  <a:pt x="344" y="1666"/>
                </a:cubicBezTo>
                <a:cubicBezTo>
                  <a:pt x="344" y="1697"/>
                  <a:pt x="370" y="1723"/>
                  <a:pt x="402" y="1723"/>
                </a:cubicBezTo>
                <a:cubicBezTo>
                  <a:pt x="402" y="1787"/>
                  <a:pt x="453" y="1838"/>
                  <a:pt x="516" y="1838"/>
                </a:cubicBezTo>
                <a:cubicBezTo>
                  <a:pt x="631" y="1838"/>
                  <a:pt x="631" y="1838"/>
                  <a:pt x="631" y="1838"/>
                </a:cubicBezTo>
                <a:cubicBezTo>
                  <a:pt x="695" y="1838"/>
                  <a:pt x="746" y="1787"/>
                  <a:pt x="746" y="1723"/>
                </a:cubicBezTo>
                <a:cubicBezTo>
                  <a:pt x="778" y="1723"/>
                  <a:pt x="804" y="1697"/>
                  <a:pt x="804" y="1666"/>
                </a:cubicBezTo>
                <a:cubicBezTo>
                  <a:pt x="804" y="1634"/>
                  <a:pt x="778" y="1608"/>
                  <a:pt x="746" y="1608"/>
                </a:cubicBezTo>
                <a:close/>
                <a:moveTo>
                  <a:pt x="574" y="115"/>
                </a:moveTo>
                <a:cubicBezTo>
                  <a:pt x="574" y="115"/>
                  <a:pt x="574" y="115"/>
                  <a:pt x="574" y="115"/>
                </a:cubicBezTo>
                <a:cubicBezTo>
                  <a:pt x="827" y="115"/>
                  <a:pt x="1033" y="321"/>
                  <a:pt x="1033" y="575"/>
                </a:cubicBezTo>
                <a:cubicBezTo>
                  <a:pt x="1033" y="738"/>
                  <a:pt x="947" y="886"/>
                  <a:pt x="803" y="970"/>
                </a:cubicBezTo>
                <a:cubicBezTo>
                  <a:pt x="746" y="1003"/>
                  <a:pt x="746" y="1003"/>
                  <a:pt x="746" y="1003"/>
                </a:cubicBezTo>
                <a:cubicBezTo>
                  <a:pt x="746" y="1264"/>
                  <a:pt x="746" y="1264"/>
                  <a:pt x="746" y="1264"/>
                </a:cubicBezTo>
                <a:cubicBezTo>
                  <a:pt x="402" y="1264"/>
                  <a:pt x="402" y="1264"/>
                  <a:pt x="402" y="1264"/>
                </a:cubicBezTo>
                <a:cubicBezTo>
                  <a:pt x="402" y="1003"/>
                  <a:pt x="402" y="1003"/>
                  <a:pt x="402" y="1003"/>
                </a:cubicBezTo>
                <a:cubicBezTo>
                  <a:pt x="345" y="970"/>
                  <a:pt x="345" y="970"/>
                  <a:pt x="345" y="970"/>
                </a:cubicBezTo>
                <a:cubicBezTo>
                  <a:pt x="200" y="886"/>
                  <a:pt x="115" y="738"/>
                  <a:pt x="115" y="575"/>
                </a:cubicBezTo>
                <a:cubicBezTo>
                  <a:pt x="115" y="321"/>
                  <a:pt x="321" y="115"/>
                  <a:pt x="574" y="115"/>
                </a:cubicBezTo>
                <a:close/>
                <a:moveTo>
                  <a:pt x="574" y="0"/>
                </a:moveTo>
                <a:cubicBezTo>
                  <a:pt x="574" y="0"/>
                  <a:pt x="574" y="0"/>
                  <a:pt x="574" y="0"/>
                </a:cubicBezTo>
                <a:cubicBezTo>
                  <a:pt x="257" y="0"/>
                  <a:pt x="0" y="258"/>
                  <a:pt x="0" y="575"/>
                </a:cubicBezTo>
                <a:cubicBezTo>
                  <a:pt x="0" y="787"/>
                  <a:pt x="116" y="970"/>
                  <a:pt x="287" y="1069"/>
                </a:cubicBezTo>
                <a:cubicBezTo>
                  <a:pt x="287" y="1264"/>
                  <a:pt x="287" y="1264"/>
                  <a:pt x="287" y="1264"/>
                </a:cubicBezTo>
                <a:cubicBezTo>
                  <a:pt x="287" y="1327"/>
                  <a:pt x="338" y="1379"/>
                  <a:pt x="402" y="1379"/>
                </a:cubicBezTo>
                <a:cubicBezTo>
                  <a:pt x="746" y="1379"/>
                  <a:pt x="746" y="1379"/>
                  <a:pt x="746" y="1379"/>
                </a:cubicBezTo>
                <a:cubicBezTo>
                  <a:pt x="810" y="1379"/>
                  <a:pt x="861" y="1327"/>
                  <a:pt x="861" y="1264"/>
                </a:cubicBezTo>
                <a:cubicBezTo>
                  <a:pt x="861" y="1069"/>
                  <a:pt x="861" y="1069"/>
                  <a:pt x="861" y="1069"/>
                </a:cubicBezTo>
                <a:cubicBezTo>
                  <a:pt x="1032" y="970"/>
                  <a:pt x="1148" y="787"/>
                  <a:pt x="1148" y="575"/>
                </a:cubicBezTo>
                <a:cubicBezTo>
                  <a:pt x="1148" y="258"/>
                  <a:pt x="891" y="0"/>
                  <a:pt x="574" y="0"/>
                </a:cubicBezTo>
                <a:close/>
              </a:path>
            </a:pathLst>
          </a:custGeom>
          <a:solidFill>
            <a:srgbClr val="FFFFFF"/>
          </a:solidFill>
          <a:ln w="9525">
            <a:noFill/>
            <a:round/>
          </a:ln>
        </p:spPr>
        <p:txBody>
          <a:bodyPr vert="horz" wrap="square" lIns="67085" tIns="33542" rIns="67085" bIns="33542" numCol="1" anchor="t" anchorCtr="0" compatLnSpc="1"/>
          <a:lstStyle/>
          <a:p>
            <a:endParaRPr lang="zh-CN" altLang="en-US" sz="995">
              <a:cs typeface="+mn-ea"/>
              <a:sym typeface="+mn-lt"/>
            </a:endParaRPr>
          </a:p>
        </p:txBody>
      </p:sp>
      <p:sp>
        <p:nvSpPr>
          <p:cNvPr id="23" name="矩形 22"/>
          <p:cNvSpPr/>
          <p:nvPr/>
        </p:nvSpPr>
        <p:spPr>
          <a:xfrm>
            <a:off x="959872" y="3140154"/>
            <a:ext cx="1202429" cy="293031"/>
          </a:xfrm>
          <a:prstGeom prst="rect">
            <a:avLst/>
          </a:prstGeom>
        </p:spPr>
        <p:txBody>
          <a:bodyPr wrap="square" lIns="89446" tIns="44723" rIns="89446" bIns="44723" anchor="ctr" anchorCtr="0">
            <a:spAutoFit/>
          </a:bodyPr>
          <a:lstStyle/>
          <a:p>
            <a:pPr algn="ctr">
              <a:lnSpc>
                <a:spcPct val="150000"/>
              </a:lnSpc>
            </a:pPr>
            <a:r>
              <a:rPr lang="zh-CN" altLang="en-US" sz="995" b="1" dirty="0">
                <a:solidFill>
                  <a:srgbClr val="17375E"/>
                </a:solidFill>
                <a:cs typeface="+mn-ea"/>
                <a:sym typeface="+mn-lt"/>
              </a:rPr>
              <a:t>添加标题</a:t>
            </a:r>
            <a:endParaRPr lang="en-US" altLang="zh-CN" sz="995" b="1" dirty="0">
              <a:solidFill>
                <a:srgbClr val="17375E"/>
              </a:solidFill>
              <a:cs typeface="+mn-ea"/>
              <a:sym typeface="+mn-lt"/>
            </a:endParaRPr>
          </a:p>
        </p:txBody>
      </p:sp>
      <p:sp>
        <p:nvSpPr>
          <p:cNvPr id="24" name="矩形 23"/>
          <p:cNvSpPr/>
          <p:nvPr/>
        </p:nvSpPr>
        <p:spPr>
          <a:xfrm>
            <a:off x="959871" y="3469669"/>
            <a:ext cx="1202430" cy="503913"/>
          </a:xfrm>
          <a:prstGeom prst="rect">
            <a:avLst/>
          </a:prstGeom>
        </p:spPr>
        <p:txBody>
          <a:bodyPr wrap="square" lIns="89446" tIns="44723" rIns="89446" bIns="44723">
            <a:spAutoFit/>
          </a:bodyPr>
          <a:lstStyle/>
          <a:p>
            <a:pPr algn="ctr"/>
            <a:r>
              <a:rPr lang="zh-CN" altLang="en-US" sz="895">
                <a:solidFill>
                  <a:srgbClr val="262626"/>
                </a:solidFill>
                <a:cs typeface="+mn-ea"/>
                <a:sym typeface="+mn-lt"/>
              </a:rPr>
              <a:t>点击添加文本点击添加文本点击添加文本点击添加文本</a:t>
            </a:r>
          </a:p>
        </p:txBody>
      </p:sp>
      <p:sp>
        <p:nvSpPr>
          <p:cNvPr id="25" name="矩形 24"/>
          <p:cNvSpPr/>
          <p:nvPr/>
        </p:nvSpPr>
        <p:spPr>
          <a:xfrm>
            <a:off x="2417667" y="2679669"/>
            <a:ext cx="1202429" cy="293031"/>
          </a:xfrm>
          <a:prstGeom prst="rect">
            <a:avLst/>
          </a:prstGeom>
          <a:ln>
            <a:noFill/>
          </a:ln>
        </p:spPr>
        <p:txBody>
          <a:bodyPr wrap="square" lIns="89446" tIns="44723" rIns="89446" bIns="44723" anchor="ctr" anchorCtr="0">
            <a:spAutoFit/>
          </a:bodyPr>
          <a:lstStyle/>
          <a:p>
            <a:pPr algn="ctr">
              <a:lnSpc>
                <a:spcPct val="150000"/>
              </a:lnSpc>
            </a:pPr>
            <a:r>
              <a:rPr lang="zh-CN" altLang="en-US" sz="995" b="1">
                <a:solidFill>
                  <a:srgbClr val="17375E"/>
                </a:solidFill>
                <a:cs typeface="+mn-ea"/>
                <a:sym typeface="+mn-lt"/>
              </a:rPr>
              <a:t>添加标题</a:t>
            </a:r>
            <a:endParaRPr lang="en-US" altLang="zh-CN" sz="995" b="1" dirty="0">
              <a:solidFill>
                <a:srgbClr val="17375E"/>
              </a:solidFill>
              <a:cs typeface="+mn-ea"/>
              <a:sym typeface="+mn-lt"/>
            </a:endParaRPr>
          </a:p>
        </p:txBody>
      </p:sp>
      <p:sp>
        <p:nvSpPr>
          <p:cNvPr id="26" name="矩形 25"/>
          <p:cNvSpPr/>
          <p:nvPr/>
        </p:nvSpPr>
        <p:spPr>
          <a:xfrm>
            <a:off x="2417667" y="3009182"/>
            <a:ext cx="1202430" cy="503913"/>
          </a:xfrm>
          <a:prstGeom prst="rect">
            <a:avLst/>
          </a:prstGeom>
        </p:spPr>
        <p:txBody>
          <a:bodyPr wrap="square" lIns="89446" tIns="44723" rIns="89446" bIns="44723">
            <a:spAutoFit/>
          </a:bodyPr>
          <a:lstStyle/>
          <a:p>
            <a:pPr algn="ctr"/>
            <a:r>
              <a:rPr lang="zh-CN" altLang="en-US" sz="895">
                <a:solidFill>
                  <a:srgbClr val="262626"/>
                </a:solidFill>
                <a:cs typeface="+mn-ea"/>
                <a:sym typeface="+mn-lt"/>
              </a:rPr>
              <a:t>点击添加文本点击添加文本点击添加文本点击添加文本</a:t>
            </a:r>
          </a:p>
        </p:txBody>
      </p:sp>
      <p:sp>
        <p:nvSpPr>
          <p:cNvPr id="27" name="矩形 26"/>
          <p:cNvSpPr/>
          <p:nvPr/>
        </p:nvSpPr>
        <p:spPr>
          <a:xfrm>
            <a:off x="3878525" y="3140154"/>
            <a:ext cx="1202429" cy="293031"/>
          </a:xfrm>
          <a:prstGeom prst="rect">
            <a:avLst/>
          </a:prstGeom>
        </p:spPr>
        <p:txBody>
          <a:bodyPr wrap="square" lIns="89446" tIns="44723" rIns="89446" bIns="44723" anchor="ctr" anchorCtr="0">
            <a:spAutoFit/>
          </a:bodyPr>
          <a:lstStyle/>
          <a:p>
            <a:pPr algn="ctr">
              <a:lnSpc>
                <a:spcPct val="150000"/>
              </a:lnSpc>
            </a:pPr>
            <a:r>
              <a:rPr lang="zh-CN" altLang="en-US" sz="995">
                <a:solidFill>
                  <a:srgbClr val="17375E"/>
                </a:solidFill>
                <a:cs typeface="+mn-ea"/>
                <a:sym typeface="+mn-lt"/>
              </a:rPr>
              <a:t>添加标题</a:t>
            </a:r>
            <a:endParaRPr lang="en-US" altLang="zh-CN" sz="995" dirty="0">
              <a:solidFill>
                <a:srgbClr val="17375E"/>
              </a:solidFill>
              <a:cs typeface="+mn-ea"/>
              <a:sym typeface="+mn-lt"/>
            </a:endParaRPr>
          </a:p>
        </p:txBody>
      </p:sp>
      <p:sp>
        <p:nvSpPr>
          <p:cNvPr id="28" name="矩形 27"/>
          <p:cNvSpPr/>
          <p:nvPr/>
        </p:nvSpPr>
        <p:spPr>
          <a:xfrm>
            <a:off x="3878526" y="3469669"/>
            <a:ext cx="1202430" cy="503913"/>
          </a:xfrm>
          <a:prstGeom prst="rect">
            <a:avLst/>
          </a:prstGeom>
        </p:spPr>
        <p:txBody>
          <a:bodyPr wrap="square" lIns="89446" tIns="44723" rIns="89446" bIns="44723">
            <a:spAutoFit/>
          </a:bodyPr>
          <a:lstStyle/>
          <a:p>
            <a:pPr algn="ctr"/>
            <a:r>
              <a:rPr lang="zh-CN" altLang="en-US" sz="895">
                <a:solidFill>
                  <a:srgbClr val="262626"/>
                </a:solidFill>
                <a:cs typeface="+mn-ea"/>
                <a:sym typeface="+mn-lt"/>
              </a:rPr>
              <a:t>点击添加文本点击添加文本点击添加文本点击添加文本</a:t>
            </a:r>
          </a:p>
        </p:txBody>
      </p:sp>
      <p:sp>
        <p:nvSpPr>
          <p:cNvPr id="29" name="矩形 28"/>
          <p:cNvSpPr/>
          <p:nvPr/>
        </p:nvSpPr>
        <p:spPr>
          <a:xfrm>
            <a:off x="5336506" y="2679669"/>
            <a:ext cx="1202429" cy="293031"/>
          </a:xfrm>
          <a:prstGeom prst="rect">
            <a:avLst/>
          </a:prstGeom>
          <a:ln>
            <a:noFill/>
          </a:ln>
        </p:spPr>
        <p:txBody>
          <a:bodyPr wrap="square" lIns="89446" tIns="44723" rIns="89446" bIns="44723" anchor="ctr" anchorCtr="0">
            <a:spAutoFit/>
          </a:bodyPr>
          <a:lstStyle/>
          <a:p>
            <a:pPr algn="ctr">
              <a:lnSpc>
                <a:spcPct val="150000"/>
              </a:lnSpc>
            </a:pPr>
            <a:r>
              <a:rPr lang="zh-CN" altLang="en-US" sz="995" b="1">
                <a:solidFill>
                  <a:srgbClr val="17375E"/>
                </a:solidFill>
                <a:cs typeface="+mn-ea"/>
                <a:sym typeface="+mn-lt"/>
              </a:rPr>
              <a:t>添加标题</a:t>
            </a:r>
            <a:endParaRPr lang="en-US" altLang="zh-CN" sz="995" b="1" dirty="0">
              <a:solidFill>
                <a:srgbClr val="17375E"/>
              </a:solidFill>
              <a:cs typeface="+mn-ea"/>
              <a:sym typeface="+mn-lt"/>
            </a:endParaRPr>
          </a:p>
        </p:txBody>
      </p:sp>
      <p:sp>
        <p:nvSpPr>
          <p:cNvPr id="30" name="矩形 29"/>
          <p:cNvSpPr/>
          <p:nvPr/>
        </p:nvSpPr>
        <p:spPr>
          <a:xfrm>
            <a:off x="5336506" y="3009182"/>
            <a:ext cx="1202430" cy="503913"/>
          </a:xfrm>
          <a:prstGeom prst="rect">
            <a:avLst/>
          </a:prstGeom>
        </p:spPr>
        <p:txBody>
          <a:bodyPr wrap="square" lIns="89446" tIns="44723" rIns="89446" bIns="44723">
            <a:spAutoFit/>
          </a:bodyPr>
          <a:lstStyle/>
          <a:p>
            <a:pPr algn="ctr"/>
            <a:r>
              <a:rPr lang="zh-CN" altLang="en-US" sz="895">
                <a:solidFill>
                  <a:srgbClr val="262626"/>
                </a:solidFill>
                <a:cs typeface="+mn-ea"/>
                <a:sym typeface="+mn-lt"/>
              </a:rPr>
              <a:t>点击添加文本点击添加文本点击添加文本点击添加文本</a:t>
            </a:r>
          </a:p>
        </p:txBody>
      </p:sp>
      <p:sp>
        <p:nvSpPr>
          <p:cNvPr id="31" name="矩形 30"/>
          <p:cNvSpPr/>
          <p:nvPr/>
        </p:nvSpPr>
        <p:spPr>
          <a:xfrm>
            <a:off x="6825804" y="3140154"/>
            <a:ext cx="1202429" cy="293031"/>
          </a:xfrm>
          <a:prstGeom prst="rect">
            <a:avLst/>
          </a:prstGeom>
        </p:spPr>
        <p:txBody>
          <a:bodyPr wrap="square" lIns="89446" tIns="44723" rIns="89446" bIns="44723" anchor="ctr" anchorCtr="0">
            <a:spAutoFit/>
          </a:bodyPr>
          <a:lstStyle/>
          <a:p>
            <a:pPr algn="ctr">
              <a:lnSpc>
                <a:spcPct val="150000"/>
              </a:lnSpc>
            </a:pPr>
            <a:r>
              <a:rPr lang="zh-CN" altLang="en-US" sz="995" b="1">
                <a:solidFill>
                  <a:srgbClr val="17375E"/>
                </a:solidFill>
                <a:cs typeface="+mn-ea"/>
                <a:sym typeface="+mn-lt"/>
              </a:rPr>
              <a:t>添加标题</a:t>
            </a:r>
            <a:endParaRPr lang="en-US" altLang="zh-CN" sz="995" b="1" dirty="0">
              <a:solidFill>
                <a:srgbClr val="17375E"/>
              </a:solidFill>
              <a:cs typeface="+mn-ea"/>
              <a:sym typeface="+mn-lt"/>
            </a:endParaRPr>
          </a:p>
        </p:txBody>
      </p:sp>
      <p:sp>
        <p:nvSpPr>
          <p:cNvPr id="32" name="矩形 31"/>
          <p:cNvSpPr/>
          <p:nvPr/>
        </p:nvSpPr>
        <p:spPr>
          <a:xfrm>
            <a:off x="6825803" y="3469669"/>
            <a:ext cx="1202430" cy="503913"/>
          </a:xfrm>
          <a:prstGeom prst="rect">
            <a:avLst/>
          </a:prstGeom>
        </p:spPr>
        <p:txBody>
          <a:bodyPr wrap="square" lIns="89446" tIns="44723" rIns="89446" bIns="44723">
            <a:spAutoFit/>
          </a:bodyPr>
          <a:lstStyle/>
          <a:p>
            <a:pPr algn="ctr"/>
            <a:r>
              <a:rPr lang="zh-CN" altLang="en-US" sz="895">
                <a:solidFill>
                  <a:srgbClr val="262626"/>
                </a:solidFill>
                <a:cs typeface="+mn-ea"/>
                <a:sym typeface="+mn-lt"/>
              </a:rPr>
              <a:t>点击添加文本点击添加文本点击添加文本点击添加文本</a:t>
            </a:r>
          </a:p>
        </p:txBody>
      </p:sp>
      <p:sp>
        <p:nvSpPr>
          <p:cNvPr id="33" name="矩形 32"/>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4" name="矩形 33"/>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5"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36" name="矩形 35"/>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37" name="TextBox 8"/>
          <p:cNvSpPr txBox="1"/>
          <p:nvPr/>
        </p:nvSpPr>
        <p:spPr>
          <a:xfrm>
            <a:off x="566353" y="155740"/>
            <a:ext cx="1610404"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b="1" dirty="0">
                <a:solidFill>
                  <a:prstClr val="black">
                    <a:lumMod val="65000"/>
                    <a:lumOff val="35000"/>
                  </a:prstClr>
                </a:solidFill>
                <a:cs typeface="+mn-ea"/>
                <a:sym typeface="+mn-lt"/>
              </a:rPr>
              <a:t>思维导图概述</a:t>
            </a:r>
            <a:endParaRPr lang="zh-CN" altLang="en-US" sz="2490" b="1" dirty="0">
              <a:solidFill>
                <a:prstClr val="black">
                  <a:lumMod val="65000"/>
                  <a:lumOff val="35000"/>
                </a:prstClr>
              </a:solidFill>
              <a:cs typeface="+mn-ea"/>
              <a:sym typeface="+mn-lt"/>
            </a:endParaRPr>
          </a:p>
        </p:txBody>
      </p:sp>
      <p:sp>
        <p:nvSpPr>
          <p:cNvPr id="38"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prstClr val="white">
                    <a:lumMod val="50000"/>
                  </a:prstClr>
                </a:solidFill>
                <a:cs typeface="+mn-ea"/>
                <a:sym typeface="+mn-lt"/>
              </a:rPr>
              <a:t>CLICK TO ADD CAPTION TEXT</a:t>
            </a:r>
            <a:endParaRPr lang="zh-CN" altLang="en-US" sz="995" dirty="0">
              <a:solidFill>
                <a:prstClr val="white">
                  <a:lumMod val="50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351"/>
    </mc:Choice>
    <mc:Fallback xmlns="">
      <p:transition spd="slow" advTm="3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1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3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p:val>
                                            <p:fltVal val="0.5"/>
                                          </p:val>
                                        </p:tav>
                                        <p:tav tm="100000">
                                          <p:val>
                                            <p:strVal val="#ppt_x"/>
                                          </p:val>
                                        </p:tav>
                                      </p:tavLst>
                                    </p:anim>
                                    <p:anim calcmode="lin" valueType="num">
                                      <p:cBhvr>
                                        <p:cTn id="40" dur="500" fill="hold"/>
                                        <p:tgtEl>
                                          <p:spTgt spid="10"/>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3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 calcmode="lin" valueType="num">
                                      <p:cBhvr>
                                        <p:cTn id="45" dur="500" fill="hold"/>
                                        <p:tgtEl>
                                          <p:spTgt spid="11"/>
                                        </p:tgtEl>
                                        <p:attrNameLst>
                                          <p:attrName>ppt_x</p:attrName>
                                        </p:attrNameLst>
                                      </p:cBhvr>
                                      <p:tavLst>
                                        <p:tav tm="0">
                                          <p:val>
                                            <p:fltVal val="0.5"/>
                                          </p:val>
                                        </p:tav>
                                        <p:tav tm="100000">
                                          <p:val>
                                            <p:strVal val="#ppt_x"/>
                                          </p:val>
                                        </p:tav>
                                      </p:tavLst>
                                    </p:anim>
                                    <p:anim calcmode="lin" valueType="num">
                                      <p:cBhvr>
                                        <p:cTn id="46" dur="500" fill="hold"/>
                                        <p:tgtEl>
                                          <p:spTgt spid="11"/>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40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4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ppt_x</p:attrName>
                                        </p:attrNameLst>
                                      </p:cBhvr>
                                      <p:tavLst>
                                        <p:tav tm="0">
                                          <p:val>
                                            <p:fltVal val="0.5"/>
                                          </p:val>
                                        </p:tav>
                                        <p:tav tm="100000">
                                          <p:val>
                                            <p:strVal val="#ppt_x"/>
                                          </p:val>
                                        </p:tav>
                                      </p:tavLst>
                                    </p:anim>
                                    <p:anim calcmode="lin" valueType="num">
                                      <p:cBhvr>
                                        <p:cTn id="58" dur="500" fill="hold"/>
                                        <p:tgtEl>
                                          <p:spTgt spid="12"/>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5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strVal val="#ppt_w*0.70"/>
                                          </p:val>
                                        </p:tav>
                                        <p:tav tm="100000">
                                          <p:val>
                                            <p:strVal val="#ppt_w"/>
                                          </p:val>
                                        </p:tav>
                                      </p:tavLst>
                                    </p:anim>
                                    <p:anim calcmode="lin" valueType="num">
                                      <p:cBhvr>
                                        <p:cTn id="63" dur="500" fill="hold"/>
                                        <p:tgtEl>
                                          <p:spTgt spid="20"/>
                                        </p:tgtEl>
                                        <p:attrNameLst>
                                          <p:attrName>ppt_h</p:attrName>
                                        </p:attrNameLst>
                                      </p:cBhvr>
                                      <p:tavLst>
                                        <p:tav tm="0">
                                          <p:val>
                                            <p:strVal val="#ppt_h"/>
                                          </p:val>
                                        </p:tav>
                                        <p:tav tm="100000">
                                          <p:val>
                                            <p:strVal val="#ppt_h"/>
                                          </p:val>
                                        </p:tav>
                                      </p:tavLst>
                                    </p:anim>
                                    <p:animEffect transition="in" filter="fade">
                                      <p:cBhvr>
                                        <p:cTn id="64" dur="500"/>
                                        <p:tgtEl>
                                          <p:spTgt spid="20"/>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strVal val="#ppt_w*0.70"/>
                                          </p:val>
                                        </p:tav>
                                        <p:tav tm="100000">
                                          <p:val>
                                            <p:strVal val="#ppt_w"/>
                                          </p:val>
                                        </p:tav>
                                      </p:tavLst>
                                    </p:anim>
                                    <p:anim calcmode="lin" valueType="num">
                                      <p:cBhvr>
                                        <p:cTn id="68" dur="500" fill="hold"/>
                                        <p:tgtEl>
                                          <p:spTgt spid="18"/>
                                        </p:tgtEl>
                                        <p:attrNameLst>
                                          <p:attrName>ppt_h</p:attrName>
                                        </p:attrNameLst>
                                      </p:cBhvr>
                                      <p:tavLst>
                                        <p:tav tm="0">
                                          <p:val>
                                            <p:strVal val="#ppt_h"/>
                                          </p:val>
                                        </p:tav>
                                        <p:tav tm="100000">
                                          <p:val>
                                            <p:strVal val="#ppt_h"/>
                                          </p:val>
                                        </p:tav>
                                      </p:tavLst>
                                    </p:anim>
                                    <p:animEffect transition="in" filter="fade">
                                      <p:cBhvr>
                                        <p:cTn id="69" dur="500"/>
                                        <p:tgtEl>
                                          <p:spTgt spid="18"/>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strVal val="#ppt_w*0.7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animEffect transition="in" filter="fade">
                                      <p:cBhvr>
                                        <p:cTn id="74" dur="500"/>
                                        <p:tgtEl>
                                          <p:spTgt spid="21"/>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strVal val="#ppt_w*0.70"/>
                                          </p:val>
                                        </p:tav>
                                        <p:tav tm="100000">
                                          <p:val>
                                            <p:strVal val="#ppt_w"/>
                                          </p:val>
                                        </p:tav>
                                      </p:tavLst>
                                    </p:anim>
                                    <p:anim calcmode="lin" valueType="num">
                                      <p:cBhvr>
                                        <p:cTn id="78" dur="500" fill="hold"/>
                                        <p:tgtEl>
                                          <p:spTgt spid="19"/>
                                        </p:tgtEl>
                                        <p:attrNameLst>
                                          <p:attrName>ppt_h</p:attrName>
                                        </p:attrNameLst>
                                      </p:cBhvr>
                                      <p:tavLst>
                                        <p:tav tm="0">
                                          <p:val>
                                            <p:strVal val="#ppt_h"/>
                                          </p:val>
                                        </p:tav>
                                        <p:tav tm="100000">
                                          <p:val>
                                            <p:strVal val="#ppt_h"/>
                                          </p:val>
                                        </p:tav>
                                      </p:tavLst>
                                    </p:anim>
                                    <p:animEffect transition="in" filter="fade">
                                      <p:cBhvr>
                                        <p:cTn id="79" dur="500"/>
                                        <p:tgtEl>
                                          <p:spTgt spid="19"/>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strVal val="#ppt_w*0.70"/>
                                          </p:val>
                                        </p:tav>
                                        <p:tav tm="100000">
                                          <p:val>
                                            <p:strVal val="#ppt_w"/>
                                          </p:val>
                                        </p:tav>
                                      </p:tavLst>
                                    </p:anim>
                                    <p:anim calcmode="lin" valueType="num">
                                      <p:cBhvr>
                                        <p:cTn id="83" dur="500" fill="hold"/>
                                        <p:tgtEl>
                                          <p:spTgt spid="22"/>
                                        </p:tgtEl>
                                        <p:attrNameLst>
                                          <p:attrName>ppt_h</p:attrName>
                                        </p:attrNameLst>
                                      </p:cBhvr>
                                      <p:tavLst>
                                        <p:tav tm="0">
                                          <p:val>
                                            <p:strVal val="#ppt_h"/>
                                          </p:val>
                                        </p:tav>
                                        <p:tav tm="100000">
                                          <p:val>
                                            <p:strVal val="#ppt_h"/>
                                          </p:val>
                                        </p:tav>
                                      </p:tavLst>
                                    </p:anim>
                                    <p:animEffect transition="in" filter="fade">
                                      <p:cBhvr>
                                        <p:cTn id="84" dur="500"/>
                                        <p:tgtEl>
                                          <p:spTgt spid="22"/>
                                        </p:tgtEl>
                                      </p:cBhvr>
                                    </p:animEffect>
                                  </p:childTnLst>
                                </p:cTn>
                              </p:par>
                              <p:par>
                                <p:cTn id="85" presetID="22" presetClass="entr" presetSubtype="1" fill="hold" grpId="0" nodeType="withEffect" nodePh="1">
                                  <p:stCondLst>
                                    <p:cond delay="0"/>
                                  </p:stCondLst>
                                  <p:endCondLst>
                                    <p:cond evt="begin" delay="0">
                                      <p:tn val="85"/>
                                    </p:cond>
                                  </p:endCondLst>
                                  <p:childTnLst>
                                    <p:set>
                                      <p:cBhvr>
                                        <p:cTn id="86" dur="1" fill="hold">
                                          <p:stCondLst>
                                            <p:cond delay="0"/>
                                          </p:stCondLst>
                                        </p:cTn>
                                        <p:tgtEl>
                                          <p:spTgt spid="13"/>
                                        </p:tgtEl>
                                        <p:attrNameLst>
                                          <p:attrName>style.visibility</p:attrName>
                                        </p:attrNameLst>
                                      </p:cBhvr>
                                      <p:to>
                                        <p:strVal val="visible"/>
                                      </p:to>
                                    </p:set>
                                    <p:animEffect transition="in" filter="wipe(up)">
                                      <p:cBhvr>
                                        <p:cTn id="87" dur="500"/>
                                        <p:tgtEl>
                                          <p:spTgt spid="13"/>
                                        </p:tgtEl>
                                      </p:cBhvr>
                                    </p:animEffect>
                                  </p:childTnLst>
                                </p:cTn>
                              </p:par>
                              <p:par>
                                <p:cTn id="88" presetID="22" presetClass="entr" presetSubtype="1" fill="hold" grpId="0" nodeType="withEffect" nodePh="1">
                                  <p:stCondLst>
                                    <p:cond delay="0"/>
                                  </p:stCondLst>
                                  <p:endCondLst>
                                    <p:cond evt="begin" delay="0">
                                      <p:tn val="88"/>
                                    </p:cond>
                                  </p:endCondLst>
                                  <p:childTnLst>
                                    <p:set>
                                      <p:cBhvr>
                                        <p:cTn id="89" dur="1" fill="hold">
                                          <p:stCondLst>
                                            <p:cond delay="0"/>
                                          </p:stCondLst>
                                        </p:cTn>
                                        <p:tgtEl>
                                          <p:spTgt spid="14"/>
                                        </p:tgtEl>
                                        <p:attrNameLst>
                                          <p:attrName>style.visibility</p:attrName>
                                        </p:attrNameLst>
                                      </p:cBhvr>
                                      <p:to>
                                        <p:strVal val="visible"/>
                                      </p:to>
                                    </p:set>
                                    <p:animEffect transition="in" filter="wipe(up)">
                                      <p:cBhvr>
                                        <p:cTn id="90" dur="500"/>
                                        <p:tgtEl>
                                          <p:spTgt spid="14"/>
                                        </p:tgtEl>
                                      </p:cBhvr>
                                    </p:animEffect>
                                  </p:childTnLst>
                                </p:cTn>
                              </p:par>
                              <p:par>
                                <p:cTn id="91" presetID="22" presetClass="entr" presetSubtype="1" fill="hold" grpId="0" nodeType="withEffect" nodePh="1">
                                  <p:stCondLst>
                                    <p:cond delay="0"/>
                                  </p:stCondLst>
                                  <p:endCondLst>
                                    <p:cond evt="begin" delay="0">
                                      <p:tn val="91"/>
                                    </p:cond>
                                  </p:endCondLst>
                                  <p:childTnLst>
                                    <p:set>
                                      <p:cBhvr>
                                        <p:cTn id="92" dur="1" fill="hold">
                                          <p:stCondLst>
                                            <p:cond delay="0"/>
                                          </p:stCondLst>
                                        </p:cTn>
                                        <p:tgtEl>
                                          <p:spTgt spid="15"/>
                                        </p:tgtEl>
                                        <p:attrNameLst>
                                          <p:attrName>style.visibility</p:attrName>
                                        </p:attrNameLst>
                                      </p:cBhvr>
                                      <p:to>
                                        <p:strVal val="visible"/>
                                      </p:to>
                                    </p:set>
                                    <p:animEffect transition="in" filter="wipe(up)">
                                      <p:cBhvr>
                                        <p:cTn id="93" dur="500"/>
                                        <p:tgtEl>
                                          <p:spTgt spid="15"/>
                                        </p:tgtEl>
                                      </p:cBhvr>
                                    </p:animEffect>
                                  </p:childTnLst>
                                </p:cTn>
                              </p:par>
                              <p:par>
                                <p:cTn id="94" presetID="22" presetClass="entr" presetSubtype="1" fill="hold" grpId="0" nodeType="withEffect" nodePh="1">
                                  <p:stCondLst>
                                    <p:cond delay="0"/>
                                  </p:stCondLst>
                                  <p:endCondLst>
                                    <p:cond evt="begin" delay="0">
                                      <p:tn val="94"/>
                                    </p:cond>
                                  </p:end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par>
                                <p:cTn id="97" presetID="22" presetClass="entr" presetSubtype="1" fill="hold" grpId="0" nodeType="withEffect" nodePh="1">
                                  <p:stCondLst>
                                    <p:cond delay="0"/>
                                  </p:stCondLst>
                                  <p:endCondLst>
                                    <p:cond evt="begin" delay="0">
                                      <p:tn val="97"/>
                                    </p:cond>
                                  </p:endCondLst>
                                  <p:childTnLst>
                                    <p:set>
                                      <p:cBhvr>
                                        <p:cTn id="98" dur="1" fill="hold">
                                          <p:stCondLst>
                                            <p:cond delay="0"/>
                                          </p:stCondLst>
                                        </p:cTn>
                                        <p:tgtEl>
                                          <p:spTgt spid="17"/>
                                        </p:tgtEl>
                                        <p:attrNameLst>
                                          <p:attrName>style.visibility</p:attrName>
                                        </p:attrNameLst>
                                      </p:cBhvr>
                                      <p:to>
                                        <p:strVal val="visible"/>
                                      </p:to>
                                    </p:set>
                                    <p:animEffect transition="in" filter="wipe(up)">
                                      <p:cBhvr>
                                        <p:cTn id="99" dur="500"/>
                                        <p:tgtEl>
                                          <p:spTgt spid="17"/>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500"/>
                                        <p:tgtEl>
                                          <p:spTgt spid="2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500"/>
                                        <p:tgtEl>
                                          <p:spTgt spid="28"/>
                                        </p:tgtEl>
                                      </p:cBhvr>
                                    </p:animEffect>
                                  </p:childTnLst>
                                </p:cTn>
                              </p:par>
                            </p:childTnLst>
                          </p:cTn>
                        </p:par>
                        <p:par>
                          <p:cTn id="121" fill="hold">
                            <p:stCondLst>
                              <p:cond delay="2500"/>
                            </p:stCondLst>
                            <p:childTnLst>
                              <p:par>
                                <p:cTn id="122" presetID="10" presetClass="entr" presetSubtype="0" fill="hold" grpId="0" nodeType="after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par>
                          <p:cTn id="128" fill="hold">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500"/>
                                        <p:tgtEl>
                                          <p:spTgt spid="3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819089" y="1523563"/>
            <a:ext cx="2645625" cy="1931381"/>
            <a:chOff x="838200" y="1818565"/>
            <a:chExt cx="3000018" cy="2197810"/>
          </a:xfrm>
          <a:solidFill>
            <a:srgbClr val="17375E"/>
          </a:solidFill>
        </p:grpSpPr>
        <p:grpSp>
          <p:nvGrpSpPr>
            <p:cNvPr id="3" name="Group 36"/>
            <p:cNvGrpSpPr/>
            <p:nvPr/>
          </p:nvGrpSpPr>
          <p:grpSpPr>
            <a:xfrm>
              <a:off x="2019300" y="2381250"/>
              <a:ext cx="644663" cy="1635125"/>
              <a:chOff x="2389188" y="1800226"/>
              <a:chExt cx="828675" cy="2101850"/>
            </a:xfrm>
            <a:grpFill/>
            <a:effectLst>
              <a:innerShdw dist="50800" dir="5400000">
                <a:prstClr val="black">
                  <a:alpha val="20000"/>
                </a:prstClr>
              </a:innerShdw>
            </a:effectLst>
          </p:grpSpPr>
          <p:sp>
            <p:nvSpPr>
              <p:cNvPr id="21"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sp>
            <p:nvSpPr>
              <p:cNvPr id="22"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grpSp>
        <p:grpSp>
          <p:nvGrpSpPr>
            <p:cNvPr id="4" name="Group 42"/>
            <p:cNvGrpSpPr/>
            <p:nvPr/>
          </p:nvGrpSpPr>
          <p:grpSpPr>
            <a:xfrm>
              <a:off x="2743201" y="2663458"/>
              <a:ext cx="533400" cy="1352917"/>
              <a:chOff x="2389188" y="1800226"/>
              <a:chExt cx="828675" cy="2101850"/>
            </a:xfrm>
            <a:grpFill/>
            <a:effectLst>
              <a:innerShdw dist="50800" dir="5400000">
                <a:prstClr val="black">
                  <a:alpha val="20000"/>
                </a:prstClr>
              </a:innerShdw>
            </a:effectLst>
          </p:grpSpPr>
          <p:sp>
            <p:nvSpPr>
              <p:cNvPr id="19"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sp>
            <p:nvSpPr>
              <p:cNvPr id="20"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grpSp>
        <p:grpSp>
          <p:nvGrpSpPr>
            <p:cNvPr id="5" name="Group 45"/>
            <p:cNvGrpSpPr/>
            <p:nvPr/>
          </p:nvGrpSpPr>
          <p:grpSpPr>
            <a:xfrm>
              <a:off x="1409700" y="2663458"/>
              <a:ext cx="533400" cy="1352917"/>
              <a:chOff x="2389188" y="1800226"/>
              <a:chExt cx="828675" cy="2101850"/>
            </a:xfrm>
            <a:grpFill/>
            <a:effectLst>
              <a:innerShdw dist="50800" dir="5400000">
                <a:prstClr val="black">
                  <a:alpha val="20000"/>
                </a:prstClr>
              </a:innerShdw>
            </a:effectLst>
          </p:grpSpPr>
          <p:sp>
            <p:nvSpPr>
              <p:cNvPr id="17"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sp>
            <p:nvSpPr>
              <p:cNvPr id="18"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grpSp>
        <p:grpSp>
          <p:nvGrpSpPr>
            <p:cNvPr id="6" name="Group 48"/>
            <p:cNvGrpSpPr/>
            <p:nvPr/>
          </p:nvGrpSpPr>
          <p:grpSpPr>
            <a:xfrm>
              <a:off x="914400" y="2917825"/>
              <a:ext cx="433113" cy="1098550"/>
              <a:chOff x="2389188" y="1800226"/>
              <a:chExt cx="828675" cy="2101850"/>
            </a:xfrm>
            <a:grpFill/>
            <a:effectLst>
              <a:innerShdw dist="50800" dir="5400000">
                <a:prstClr val="black">
                  <a:alpha val="20000"/>
                </a:prstClr>
              </a:innerShdw>
            </a:effectLst>
          </p:grpSpPr>
          <p:sp>
            <p:nvSpPr>
              <p:cNvPr id="15"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sp>
            <p:nvSpPr>
              <p:cNvPr id="16"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grpSp>
        <p:grpSp>
          <p:nvGrpSpPr>
            <p:cNvPr id="7" name="Group 51"/>
            <p:cNvGrpSpPr/>
            <p:nvPr/>
          </p:nvGrpSpPr>
          <p:grpSpPr>
            <a:xfrm>
              <a:off x="3390900" y="2917825"/>
              <a:ext cx="433113" cy="1098550"/>
              <a:chOff x="2389188" y="1800226"/>
              <a:chExt cx="828675" cy="2101850"/>
            </a:xfrm>
            <a:grpFill/>
            <a:effectLst>
              <a:innerShdw dist="50800" dir="5400000">
                <a:prstClr val="black">
                  <a:alpha val="20000"/>
                </a:prstClr>
              </a:innerShdw>
            </a:effectLst>
          </p:grpSpPr>
          <p:sp>
            <p:nvSpPr>
              <p:cNvPr id="13"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sp>
            <p:nvSpPr>
              <p:cNvPr id="14"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grpSp>
        <p:sp>
          <p:nvSpPr>
            <p:cNvPr id="8" name="Freeform 29"/>
            <p:cNvSpPr>
              <a:spLocks noEditPoints="1"/>
            </p:cNvSpPr>
            <p:nvPr/>
          </p:nvSpPr>
          <p:spPr bwMode="auto">
            <a:xfrm>
              <a:off x="2209800" y="1818565"/>
              <a:ext cx="533400" cy="466725"/>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sz="1595">
                <a:solidFill>
                  <a:schemeClr val="tx1">
                    <a:lumMod val="75000"/>
                    <a:lumOff val="25000"/>
                  </a:schemeClr>
                </a:solidFill>
                <a:cs typeface="+mn-ea"/>
                <a:sym typeface="+mn-lt"/>
              </a:endParaRPr>
            </a:p>
          </p:txBody>
        </p:sp>
        <p:sp>
          <p:nvSpPr>
            <p:cNvPr id="9" name="Freeform 29"/>
            <p:cNvSpPr>
              <a:spLocks noEditPoints="1"/>
            </p:cNvSpPr>
            <p:nvPr/>
          </p:nvSpPr>
          <p:spPr bwMode="auto">
            <a:xfrm>
              <a:off x="2871788" y="2237467"/>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sz="1595">
                <a:solidFill>
                  <a:schemeClr val="tx1">
                    <a:lumMod val="75000"/>
                    <a:lumOff val="25000"/>
                  </a:schemeClr>
                </a:solidFill>
                <a:cs typeface="+mn-ea"/>
                <a:sym typeface="+mn-lt"/>
              </a:endParaRPr>
            </a:p>
          </p:txBody>
        </p:sp>
        <p:sp>
          <p:nvSpPr>
            <p:cNvPr id="10" name="Freeform 29"/>
            <p:cNvSpPr>
              <a:spLocks noEditPoints="1"/>
            </p:cNvSpPr>
            <p:nvPr/>
          </p:nvSpPr>
          <p:spPr bwMode="auto">
            <a:xfrm>
              <a:off x="3505201" y="2571750"/>
              <a:ext cx="333017"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sz="1595">
                <a:solidFill>
                  <a:schemeClr val="tx1">
                    <a:lumMod val="75000"/>
                    <a:lumOff val="25000"/>
                  </a:schemeClr>
                </a:solidFill>
                <a:cs typeface="+mn-ea"/>
                <a:sym typeface="+mn-lt"/>
              </a:endParaRPr>
            </a:p>
          </p:txBody>
        </p:sp>
        <p:sp>
          <p:nvSpPr>
            <p:cNvPr id="11" name="Freeform 29"/>
            <p:cNvSpPr>
              <a:spLocks noEditPoints="1"/>
            </p:cNvSpPr>
            <p:nvPr/>
          </p:nvSpPr>
          <p:spPr bwMode="auto">
            <a:xfrm flipH="1">
              <a:off x="1371600" y="2266950"/>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sz="1595">
                <a:solidFill>
                  <a:schemeClr val="tx1">
                    <a:lumMod val="75000"/>
                    <a:lumOff val="25000"/>
                  </a:schemeClr>
                </a:solidFill>
                <a:cs typeface="+mn-ea"/>
                <a:sym typeface="+mn-lt"/>
              </a:endParaRPr>
            </a:p>
          </p:txBody>
        </p:sp>
        <p:sp>
          <p:nvSpPr>
            <p:cNvPr id="12" name="Freeform 29"/>
            <p:cNvSpPr>
              <a:spLocks noEditPoints="1"/>
            </p:cNvSpPr>
            <p:nvPr/>
          </p:nvSpPr>
          <p:spPr bwMode="auto">
            <a:xfrm flipH="1">
              <a:off x="838200" y="2533650"/>
              <a:ext cx="333016"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sz="1595">
                <a:solidFill>
                  <a:schemeClr val="tx1">
                    <a:lumMod val="75000"/>
                    <a:lumOff val="25000"/>
                  </a:schemeClr>
                </a:solidFill>
                <a:cs typeface="+mn-ea"/>
                <a:sym typeface="+mn-lt"/>
              </a:endParaRPr>
            </a:p>
          </p:txBody>
        </p:sp>
      </p:grpSp>
      <p:grpSp>
        <p:nvGrpSpPr>
          <p:cNvPr id="23" name="Group 117"/>
          <p:cNvGrpSpPr/>
          <p:nvPr/>
        </p:nvGrpSpPr>
        <p:grpSpPr>
          <a:xfrm>
            <a:off x="5483415" y="1516667"/>
            <a:ext cx="2645625" cy="1931381"/>
            <a:chOff x="5156200" y="1818565"/>
            <a:chExt cx="3013262" cy="2197809"/>
          </a:xfrm>
          <a:solidFill>
            <a:srgbClr val="FFC000"/>
          </a:solidFill>
        </p:grpSpPr>
        <p:grpSp>
          <p:nvGrpSpPr>
            <p:cNvPr id="24" name="Group 118"/>
            <p:cNvGrpSpPr/>
            <p:nvPr/>
          </p:nvGrpSpPr>
          <p:grpSpPr>
            <a:xfrm>
              <a:off x="6286499" y="2381250"/>
              <a:ext cx="742228" cy="1635125"/>
              <a:chOff x="1182688" y="1800226"/>
              <a:chExt cx="954088" cy="2101850"/>
            </a:xfrm>
            <a:grpFill/>
            <a:effectLst/>
          </p:grpSpPr>
          <p:sp>
            <p:nvSpPr>
              <p:cNvPr id="42" name="Freeform 136"/>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sp>
            <p:nvSpPr>
              <p:cNvPr id="43" name="Freeform 137"/>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grpSp>
        <p:sp>
          <p:nvSpPr>
            <p:cNvPr id="25" name="Freeform 29"/>
            <p:cNvSpPr>
              <a:spLocks noEditPoints="1"/>
            </p:cNvSpPr>
            <p:nvPr/>
          </p:nvSpPr>
          <p:spPr bwMode="auto">
            <a:xfrm>
              <a:off x="6527800" y="1818565"/>
              <a:ext cx="533400" cy="466725"/>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sz="1595">
                <a:solidFill>
                  <a:schemeClr val="tx1">
                    <a:lumMod val="75000"/>
                    <a:lumOff val="25000"/>
                  </a:schemeClr>
                </a:solidFill>
                <a:cs typeface="+mn-ea"/>
                <a:sym typeface="+mn-lt"/>
              </a:endParaRPr>
            </a:p>
          </p:txBody>
        </p:sp>
        <p:sp>
          <p:nvSpPr>
            <p:cNvPr id="26" name="Freeform 29"/>
            <p:cNvSpPr>
              <a:spLocks noEditPoints="1"/>
            </p:cNvSpPr>
            <p:nvPr/>
          </p:nvSpPr>
          <p:spPr bwMode="auto">
            <a:xfrm>
              <a:off x="7189788" y="2237467"/>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sz="1595">
                <a:solidFill>
                  <a:schemeClr val="tx1">
                    <a:lumMod val="75000"/>
                    <a:lumOff val="25000"/>
                  </a:schemeClr>
                </a:solidFill>
                <a:cs typeface="+mn-ea"/>
                <a:sym typeface="+mn-lt"/>
              </a:endParaRPr>
            </a:p>
          </p:txBody>
        </p:sp>
        <p:sp>
          <p:nvSpPr>
            <p:cNvPr id="27" name="Freeform 29"/>
            <p:cNvSpPr>
              <a:spLocks noEditPoints="1"/>
            </p:cNvSpPr>
            <p:nvPr/>
          </p:nvSpPr>
          <p:spPr bwMode="auto">
            <a:xfrm>
              <a:off x="7823201" y="2571750"/>
              <a:ext cx="333017"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sz="1595">
                <a:solidFill>
                  <a:schemeClr val="tx1">
                    <a:lumMod val="75000"/>
                    <a:lumOff val="25000"/>
                  </a:schemeClr>
                </a:solidFill>
                <a:cs typeface="+mn-ea"/>
                <a:sym typeface="+mn-lt"/>
              </a:endParaRPr>
            </a:p>
          </p:txBody>
        </p:sp>
        <p:sp>
          <p:nvSpPr>
            <p:cNvPr id="28" name="Freeform 29"/>
            <p:cNvSpPr>
              <a:spLocks noEditPoints="1"/>
            </p:cNvSpPr>
            <p:nvPr/>
          </p:nvSpPr>
          <p:spPr bwMode="auto">
            <a:xfrm flipH="1">
              <a:off x="5689600" y="2266950"/>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sz="1595">
                <a:solidFill>
                  <a:schemeClr val="tx1">
                    <a:lumMod val="75000"/>
                    <a:lumOff val="25000"/>
                  </a:schemeClr>
                </a:solidFill>
                <a:cs typeface="+mn-ea"/>
                <a:sym typeface="+mn-lt"/>
              </a:endParaRPr>
            </a:p>
          </p:txBody>
        </p:sp>
        <p:sp>
          <p:nvSpPr>
            <p:cNvPr id="29" name="Freeform 29"/>
            <p:cNvSpPr>
              <a:spLocks noEditPoints="1"/>
            </p:cNvSpPr>
            <p:nvPr/>
          </p:nvSpPr>
          <p:spPr bwMode="auto">
            <a:xfrm flipH="1">
              <a:off x="5156200" y="2533650"/>
              <a:ext cx="333016"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sz="1595">
                <a:solidFill>
                  <a:schemeClr val="tx1">
                    <a:lumMod val="75000"/>
                    <a:lumOff val="25000"/>
                  </a:schemeClr>
                </a:solidFill>
                <a:cs typeface="+mn-ea"/>
                <a:sym typeface="+mn-lt"/>
              </a:endParaRPr>
            </a:p>
          </p:txBody>
        </p:sp>
        <p:grpSp>
          <p:nvGrpSpPr>
            <p:cNvPr id="30" name="Group 124"/>
            <p:cNvGrpSpPr/>
            <p:nvPr/>
          </p:nvGrpSpPr>
          <p:grpSpPr>
            <a:xfrm>
              <a:off x="5683252" y="2673428"/>
              <a:ext cx="609601" cy="1342941"/>
              <a:chOff x="1182688" y="1800226"/>
              <a:chExt cx="954088" cy="2101850"/>
            </a:xfrm>
            <a:grpFill/>
            <a:effectLst/>
          </p:grpSpPr>
          <p:sp>
            <p:nvSpPr>
              <p:cNvPr id="40" name="Freeform 134"/>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sp>
            <p:nvSpPr>
              <p:cNvPr id="41" name="Freeform 135"/>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grpSp>
        <p:grpSp>
          <p:nvGrpSpPr>
            <p:cNvPr id="31" name="Group 125"/>
            <p:cNvGrpSpPr/>
            <p:nvPr/>
          </p:nvGrpSpPr>
          <p:grpSpPr>
            <a:xfrm>
              <a:off x="5194300" y="2917827"/>
              <a:ext cx="498662" cy="1098550"/>
              <a:chOff x="1182688" y="1800226"/>
              <a:chExt cx="954088" cy="2101850"/>
            </a:xfrm>
            <a:grpFill/>
            <a:effectLst/>
          </p:grpSpPr>
          <p:sp>
            <p:nvSpPr>
              <p:cNvPr id="38" name="Freeform 132"/>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sp>
            <p:nvSpPr>
              <p:cNvPr id="39" name="Freeform 133"/>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grpSp>
        <p:grpSp>
          <p:nvGrpSpPr>
            <p:cNvPr id="32" name="Group 126"/>
            <p:cNvGrpSpPr/>
            <p:nvPr/>
          </p:nvGrpSpPr>
          <p:grpSpPr>
            <a:xfrm>
              <a:off x="7670800" y="2917827"/>
              <a:ext cx="498662" cy="1098550"/>
              <a:chOff x="1182688" y="1800226"/>
              <a:chExt cx="954088" cy="2101850"/>
            </a:xfrm>
            <a:grpFill/>
            <a:effectLst/>
          </p:grpSpPr>
          <p:sp>
            <p:nvSpPr>
              <p:cNvPr id="36" name="Freeform 130"/>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sp>
            <p:nvSpPr>
              <p:cNvPr id="37" name="Freeform 131"/>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grpSp>
        <p:grpSp>
          <p:nvGrpSpPr>
            <p:cNvPr id="33" name="Group 127"/>
            <p:cNvGrpSpPr/>
            <p:nvPr/>
          </p:nvGrpSpPr>
          <p:grpSpPr>
            <a:xfrm>
              <a:off x="7023101" y="2673428"/>
              <a:ext cx="609601" cy="1342941"/>
              <a:chOff x="1182688" y="1800226"/>
              <a:chExt cx="954088" cy="2101850"/>
            </a:xfrm>
            <a:grpFill/>
            <a:effectLst/>
          </p:grpSpPr>
          <p:sp>
            <p:nvSpPr>
              <p:cNvPr id="34" name="Freeform 128"/>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sp>
            <p:nvSpPr>
              <p:cNvPr id="35" name="Freeform 129"/>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grpFill/>
              <a:effectLst>
                <a:outerShdw blurRad="63500" algn="ctr" rotWithShape="0">
                  <a:prstClr val="black">
                    <a:alpha val="40000"/>
                  </a:prstClr>
                </a:outerShdw>
              </a:effectLst>
            </p:spPr>
            <p:txBody>
              <a:bodyPr anchor="ctr"/>
              <a:lstStyle/>
              <a:p>
                <a:pPr algn="ctr"/>
                <a:endParaRPr lang="en-US" sz="1595">
                  <a:solidFill>
                    <a:schemeClr val="tx1">
                      <a:lumMod val="75000"/>
                      <a:lumOff val="25000"/>
                    </a:schemeClr>
                  </a:solidFill>
                  <a:cs typeface="+mn-ea"/>
                  <a:sym typeface="+mn-lt"/>
                </a:endParaRPr>
              </a:p>
            </p:txBody>
          </p:sp>
        </p:grpSp>
      </p:grpSp>
      <p:grpSp>
        <p:nvGrpSpPr>
          <p:cNvPr id="44" name="Group 5"/>
          <p:cNvGrpSpPr/>
          <p:nvPr/>
        </p:nvGrpSpPr>
        <p:grpSpPr>
          <a:xfrm>
            <a:off x="4124936" y="2474470"/>
            <a:ext cx="797172" cy="793578"/>
            <a:chOff x="4236720" y="2596405"/>
            <a:chExt cx="670560" cy="670560"/>
          </a:xfrm>
        </p:grpSpPr>
        <p:sp>
          <p:nvSpPr>
            <p:cNvPr id="45" name="Oval 140"/>
            <p:cNvSpPr/>
            <p:nvPr/>
          </p:nvSpPr>
          <p:spPr>
            <a:xfrm>
              <a:off x="4236720" y="2596405"/>
              <a:ext cx="670560" cy="670560"/>
            </a:xfrm>
            <a:prstGeom prst="ellipse">
              <a:avLst/>
            </a:prstGeom>
            <a:solidFill>
              <a:schemeClr val="tx2"/>
            </a:solidFill>
            <a:effectLst>
              <a:outerShdw blurRad="63500" algn="ctr" rotWithShape="0">
                <a:prstClr val="black">
                  <a:alpha val="40000"/>
                </a:prstClr>
              </a:outerShdw>
            </a:effectLst>
          </p:spPr>
          <p:txBody>
            <a:bodyPr anchor="ctr"/>
            <a:lstStyle/>
            <a:p>
              <a:pPr algn="ctr"/>
              <a:endParaRPr lang="ar-SA" sz="1595">
                <a:solidFill>
                  <a:schemeClr val="tx1">
                    <a:lumMod val="75000"/>
                    <a:lumOff val="25000"/>
                  </a:schemeClr>
                </a:solidFill>
                <a:cs typeface="+mn-ea"/>
                <a:sym typeface="+mn-lt"/>
              </a:endParaRPr>
            </a:p>
          </p:txBody>
        </p:sp>
        <p:sp>
          <p:nvSpPr>
            <p:cNvPr id="46" name="TextBox 51"/>
            <p:cNvSpPr txBox="1"/>
            <p:nvPr/>
          </p:nvSpPr>
          <p:spPr>
            <a:xfrm>
              <a:off x="4253113" y="2764453"/>
              <a:ext cx="637774" cy="266700"/>
            </a:xfrm>
            <a:prstGeom prst="rect">
              <a:avLst/>
            </a:prstGeom>
            <a:noFill/>
          </p:spPr>
          <p:txBody>
            <a:bodyPr wrap="square" lIns="0" tIns="0" rIns="0" bIns="0" rtlCol="1" anchor="t" anchorCtr="0">
              <a:noAutofit/>
            </a:bodyPr>
            <a:lstStyle/>
            <a:p>
              <a:pPr algn="ctr" defTabSz="894080">
                <a:defRPr/>
              </a:pPr>
              <a:r>
                <a:rPr lang="en-US" sz="2785" b="1" kern="0" dirty="0">
                  <a:solidFill>
                    <a:schemeClr val="bg1"/>
                  </a:solidFill>
                  <a:cs typeface="+mn-ea"/>
                  <a:sym typeface="+mn-lt"/>
                </a:rPr>
                <a:t>VS</a:t>
              </a:r>
              <a:endParaRPr lang="ar-SA" sz="2785" b="1" kern="0" dirty="0">
                <a:solidFill>
                  <a:schemeClr val="bg1"/>
                </a:solidFill>
                <a:cs typeface="+mn-ea"/>
                <a:sym typeface="+mn-lt"/>
              </a:endParaRPr>
            </a:p>
          </p:txBody>
        </p:sp>
      </p:grpSp>
      <p:grpSp>
        <p:nvGrpSpPr>
          <p:cNvPr id="47" name="Group 54"/>
          <p:cNvGrpSpPr/>
          <p:nvPr/>
        </p:nvGrpSpPr>
        <p:grpSpPr>
          <a:xfrm>
            <a:off x="3623079" y="2849219"/>
            <a:ext cx="402212" cy="75751"/>
            <a:chOff x="2656464" y="2476500"/>
            <a:chExt cx="338330" cy="64008"/>
          </a:xfrm>
        </p:grpSpPr>
        <p:cxnSp>
          <p:nvCxnSpPr>
            <p:cNvPr id="48" name="Straight Connector 55"/>
            <p:cNvCxnSpPr>
              <a:endCxn id="49" idx="2"/>
            </p:cNvCxnSpPr>
            <p:nvPr/>
          </p:nvCxnSpPr>
          <p:spPr>
            <a:xfrm rot="10800000">
              <a:off x="2720473" y="2508505"/>
              <a:ext cx="274321" cy="1283"/>
            </a:xfrm>
            <a:prstGeom prst="line">
              <a:avLst/>
            </a:prstGeom>
            <a:noFill/>
            <a:ln w="12700" cap="flat" cmpd="sng" algn="ctr">
              <a:solidFill>
                <a:schemeClr val="tx1"/>
              </a:solidFill>
              <a:prstDash val="solid"/>
            </a:ln>
            <a:effectLst/>
          </p:spPr>
        </p:cxnSp>
        <p:sp>
          <p:nvSpPr>
            <p:cNvPr id="49" name="Oval 56"/>
            <p:cNvSpPr/>
            <p:nvPr/>
          </p:nvSpPr>
          <p:spPr>
            <a:xfrm rot="10800000">
              <a:off x="2656464" y="2476500"/>
              <a:ext cx="64008" cy="64008"/>
            </a:xfrm>
            <a:prstGeom prst="ellipse">
              <a:avLst/>
            </a:prstGeom>
            <a:solidFill>
              <a:srgbClr val="FFFFFF"/>
            </a:solidFill>
            <a:ln w="12700" cap="flat" cmpd="sng" algn="ctr">
              <a:solidFill>
                <a:schemeClr val="tx1"/>
              </a:solidFill>
              <a:prstDash val="solid"/>
            </a:ln>
            <a:effectLst/>
          </p:spPr>
          <p:txBody>
            <a:bodyPr rtlCol="1" anchor="ctr"/>
            <a:lstStyle/>
            <a:p>
              <a:pPr algn="ctr" defTabSz="894080">
                <a:defRPr/>
              </a:pPr>
              <a:endParaRPr lang="ar-SA" sz="1790" kern="0">
                <a:solidFill>
                  <a:schemeClr val="tx1">
                    <a:lumMod val="75000"/>
                    <a:lumOff val="25000"/>
                  </a:schemeClr>
                </a:solidFill>
                <a:cs typeface="+mn-ea"/>
                <a:sym typeface="+mn-lt"/>
              </a:endParaRPr>
            </a:p>
          </p:txBody>
        </p:sp>
      </p:grpSp>
      <p:grpSp>
        <p:nvGrpSpPr>
          <p:cNvPr id="50" name="Group 63"/>
          <p:cNvGrpSpPr/>
          <p:nvPr/>
        </p:nvGrpSpPr>
        <p:grpSpPr>
          <a:xfrm rot="10800000">
            <a:off x="4994966" y="2849219"/>
            <a:ext cx="402212" cy="75751"/>
            <a:chOff x="2656464" y="2476500"/>
            <a:chExt cx="338330" cy="64008"/>
          </a:xfrm>
        </p:grpSpPr>
        <p:cxnSp>
          <p:nvCxnSpPr>
            <p:cNvPr id="51" name="Straight Connector 64"/>
            <p:cNvCxnSpPr>
              <a:endCxn id="52" idx="2"/>
            </p:cNvCxnSpPr>
            <p:nvPr/>
          </p:nvCxnSpPr>
          <p:spPr>
            <a:xfrm rot="10800000">
              <a:off x="2720473" y="2508505"/>
              <a:ext cx="274321" cy="1283"/>
            </a:xfrm>
            <a:prstGeom prst="line">
              <a:avLst/>
            </a:prstGeom>
            <a:noFill/>
            <a:ln w="12700" cap="flat" cmpd="sng" algn="ctr">
              <a:solidFill>
                <a:schemeClr val="tx1"/>
              </a:solidFill>
              <a:prstDash val="solid"/>
            </a:ln>
            <a:effectLst/>
          </p:spPr>
        </p:cxnSp>
        <p:sp>
          <p:nvSpPr>
            <p:cNvPr id="52" name="Oval 66"/>
            <p:cNvSpPr/>
            <p:nvPr/>
          </p:nvSpPr>
          <p:spPr>
            <a:xfrm rot="10800000">
              <a:off x="2656464" y="2476500"/>
              <a:ext cx="64008" cy="64008"/>
            </a:xfrm>
            <a:prstGeom prst="ellipse">
              <a:avLst/>
            </a:prstGeom>
            <a:solidFill>
              <a:srgbClr val="FFFFFF"/>
            </a:solidFill>
            <a:ln w="12700" cap="flat" cmpd="sng" algn="ctr">
              <a:solidFill>
                <a:schemeClr val="tx1"/>
              </a:solidFill>
              <a:prstDash val="solid"/>
            </a:ln>
            <a:effectLst/>
          </p:spPr>
          <p:txBody>
            <a:bodyPr rtlCol="1" anchor="ctr"/>
            <a:lstStyle/>
            <a:p>
              <a:pPr algn="ctr" defTabSz="894080">
                <a:defRPr/>
              </a:pPr>
              <a:endParaRPr lang="ar-SA" sz="1790" kern="0">
                <a:solidFill>
                  <a:schemeClr val="tx1">
                    <a:lumMod val="75000"/>
                    <a:lumOff val="25000"/>
                  </a:schemeClr>
                </a:solidFill>
                <a:cs typeface="+mn-ea"/>
                <a:sym typeface="+mn-lt"/>
              </a:endParaRPr>
            </a:p>
          </p:txBody>
        </p:sp>
      </p:grpSp>
      <p:sp>
        <p:nvSpPr>
          <p:cNvPr id="53" name="矩形 1"/>
          <p:cNvSpPr>
            <a:spLocks noChangeArrowheads="1"/>
          </p:cNvSpPr>
          <p:nvPr/>
        </p:nvSpPr>
        <p:spPr bwMode="auto">
          <a:xfrm>
            <a:off x="1001897" y="3654900"/>
            <a:ext cx="2403667" cy="72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2" tIns="33541" rIns="67082" bIns="33541">
            <a:spAutoFit/>
          </a:bodyPr>
          <a:lstStyle/>
          <a:p>
            <a:pPr algn="ctr">
              <a:lnSpc>
                <a:spcPct val="120000"/>
              </a:lnSpc>
              <a:defRPr/>
            </a:pPr>
            <a:r>
              <a:rPr lang="zh-CN" altLang="en-US" sz="1195" kern="0" dirty="0">
                <a:solidFill>
                  <a:schemeClr val="tx1">
                    <a:lumMod val="75000"/>
                    <a:lumOff val="25000"/>
                  </a:schemeClr>
                </a:solidFill>
                <a:cs typeface="+mn-ea"/>
                <a:sym typeface="+mn-lt"/>
              </a:rPr>
              <a:t>在此录入上述图表的描述说明，在此录入上述图表的描述说明，在此录入上述图表的描述说明。</a:t>
            </a:r>
          </a:p>
        </p:txBody>
      </p:sp>
      <p:sp>
        <p:nvSpPr>
          <p:cNvPr id="54" name="矩形 1"/>
          <p:cNvSpPr>
            <a:spLocks noChangeArrowheads="1"/>
          </p:cNvSpPr>
          <p:nvPr/>
        </p:nvSpPr>
        <p:spPr bwMode="auto">
          <a:xfrm>
            <a:off x="5652985" y="3654900"/>
            <a:ext cx="2403667" cy="72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2" tIns="33541" rIns="67082" bIns="33541">
            <a:spAutoFit/>
          </a:bodyPr>
          <a:lstStyle/>
          <a:p>
            <a:pPr algn="ctr">
              <a:lnSpc>
                <a:spcPct val="120000"/>
              </a:lnSpc>
              <a:defRPr/>
            </a:pPr>
            <a:r>
              <a:rPr lang="zh-CN" altLang="en-US" sz="1195" kern="0" dirty="0">
                <a:solidFill>
                  <a:schemeClr val="tx1">
                    <a:lumMod val="75000"/>
                    <a:lumOff val="25000"/>
                  </a:schemeClr>
                </a:solidFill>
                <a:cs typeface="+mn-ea"/>
                <a:sym typeface="+mn-lt"/>
              </a:rPr>
              <a:t>在此录入上述图表的描述说明，在此录入上述图表的描述说明，在此录入上述图表的描述说明。</a:t>
            </a:r>
          </a:p>
        </p:txBody>
      </p:sp>
      <p:sp>
        <p:nvSpPr>
          <p:cNvPr id="55" name="矩形 54"/>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56" name="矩形 55"/>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57"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58" name="矩形 57"/>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59" name="TextBox 8"/>
          <p:cNvSpPr txBox="1"/>
          <p:nvPr/>
        </p:nvSpPr>
        <p:spPr>
          <a:xfrm>
            <a:off x="566353" y="155740"/>
            <a:ext cx="1610404"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b="1" dirty="0">
                <a:solidFill>
                  <a:prstClr val="black">
                    <a:lumMod val="65000"/>
                    <a:lumOff val="35000"/>
                  </a:prstClr>
                </a:solidFill>
                <a:cs typeface="+mn-ea"/>
                <a:sym typeface="+mn-lt"/>
              </a:rPr>
              <a:t>思维导图概述</a:t>
            </a:r>
            <a:endParaRPr lang="zh-CN" altLang="en-US" sz="2490" b="1" dirty="0">
              <a:solidFill>
                <a:prstClr val="black">
                  <a:lumMod val="65000"/>
                  <a:lumOff val="35000"/>
                </a:prstClr>
              </a:solidFill>
              <a:cs typeface="+mn-ea"/>
              <a:sym typeface="+mn-lt"/>
            </a:endParaRPr>
          </a:p>
        </p:txBody>
      </p:sp>
      <p:sp>
        <p:nvSpPr>
          <p:cNvPr id="60"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prstClr val="white">
                    <a:lumMod val="50000"/>
                  </a:prstClr>
                </a:solidFill>
                <a:cs typeface="+mn-ea"/>
                <a:sym typeface="+mn-lt"/>
              </a:rPr>
              <a:t>CLICK TO ADD CAPTION TEXT</a:t>
            </a:r>
            <a:endParaRPr lang="zh-CN" altLang="en-US" sz="995" dirty="0">
              <a:solidFill>
                <a:prstClr val="white">
                  <a:lumMod val="50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256"/>
    </mc:Choice>
    <mc:Fallback xmlns="">
      <p:transition spd="slow" advTm="5256"/>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200" fill="hold"/>
                                            <p:tgtEl>
                                              <p:spTgt spid="44"/>
                                            </p:tgtEl>
                                            <p:attrNameLst>
                                              <p:attrName>ppt_w</p:attrName>
                                            </p:attrNameLst>
                                          </p:cBhvr>
                                          <p:tavLst>
                                            <p:tav tm="0">
                                              <p:val>
                                                <p:fltVal val="0"/>
                                              </p:val>
                                            </p:tav>
                                            <p:tav tm="100000">
                                              <p:val>
                                                <p:strVal val="#ppt_w"/>
                                              </p:val>
                                            </p:tav>
                                          </p:tavLst>
                                        </p:anim>
                                        <p:anim calcmode="lin" valueType="num">
                                          <p:cBhvr>
                                            <p:cTn id="8" dur="200" fill="hold"/>
                                            <p:tgtEl>
                                              <p:spTgt spid="44"/>
                                            </p:tgtEl>
                                            <p:attrNameLst>
                                              <p:attrName>ppt_h</p:attrName>
                                            </p:attrNameLst>
                                          </p:cBhvr>
                                          <p:tavLst>
                                            <p:tav tm="0">
                                              <p:val>
                                                <p:fltVal val="0"/>
                                              </p:val>
                                            </p:tav>
                                            <p:tav tm="100000">
                                              <p:val>
                                                <p:strVal val="#ppt_h"/>
                                              </p:val>
                                            </p:tav>
                                          </p:tavLst>
                                        </p:anim>
                                        <p:animEffect transition="in" filter="fade">
                                          <p:cBhvr>
                                            <p:cTn id="9" dur="200"/>
                                            <p:tgtEl>
                                              <p:spTgt spid="44"/>
                                            </p:tgtEl>
                                          </p:cBhvr>
                                        </p:animEffect>
                                      </p:childTnLst>
                                    </p:cTn>
                                  </p:par>
                                  <p:par>
                                    <p:cTn id="10" presetID="6" presetClass="emph" presetSubtype="0" autoRev="1" fill="hold" nodeType="withEffect">
                                      <p:stCondLst>
                                        <p:cond delay="150"/>
                                      </p:stCondLst>
                                      <p:childTnLst>
                                        <p:animScale>
                                          <p:cBhvr>
                                            <p:cTn id="11" dur="100" fill="hold"/>
                                            <p:tgtEl>
                                              <p:spTgt spid="44"/>
                                            </p:tgtEl>
                                          </p:cBhvr>
                                          <p:by x="130000" y="130000"/>
                                        </p:animScale>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right)">
                                          <p:cBhvr>
                                            <p:cTn id="15" dur="400"/>
                                            <p:tgtEl>
                                              <p:spTgt spid="47"/>
                                            </p:tgtEl>
                                          </p:cBhvr>
                                        </p:animEffect>
                                      </p:childTnLst>
                                    </p:cTn>
                                  </p:par>
                                  <p:par>
                                    <p:cTn id="16" presetID="22" presetClass="entr" presetSubtype="8"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400"/>
                                            <p:tgtEl>
                                              <p:spTgt spid="50"/>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anim calcmode="lin" valueType="num">
                                          <p:cBhvr>
                                            <p:cTn id="23" dur="750" fill="hold"/>
                                            <p:tgtEl>
                                              <p:spTgt spid="2"/>
                                            </p:tgtEl>
                                            <p:attrNameLst>
                                              <p:attrName>ppt_x</p:attrName>
                                            </p:attrNameLst>
                                          </p:cBhvr>
                                          <p:tavLst>
                                            <p:tav tm="0">
                                              <p:val>
                                                <p:strVal val="#ppt_x"/>
                                              </p:val>
                                            </p:tav>
                                            <p:tav tm="100000">
                                              <p:val>
                                                <p:strVal val="#ppt_x"/>
                                              </p:val>
                                            </p:tav>
                                          </p:tavLst>
                                        </p:anim>
                                        <p:anim calcmode="lin" valueType="num">
                                          <p:cBhvr>
                                            <p:cTn id="24" dur="75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anim calcmode="lin" valueType="num">
                                          <p:cBhvr>
                                            <p:cTn id="28" dur="750" fill="hold"/>
                                            <p:tgtEl>
                                              <p:spTgt spid="23"/>
                                            </p:tgtEl>
                                            <p:attrNameLst>
                                              <p:attrName>ppt_x</p:attrName>
                                            </p:attrNameLst>
                                          </p:cBhvr>
                                          <p:tavLst>
                                            <p:tav tm="0">
                                              <p:val>
                                                <p:strVal val="#ppt_x"/>
                                              </p:val>
                                            </p:tav>
                                            <p:tav tm="100000">
                                              <p:val>
                                                <p:strVal val="#ppt_x"/>
                                              </p:val>
                                            </p:tav>
                                          </p:tavLst>
                                        </p:anim>
                                        <p:anim calcmode="lin" valueType="num">
                                          <p:cBhvr>
                                            <p:cTn id="29" dur="75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14:presetBounceEnd="50000">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14:bounceEnd="50000">
                                          <p:cBhvr additive="base">
                                            <p:cTn id="33" dur="5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5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50000">
                                      <p:stCondLst>
                                        <p:cond delay="200"/>
                                      </p:stCondLst>
                                      <p:childTnLst>
                                        <p:set>
                                          <p:cBhvr>
                                            <p:cTn id="36" dur="1" fill="hold">
                                              <p:stCondLst>
                                                <p:cond delay="0"/>
                                              </p:stCondLst>
                                            </p:cTn>
                                            <p:tgtEl>
                                              <p:spTgt spid="54"/>
                                            </p:tgtEl>
                                            <p:attrNameLst>
                                              <p:attrName>style.visibility</p:attrName>
                                            </p:attrNameLst>
                                          </p:cBhvr>
                                          <p:to>
                                            <p:strVal val="visible"/>
                                          </p:to>
                                        </p:set>
                                        <p:anim calcmode="lin" valueType="num" p14:bounceEnd="50000">
                                          <p:cBhvr additive="base">
                                            <p:cTn id="37" dur="500" fill="hold"/>
                                            <p:tgtEl>
                                              <p:spTgt spid="54"/>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200" fill="hold"/>
                                            <p:tgtEl>
                                              <p:spTgt spid="44"/>
                                            </p:tgtEl>
                                            <p:attrNameLst>
                                              <p:attrName>ppt_w</p:attrName>
                                            </p:attrNameLst>
                                          </p:cBhvr>
                                          <p:tavLst>
                                            <p:tav tm="0">
                                              <p:val>
                                                <p:fltVal val="0"/>
                                              </p:val>
                                            </p:tav>
                                            <p:tav tm="100000">
                                              <p:val>
                                                <p:strVal val="#ppt_w"/>
                                              </p:val>
                                            </p:tav>
                                          </p:tavLst>
                                        </p:anim>
                                        <p:anim calcmode="lin" valueType="num">
                                          <p:cBhvr>
                                            <p:cTn id="8" dur="200" fill="hold"/>
                                            <p:tgtEl>
                                              <p:spTgt spid="44"/>
                                            </p:tgtEl>
                                            <p:attrNameLst>
                                              <p:attrName>ppt_h</p:attrName>
                                            </p:attrNameLst>
                                          </p:cBhvr>
                                          <p:tavLst>
                                            <p:tav tm="0">
                                              <p:val>
                                                <p:fltVal val="0"/>
                                              </p:val>
                                            </p:tav>
                                            <p:tav tm="100000">
                                              <p:val>
                                                <p:strVal val="#ppt_h"/>
                                              </p:val>
                                            </p:tav>
                                          </p:tavLst>
                                        </p:anim>
                                        <p:animEffect transition="in" filter="fade">
                                          <p:cBhvr>
                                            <p:cTn id="9" dur="200"/>
                                            <p:tgtEl>
                                              <p:spTgt spid="44"/>
                                            </p:tgtEl>
                                          </p:cBhvr>
                                        </p:animEffect>
                                      </p:childTnLst>
                                    </p:cTn>
                                  </p:par>
                                  <p:par>
                                    <p:cTn id="10" presetID="6" presetClass="emph" presetSubtype="0" autoRev="1" fill="hold" nodeType="withEffect">
                                      <p:stCondLst>
                                        <p:cond delay="150"/>
                                      </p:stCondLst>
                                      <p:childTnLst>
                                        <p:animScale>
                                          <p:cBhvr>
                                            <p:cTn id="11" dur="100" fill="hold"/>
                                            <p:tgtEl>
                                              <p:spTgt spid="44"/>
                                            </p:tgtEl>
                                          </p:cBhvr>
                                          <p:by x="130000" y="130000"/>
                                        </p:animScale>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right)">
                                          <p:cBhvr>
                                            <p:cTn id="15" dur="400"/>
                                            <p:tgtEl>
                                              <p:spTgt spid="47"/>
                                            </p:tgtEl>
                                          </p:cBhvr>
                                        </p:animEffect>
                                      </p:childTnLst>
                                    </p:cTn>
                                  </p:par>
                                  <p:par>
                                    <p:cTn id="16" presetID="22" presetClass="entr" presetSubtype="8"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400"/>
                                            <p:tgtEl>
                                              <p:spTgt spid="50"/>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anim calcmode="lin" valueType="num">
                                          <p:cBhvr>
                                            <p:cTn id="23" dur="750" fill="hold"/>
                                            <p:tgtEl>
                                              <p:spTgt spid="2"/>
                                            </p:tgtEl>
                                            <p:attrNameLst>
                                              <p:attrName>ppt_x</p:attrName>
                                            </p:attrNameLst>
                                          </p:cBhvr>
                                          <p:tavLst>
                                            <p:tav tm="0">
                                              <p:val>
                                                <p:strVal val="#ppt_x"/>
                                              </p:val>
                                            </p:tav>
                                            <p:tav tm="100000">
                                              <p:val>
                                                <p:strVal val="#ppt_x"/>
                                              </p:val>
                                            </p:tav>
                                          </p:tavLst>
                                        </p:anim>
                                        <p:anim calcmode="lin" valueType="num">
                                          <p:cBhvr>
                                            <p:cTn id="24" dur="75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anim calcmode="lin" valueType="num">
                                          <p:cBhvr>
                                            <p:cTn id="28" dur="750" fill="hold"/>
                                            <p:tgtEl>
                                              <p:spTgt spid="23"/>
                                            </p:tgtEl>
                                            <p:attrNameLst>
                                              <p:attrName>ppt_x</p:attrName>
                                            </p:attrNameLst>
                                          </p:cBhvr>
                                          <p:tavLst>
                                            <p:tav tm="0">
                                              <p:val>
                                                <p:strVal val="#ppt_x"/>
                                              </p:val>
                                            </p:tav>
                                            <p:tav tm="100000">
                                              <p:val>
                                                <p:strVal val="#ppt_x"/>
                                              </p:val>
                                            </p:tav>
                                          </p:tavLst>
                                        </p:anim>
                                        <p:anim calcmode="lin" valueType="num">
                                          <p:cBhvr>
                                            <p:cTn id="29" dur="75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ppt_x"/>
                                              </p:val>
                                            </p:tav>
                                            <p:tav tm="100000">
                                              <p:val>
                                                <p:strVal val="#ppt_x"/>
                                              </p:val>
                                            </p:tav>
                                          </p:tavLst>
                                        </p:anim>
                                        <p:anim calcmode="lin" valueType="num">
                                          <p:cBhvr additive="base">
                                            <p:cTn id="34" dur="500" fill="hold"/>
                                            <p:tgtEl>
                                              <p:spTgt spid="5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732524"/>
            <a:ext cx="8959850" cy="12391"/>
            <a:chOff x="0" y="3428999"/>
            <a:chExt cx="12192000" cy="16937"/>
          </a:xfrm>
        </p:grpSpPr>
        <p:cxnSp>
          <p:nvCxnSpPr>
            <p:cNvPr id="3" name="直接连接符 2"/>
            <p:cNvCxnSpPr/>
            <p:nvPr/>
          </p:nvCxnSpPr>
          <p:spPr>
            <a:xfrm>
              <a:off x="0" y="3445936"/>
              <a:ext cx="12192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4" name="直接连接符 3"/>
            <p:cNvCxnSpPr/>
            <p:nvPr/>
          </p:nvCxnSpPr>
          <p:spPr>
            <a:xfrm>
              <a:off x="0" y="3428999"/>
              <a:ext cx="12192000" cy="0"/>
            </a:xfrm>
            <a:prstGeom prst="line">
              <a:avLst/>
            </a:prstGeom>
            <a:ln w="28575">
              <a:solidFill>
                <a:schemeClr val="bg1">
                  <a:lumMod val="65000"/>
                </a:schemeClr>
              </a:solidFill>
            </a:ln>
          </p:spPr>
          <p:style>
            <a:lnRef idx="1">
              <a:schemeClr val="dk1"/>
            </a:lnRef>
            <a:fillRef idx="0">
              <a:schemeClr val="dk1"/>
            </a:fillRef>
            <a:effectRef idx="0">
              <a:schemeClr val="dk1"/>
            </a:effectRef>
            <a:fontRef idx="minor">
              <a:schemeClr val="tx1"/>
            </a:fontRef>
          </p:style>
        </p:cxnSp>
      </p:grpSp>
      <p:grpSp>
        <p:nvGrpSpPr>
          <p:cNvPr id="5" name="组合 4"/>
          <p:cNvGrpSpPr/>
          <p:nvPr/>
        </p:nvGrpSpPr>
        <p:grpSpPr>
          <a:xfrm>
            <a:off x="192147" y="1565089"/>
            <a:ext cx="2331234" cy="2320726"/>
            <a:chOff x="664329" y="2299272"/>
            <a:chExt cx="2212236" cy="2212236"/>
          </a:xfrm>
        </p:grpSpPr>
        <p:grpSp>
          <p:nvGrpSpPr>
            <p:cNvPr id="6" name="组合 5"/>
            <p:cNvGrpSpPr/>
            <p:nvPr/>
          </p:nvGrpSpPr>
          <p:grpSpPr>
            <a:xfrm>
              <a:off x="664329" y="2299272"/>
              <a:ext cx="2212236" cy="2212236"/>
              <a:chOff x="413242" y="2498776"/>
              <a:chExt cx="1860446" cy="1860447"/>
            </a:xfrm>
          </p:grpSpPr>
          <p:sp>
            <p:nvSpPr>
              <p:cNvPr id="8" name="椭圆 7"/>
              <p:cNvSpPr/>
              <p:nvPr/>
            </p:nvSpPr>
            <p:spPr>
              <a:xfrm>
                <a:off x="413242" y="2498776"/>
                <a:ext cx="1860446" cy="1860447"/>
              </a:xfrm>
              <a:prstGeom prst="ellipse">
                <a:avLst/>
              </a:prstGeom>
              <a:solidFill>
                <a:srgbClr val="17375E"/>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5" dirty="0">
                  <a:solidFill>
                    <a:schemeClr val="tx1">
                      <a:lumMod val="75000"/>
                      <a:lumOff val="25000"/>
                    </a:schemeClr>
                  </a:solidFill>
                  <a:cs typeface="+mn-ea"/>
                  <a:sym typeface="+mn-lt"/>
                </a:endParaRPr>
              </a:p>
            </p:txBody>
          </p:sp>
          <p:sp>
            <p:nvSpPr>
              <p:cNvPr id="9" name="椭圆 8"/>
              <p:cNvSpPr/>
              <p:nvPr/>
            </p:nvSpPr>
            <p:spPr>
              <a:xfrm rot="10800000">
                <a:off x="621171" y="2706704"/>
                <a:ext cx="1444588" cy="1444589"/>
              </a:xfrm>
              <a:prstGeom prst="ellipse">
                <a:avLst/>
              </a:prstGeom>
              <a:solidFill>
                <a:srgbClr val="17375E"/>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5" dirty="0">
                  <a:solidFill>
                    <a:schemeClr val="tx1">
                      <a:lumMod val="75000"/>
                      <a:lumOff val="25000"/>
                    </a:schemeClr>
                  </a:solidFill>
                  <a:cs typeface="+mn-ea"/>
                  <a:sym typeface="+mn-lt"/>
                </a:endParaRPr>
              </a:p>
            </p:txBody>
          </p:sp>
        </p:grpSp>
        <p:sp>
          <p:nvSpPr>
            <p:cNvPr id="7" name="文本框 11"/>
            <p:cNvSpPr txBox="1"/>
            <p:nvPr/>
          </p:nvSpPr>
          <p:spPr>
            <a:xfrm>
              <a:off x="884042" y="3078762"/>
              <a:ext cx="1773434" cy="730108"/>
            </a:xfrm>
            <a:prstGeom prst="rect">
              <a:avLst/>
            </a:prstGeom>
            <a:noFill/>
          </p:spPr>
          <p:txBody>
            <a:bodyPr wrap="none" rtlCol="0">
              <a:spAutoFit/>
            </a:bodyPr>
            <a:lstStyle/>
            <a:p>
              <a:r>
                <a:rPr lang="zh-CN" altLang="en-US" sz="4380" b="1" dirty="0">
                  <a:solidFill>
                    <a:schemeClr val="bg1"/>
                  </a:solidFill>
                  <a:cs typeface="+mn-ea"/>
                  <a:sym typeface="+mn-lt"/>
                </a:rPr>
                <a:t>关键词</a:t>
              </a:r>
            </a:p>
          </p:txBody>
        </p:sp>
      </p:grpSp>
      <p:sp>
        <p:nvSpPr>
          <p:cNvPr id="10" name="椭圆 9"/>
          <p:cNvSpPr/>
          <p:nvPr/>
        </p:nvSpPr>
        <p:spPr>
          <a:xfrm rot="10800000">
            <a:off x="2763843" y="2589715"/>
            <a:ext cx="330718" cy="329228"/>
          </a:xfrm>
          <a:prstGeom prst="ellipse">
            <a:avLst/>
          </a:prstGeom>
          <a:solidFill>
            <a:srgbClr val="FFC000"/>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rtlCol="0" anchor="ctr"/>
          <a:lstStyle/>
          <a:p>
            <a:pPr algn="ctr"/>
            <a:endParaRPr lang="zh-CN" altLang="en-US" sz="1595" dirty="0">
              <a:solidFill>
                <a:schemeClr val="tx1">
                  <a:lumMod val="75000"/>
                  <a:lumOff val="25000"/>
                </a:schemeClr>
              </a:solidFill>
              <a:cs typeface="+mn-ea"/>
              <a:sym typeface="+mn-lt"/>
            </a:endParaRPr>
          </a:p>
        </p:txBody>
      </p:sp>
      <p:sp>
        <p:nvSpPr>
          <p:cNvPr id="11" name="椭圆 10"/>
          <p:cNvSpPr/>
          <p:nvPr/>
        </p:nvSpPr>
        <p:spPr>
          <a:xfrm rot="10800000">
            <a:off x="4810413" y="2589715"/>
            <a:ext cx="330718" cy="329228"/>
          </a:xfrm>
          <a:prstGeom prst="ellipse">
            <a:avLst/>
          </a:prstGeom>
          <a:solidFill>
            <a:srgbClr val="FFC000"/>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rtlCol="0" anchor="ctr"/>
          <a:lstStyle/>
          <a:p>
            <a:pPr algn="ctr"/>
            <a:endParaRPr lang="zh-CN" altLang="en-US" sz="1595" dirty="0">
              <a:solidFill>
                <a:schemeClr val="tx1">
                  <a:lumMod val="75000"/>
                  <a:lumOff val="25000"/>
                </a:schemeClr>
              </a:solidFill>
              <a:cs typeface="+mn-ea"/>
              <a:sym typeface="+mn-lt"/>
            </a:endParaRPr>
          </a:p>
        </p:txBody>
      </p:sp>
      <p:sp>
        <p:nvSpPr>
          <p:cNvPr id="12" name="椭圆 11"/>
          <p:cNvSpPr/>
          <p:nvPr/>
        </p:nvSpPr>
        <p:spPr>
          <a:xfrm rot="10800000">
            <a:off x="6857917" y="2589715"/>
            <a:ext cx="330718" cy="329228"/>
          </a:xfrm>
          <a:prstGeom prst="ellipse">
            <a:avLst/>
          </a:prstGeom>
          <a:solidFill>
            <a:srgbClr val="FFC000"/>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rtlCol="0" anchor="ctr"/>
          <a:lstStyle/>
          <a:p>
            <a:pPr algn="ctr"/>
            <a:endParaRPr lang="zh-CN" altLang="en-US" sz="1595" dirty="0">
              <a:solidFill>
                <a:schemeClr val="tx1">
                  <a:lumMod val="75000"/>
                  <a:lumOff val="25000"/>
                </a:schemeClr>
              </a:solidFill>
              <a:cs typeface="+mn-ea"/>
              <a:sym typeface="+mn-lt"/>
            </a:endParaRPr>
          </a:p>
        </p:txBody>
      </p:sp>
      <p:grpSp>
        <p:nvGrpSpPr>
          <p:cNvPr id="13" name="组合 12"/>
          <p:cNvGrpSpPr/>
          <p:nvPr/>
        </p:nvGrpSpPr>
        <p:grpSpPr>
          <a:xfrm>
            <a:off x="3355106" y="2146507"/>
            <a:ext cx="1221147" cy="1215643"/>
            <a:chOff x="4565417" y="2918258"/>
            <a:chExt cx="1661660" cy="1661660"/>
          </a:xfrm>
        </p:grpSpPr>
        <p:grpSp>
          <p:nvGrpSpPr>
            <p:cNvPr id="14" name="组合 13"/>
            <p:cNvGrpSpPr/>
            <p:nvPr/>
          </p:nvGrpSpPr>
          <p:grpSpPr>
            <a:xfrm>
              <a:off x="4565417" y="2918258"/>
              <a:ext cx="1661660" cy="1661660"/>
              <a:chOff x="4056364" y="1384713"/>
              <a:chExt cx="4088570" cy="4088570"/>
            </a:xfrm>
          </p:grpSpPr>
          <p:sp>
            <p:nvSpPr>
              <p:cNvPr id="16" name="椭圆 15"/>
              <p:cNvSpPr/>
              <p:nvPr/>
            </p:nvSpPr>
            <p:spPr>
              <a:xfrm>
                <a:off x="4500033" y="1833033"/>
                <a:ext cx="3191933" cy="3191933"/>
              </a:xfrm>
              <a:prstGeom prst="ellipse">
                <a:avLst/>
              </a:prstGeom>
              <a:solidFill>
                <a:srgbClr val="17375E"/>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5" dirty="0">
                  <a:solidFill>
                    <a:schemeClr val="bg1"/>
                  </a:solidFill>
                  <a:cs typeface="+mn-ea"/>
                  <a:sym typeface="+mn-lt"/>
                </a:endParaRPr>
              </a:p>
            </p:txBody>
          </p:sp>
          <p:sp>
            <p:nvSpPr>
              <p:cNvPr id="17" name="同心圆 16"/>
              <p:cNvSpPr/>
              <p:nvPr/>
            </p:nvSpPr>
            <p:spPr>
              <a:xfrm rot="10800000">
                <a:off x="4056364" y="1384713"/>
                <a:ext cx="4088570" cy="4088570"/>
              </a:xfrm>
              <a:prstGeom prst="donut">
                <a:avLst>
                  <a:gd name="adj" fmla="val 14371"/>
                </a:avLst>
              </a:prstGeom>
              <a:solidFill>
                <a:srgbClr val="17375E"/>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5" dirty="0">
                  <a:solidFill>
                    <a:schemeClr val="bg1"/>
                  </a:solidFill>
                  <a:cs typeface="+mn-ea"/>
                  <a:sym typeface="+mn-lt"/>
                </a:endParaRPr>
              </a:p>
            </p:txBody>
          </p:sp>
        </p:grpSp>
        <p:sp>
          <p:nvSpPr>
            <p:cNvPr id="15" name="文本框 19"/>
            <p:cNvSpPr txBox="1"/>
            <p:nvPr/>
          </p:nvSpPr>
          <p:spPr>
            <a:xfrm>
              <a:off x="5144793" y="3491525"/>
              <a:ext cx="653984" cy="565339"/>
            </a:xfrm>
            <a:prstGeom prst="rect">
              <a:avLst/>
            </a:prstGeom>
            <a:noFill/>
          </p:spPr>
          <p:txBody>
            <a:bodyPr wrap="none" rtlCol="0">
              <a:spAutoFit/>
            </a:bodyPr>
            <a:lstStyle/>
            <a:p>
              <a:r>
                <a:rPr lang="en-US" altLang="zh-CN" sz="2090" dirty="0">
                  <a:solidFill>
                    <a:schemeClr val="bg1"/>
                  </a:solidFill>
                  <a:cs typeface="+mn-ea"/>
                  <a:sym typeface="+mn-lt"/>
                </a:rPr>
                <a:t>01</a:t>
              </a:r>
              <a:endParaRPr lang="zh-CN" altLang="en-US" sz="2090" dirty="0">
                <a:solidFill>
                  <a:schemeClr val="bg1"/>
                </a:solidFill>
                <a:cs typeface="+mn-ea"/>
                <a:sym typeface="+mn-lt"/>
              </a:endParaRPr>
            </a:p>
          </p:txBody>
        </p:sp>
      </p:grpSp>
      <p:grpSp>
        <p:nvGrpSpPr>
          <p:cNvPr id="18" name="组合 17"/>
          <p:cNvGrpSpPr/>
          <p:nvPr/>
        </p:nvGrpSpPr>
        <p:grpSpPr>
          <a:xfrm>
            <a:off x="5401678" y="2146507"/>
            <a:ext cx="1221147" cy="1215643"/>
            <a:chOff x="7350262" y="2918258"/>
            <a:chExt cx="1661660" cy="1661660"/>
          </a:xfrm>
        </p:grpSpPr>
        <p:grpSp>
          <p:nvGrpSpPr>
            <p:cNvPr id="19" name="组合 18"/>
            <p:cNvGrpSpPr/>
            <p:nvPr/>
          </p:nvGrpSpPr>
          <p:grpSpPr>
            <a:xfrm>
              <a:off x="7350262" y="2918258"/>
              <a:ext cx="1661660" cy="1661660"/>
              <a:chOff x="4056364" y="1384713"/>
              <a:chExt cx="4088570" cy="4088570"/>
            </a:xfrm>
          </p:grpSpPr>
          <p:sp>
            <p:nvSpPr>
              <p:cNvPr id="21" name="椭圆 20"/>
              <p:cNvSpPr/>
              <p:nvPr/>
            </p:nvSpPr>
            <p:spPr>
              <a:xfrm>
                <a:off x="4500033" y="1833033"/>
                <a:ext cx="3191933" cy="3191933"/>
              </a:xfrm>
              <a:prstGeom prst="ellipse">
                <a:avLst/>
              </a:prstGeom>
              <a:solidFill>
                <a:srgbClr val="17375E"/>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5" dirty="0">
                  <a:solidFill>
                    <a:schemeClr val="bg1"/>
                  </a:solidFill>
                  <a:cs typeface="+mn-ea"/>
                  <a:sym typeface="+mn-lt"/>
                </a:endParaRPr>
              </a:p>
            </p:txBody>
          </p:sp>
          <p:sp>
            <p:nvSpPr>
              <p:cNvPr id="22" name="同心圆 21"/>
              <p:cNvSpPr/>
              <p:nvPr/>
            </p:nvSpPr>
            <p:spPr>
              <a:xfrm rot="10800000">
                <a:off x="4056364" y="1384713"/>
                <a:ext cx="4088570" cy="4088570"/>
              </a:xfrm>
              <a:prstGeom prst="donut">
                <a:avLst>
                  <a:gd name="adj" fmla="val 14371"/>
                </a:avLst>
              </a:prstGeom>
              <a:solidFill>
                <a:srgbClr val="17375E"/>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5">
                  <a:solidFill>
                    <a:schemeClr val="bg1"/>
                  </a:solidFill>
                  <a:cs typeface="+mn-ea"/>
                  <a:sym typeface="+mn-lt"/>
                </a:endParaRPr>
              </a:p>
            </p:txBody>
          </p:sp>
        </p:grpSp>
        <p:sp>
          <p:nvSpPr>
            <p:cNvPr id="20" name="文本框 24"/>
            <p:cNvSpPr txBox="1"/>
            <p:nvPr/>
          </p:nvSpPr>
          <p:spPr>
            <a:xfrm>
              <a:off x="7904126" y="3487478"/>
              <a:ext cx="653984" cy="565339"/>
            </a:xfrm>
            <a:prstGeom prst="rect">
              <a:avLst/>
            </a:prstGeom>
            <a:noFill/>
          </p:spPr>
          <p:txBody>
            <a:bodyPr wrap="none" rtlCol="0">
              <a:spAutoFit/>
            </a:bodyPr>
            <a:lstStyle/>
            <a:p>
              <a:r>
                <a:rPr lang="en-US" altLang="zh-CN" sz="2090" dirty="0">
                  <a:solidFill>
                    <a:schemeClr val="bg1"/>
                  </a:solidFill>
                  <a:cs typeface="+mn-ea"/>
                  <a:sym typeface="+mn-lt"/>
                </a:rPr>
                <a:t>02</a:t>
              </a:r>
              <a:endParaRPr lang="zh-CN" altLang="en-US" sz="2090" dirty="0">
                <a:solidFill>
                  <a:schemeClr val="bg1"/>
                </a:solidFill>
                <a:cs typeface="+mn-ea"/>
                <a:sym typeface="+mn-lt"/>
              </a:endParaRPr>
            </a:p>
          </p:txBody>
        </p:sp>
      </p:grpSp>
      <p:grpSp>
        <p:nvGrpSpPr>
          <p:cNvPr id="23" name="组合 22"/>
          <p:cNvGrpSpPr/>
          <p:nvPr/>
        </p:nvGrpSpPr>
        <p:grpSpPr>
          <a:xfrm>
            <a:off x="7449181" y="2146507"/>
            <a:ext cx="1221147" cy="1215643"/>
            <a:chOff x="10136376" y="2918258"/>
            <a:chExt cx="1661660" cy="1661660"/>
          </a:xfrm>
        </p:grpSpPr>
        <p:grpSp>
          <p:nvGrpSpPr>
            <p:cNvPr id="24" name="组合 23"/>
            <p:cNvGrpSpPr/>
            <p:nvPr/>
          </p:nvGrpSpPr>
          <p:grpSpPr>
            <a:xfrm>
              <a:off x="10136376" y="2918258"/>
              <a:ext cx="1661660" cy="1661660"/>
              <a:chOff x="4056364" y="1384713"/>
              <a:chExt cx="4088570" cy="4088570"/>
            </a:xfrm>
          </p:grpSpPr>
          <p:sp>
            <p:nvSpPr>
              <p:cNvPr id="26" name="椭圆 25"/>
              <p:cNvSpPr/>
              <p:nvPr/>
            </p:nvSpPr>
            <p:spPr>
              <a:xfrm>
                <a:off x="4500033" y="1833033"/>
                <a:ext cx="3191933" cy="3191933"/>
              </a:xfrm>
              <a:prstGeom prst="ellipse">
                <a:avLst/>
              </a:prstGeom>
              <a:solidFill>
                <a:srgbClr val="17375E"/>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5" dirty="0">
                  <a:solidFill>
                    <a:schemeClr val="bg1"/>
                  </a:solidFill>
                  <a:cs typeface="+mn-ea"/>
                  <a:sym typeface="+mn-lt"/>
                </a:endParaRPr>
              </a:p>
            </p:txBody>
          </p:sp>
          <p:sp>
            <p:nvSpPr>
              <p:cNvPr id="27" name="同心圆 26"/>
              <p:cNvSpPr/>
              <p:nvPr/>
            </p:nvSpPr>
            <p:spPr>
              <a:xfrm rot="10800000">
                <a:off x="4056364" y="1384713"/>
                <a:ext cx="4088570" cy="4088570"/>
              </a:xfrm>
              <a:prstGeom prst="donut">
                <a:avLst>
                  <a:gd name="adj" fmla="val 14371"/>
                </a:avLst>
              </a:prstGeom>
              <a:solidFill>
                <a:srgbClr val="17375E"/>
              </a:solidFill>
              <a:ln>
                <a:noFill/>
              </a:ln>
              <a:effectLst>
                <a:outerShdw blurRad="63500" sx="102000" sy="1020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5" dirty="0">
                  <a:solidFill>
                    <a:schemeClr val="bg1"/>
                  </a:solidFill>
                  <a:cs typeface="+mn-ea"/>
                  <a:sym typeface="+mn-lt"/>
                </a:endParaRPr>
              </a:p>
            </p:txBody>
          </p:sp>
        </p:grpSp>
        <p:sp>
          <p:nvSpPr>
            <p:cNvPr id="25" name="文本框 29"/>
            <p:cNvSpPr txBox="1"/>
            <p:nvPr/>
          </p:nvSpPr>
          <p:spPr>
            <a:xfrm>
              <a:off x="10690240" y="3487478"/>
              <a:ext cx="653984" cy="565339"/>
            </a:xfrm>
            <a:prstGeom prst="rect">
              <a:avLst/>
            </a:prstGeom>
            <a:noFill/>
          </p:spPr>
          <p:txBody>
            <a:bodyPr wrap="none" rtlCol="0">
              <a:spAutoFit/>
            </a:bodyPr>
            <a:lstStyle/>
            <a:p>
              <a:r>
                <a:rPr lang="en-US" altLang="zh-CN" sz="2090" dirty="0">
                  <a:solidFill>
                    <a:schemeClr val="bg1"/>
                  </a:solidFill>
                  <a:cs typeface="+mn-ea"/>
                  <a:sym typeface="+mn-lt"/>
                </a:rPr>
                <a:t>03</a:t>
              </a:r>
              <a:endParaRPr lang="zh-CN" altLang="en-US" sz="2090" dirty="0">
                <a:solidFill>
                  <a:schemeClr val="bg1"/>
                </a:solidFill>
                <a:cs typeface="+mn-ea"/>
                <a:sym typeface="+mn-lt"/>
              </a:endParaRPr>
            </a:p>
          </p:txBody>
        </p:sp>
      </p:grpSp>
      <p:sp>
        <p:nvSpPr>
          <p:cNvPr id="28" name="等腰三角形 27"/>
          <p:cNvSpPr/>
          <p:nvPr/>
        </p:nvSpPr>
        <p:spPr>
          <a:xfrm flipV="1">
            <a:off x="3864722" y="3516493"/>
            <a:ext cx="190595" cy="162194"/>
          </a:xfrm>
          <a:prstGeom prst="triangle">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rtlCol="0" anchor="ctr"/>
          <a:lstStyle/>
          <a:p>
            <a:pPr algn="ctr"/>
            <a:endParaRPr lang="zh-CN" altLang="en-US" sz="1595">
              <a:solidFill>
                <a:schemeClr val="tx1">
                  <a:lumMod val="75000"/>
                  <a:lumOff val="25000"/>
                </a:schemeClr>
              </a:solidFill>
              <a:cs typeface="+mn-ea"/>
              <a:sym typeface="+mn-lt"/>
            </a:endParaRPr>
          </a:p>
        </p:txBody>
      </p:sp>
      <p:sp>
        <p:nvSpPr>
          <p:cNvPr id="29" name="等腰三角形 28"/>
          <p:cNvSpPr/>
          <p:nvPr/>
        </p:nvSpPr>
        <p:spPr>
          <a:xfrm flipV="1">
            <a:off x="7988714" y="3516493"/>
            <a:ext cx="190595" cy="162194"/>
          </a:xfrm>
          <a:prstGeom prst="triangle">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rtlCol="0" anchor="ctr"/>
          <a:lstStyle/>
          <a:p>
            <a:pPr algn="ctr"/>
            <a:endParaRPr lang="zh-CN" altLang="en-US" sz="1595">
              <a:solidFill>
                <a:schemeClr val="tx1">
                  <a:lumMod val="75000"/>
                  <a:lumOff val="25000"/>
                </a:schemeClr>
              </a:solidFill>
              <a:cs typeface="+mn-ea"/>
              <a:sym typeface="+mn-lt"/>
            </a:endParaRPr>
          </a:p>
        </p:txBody>
      </p:sp>
      <p:sp>
        <p:nvSpPr>
          <p:cNvPr id="30" name="等腰三角形 29"/>
          <p:cNvSpPr/>
          <p:nvPr/>
        </p:nvSpPr>
        <p:spPr>
          <a:xfrm rot="10800000" flipV="1">
            <a:off x="5933720" y="1881041"/>
            <a:ext cx="190595" cy="162194"/>
          </a:xfrm>
          <a:prstGeom prst="triangle">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2" tIns="33541" rIns="67082" bIns="33541" rtlCol="0" anchor="ctr"/>
          <a:lstStyle/>
          <a:p>
            <a:pPr algn="ctr"/>
            <a:endParaRPr lang="zh-CN" altLang="en-US" sz="1595">
              <a:solidFill>
                <a:schemeClr val="tx1">
                  <a:lumMod val="75000"/>
                  <a:lumOff val="25000"/>
                </a:schemeClr>
              </a:solidFill>
              <a:cs typeface="+mn-ea"/>
              <a:sym typeface="+mn-lt"/>
            </a:endParaRPr>
          </a:p>
        </p:txBody>
      </p:sp>
      <p:grpSp>
        <p:nvGrpSpPr>
          <p:cNvPr id="31" name="组合 30"/>
          <p:cNvGrpSpPr/>
          <p:nvPr/>
        </p:nvGrpSpPr>
        <p:grpSpPr>
          <a:xfrm>
            <a:off x="2933538" y="3738221"/>
            <a:ext cx="2089987" cy="1129826"/>
            <a:chOff x="1642867" y="4368045"/>
            <a:chExt cx="2843923" cy="1544357"/>
          </a:xfrm>
        </p:grpSpPr>
        <p:sp>
          <p:nvSpPr>
            <p:cNvPr id="32" name="矩形 31"/>
            <p:cNvSpPr/>
            <p:nvPr/>
          </p:nvSpPr>
          <p:spPr>
            <a:xfrm>
              <a:off x="1642867" y="4699762"/>
              <a:ext cx="2843923" cy="1212640"/>
            </a:xfrm>
            <a:prstGeom prst="rect">
              <a:avLst/>
            </a:prstGeom>
            <a:effectLst/>
          </p:spPr>
          <p:txBody>
            <a:bodyPr wrap="square">
              <a:spAutoFit/>
            </a:bodyPr>
            <a:lstStyle/>
            <a:p>
              <a:pPr algn="ctr" defTabSz="894080">
                <a:lnSpc>
                  <a:spcPct val="130000"/>
                </a:lnSpc>
              </a:pPr>
              <a:r>
                <a:rPr lang="zh-CN" altLang="en-US" sz="995" dirty="0">
                  <a:solidFill>
                    <a:schemeClr val="tx1">
                      <a:lumMod val="75000"/>
                      <a:lumOff val="25000"/>
                    </a:schemeClr>
                  </a:solidFill>
                  <a:cs typeface="+mn-ea"/>
                  <a:sym typeface="+mn-lt"/>
                </a:rPr>
                <a:t>标题数字等都可以通过点击和重新输入进行更改，顶部“开始”面板中可以对字体、字号、颜色、行距等进行修改。</a:t>
              </a:r>
              <a:endParaRPr lang="en-US" altLang="zh-CN" sz="995" dirty="0">
                <a:solidFill>
                  <a:schemeClr val="tx1">
                    <a:lumMod val="75000"/>
                    <a:lumOff val="25000"/>
                  </a:schemeClr>
                </a:solidFill>
                <a:cs typeface="+mn-ea"/>
                <a:sym typeface="+mn-lt"/>
              </a:endParaRPr>
            </a:p>
          </p:txBody>
        </p:sp>
        <p:sp>
          <p:nvSpPr>
            <p:cNvPr id="33" name="TextBox 301"/>
            <p:cNvSpPr txBox="1"/>
            <p:nvPr/>
          </p:nvSpPr>
          <p:spPr>
            <a:xfrm>
              <a:off x="1763876" y="4368045"/>
              <a:ext cx="2601904" cy="460647"/>
            </a:xfrm>
            <a:prstGeom prst="rect">
              <a:avLst/>
            </a:prstGeom>
            <a:noFill/>
            <a:effectLst/>
          </p:spPr>
          <p:txBody>
            <a:bodyPr wrap="square" rtlCol="0">
              <a:spAutoFit/>
            </a:bodyPr>
            <a:lstStyle/>
            <a:p>
              <a:pPr algn="ctr" defTabSz="894080"/>
              <a:r>
                <a:rPr lang="zh-CN" altLang="en-US" sz="1595" b="1" dirty="0">
                  <a:solidFill>
                    <a:srgbClr val="17375E"/>
                  </a:solidFill>
                  <a:cs typeface="+mn-ea"/>
                  <a:sym typeface="+mn-lt"/>
                </a:rPr>
                <a:t>点击此处添加标题</a:t>
              </a:r>
            </a:p>
          </p:txBody>
        </p:sp>
      </p:grpSp>
      <p:grpSp>
        <p:nvGrpSpPr>
          <p:cNvPr id="34" name="组合 33"/>
          <p:cNvGrpSpPr/>
          <p:nvPr/>
        </p:nvGrpSpPr>
        <p:grpSpPr>
          <a:xfrm>
            <a:off x="4991408" y="738826"/>
            <a:ext cx="2089987" cy="1129826"/>
            <a:chOff x="1642867" y="4368045"/>
            <a:chExt cx="2843923" cy="1544357"/>
          </a:xfrm>
        </p:grpSpPr>
        <p:sp>
          <p:nvSpPr>
            <p:cNvPr id="35" name="矩形 34"/>
            <p:cNvSpPr/>
            <p:nvPr/>
          </p:nvSpPr>
          <p:spPr>
            <a:xfrm>
              <a:off x="1642867" y="4699762"/>
              <a:ext cx="2843923" cy="1212640"/>
            </a:xfrm>
            <a:prstGeom prst="rect">
              <a:avLst/>
            </a:prstGeom>
            <a:effectLst/>
          </p:spPr>
          <p:txBody>
            <a:bodyPr wrap="square">
              <a:spAutoFit/>
            </a:bodyPr>
            <a:lstStyle/>
            <a:p>
              <a:pPr algn="ctr" defTabSz="894080">
                <a:lnSpc>
                  <a:spcPct val="130000"/>
                </a:lnSpc>
              </a:pPr>
              <a:r>
                <a:rPr lang="zh-CN" altLang="en-US" sz="995" dirty="0">
                  <a:solidFill>
                    <a:schemeClr val="tx1">
                      <a:lumMod val="75000"/>
                      <a:lumOff val="25000"/>
                    </a:schemeClr>
                  </a:solidFill>
                  <a:cs typeface="+mn-ea"/>
                  <a:sym typeface="+mn-lt"/>
                </a:rPr>
                <a:t>标题数字等都可以通过点击和重新输入进行更改，顶部“开始”面板中可以对字体、字号、颜色、行距等进行修改。</a:t>
              </a:r>
              <a:endParaRPr lang="en-US" altLang="zh-CN" sz="995" dirty="0">
                <a:solidFill>
                  <a:schemeClr val="tx1">
                    <a:lumMod val="75000"/>
                    <a:lumOff val="25000"/>
                  </a:schemeClr>
                </a:solidFill>
                <a:cs typeface="+mn-ea"/>
                <a:sym typeface="+mn-lt"/>
              </a:endParaRPr>
            </a:p>
          </p:txBody>
        </p:sp>
        <p:sp>
          <p:nvSpPr>
            <p:cNvPr id="36" name="TextBox 301"/>
            <p:cNvSpPr txBox="1"/>
            <p:nvPr/>
          </p:nvSpPr>
          <p:spPr>
            <a:xfrm>
              <a:off x="1763876" y="4368045"/>
              <a:ext cx="2601904" cy="460647"/>
            </a:xfrm>
            <a:prstGeom prst="rect">
              <a:avLst/>
            </a:prstGeom>
            <a:noFill/>
            <a:effectLst/>
          </p:spPr>
          <p:txBody>
            <a:bodyPr wrap="square" rtlCol="0">
              <a:spAutoFit/>
            </a:bodyPr>
            <a:lstStyle/>
            <a:p>
              <a:pPr algn="ctr" defTabSz="894080"/>
              <a:r>
                <a:rPr lang="zh-CN" altLang="en-US" sz="1595" b="1" dirty="0">
                  <a:solidFill>
                    <a:srgbClr val="17375E"/>
                  </a:solidFill>
                  <a:cs typeface="+mn-ea"/>
                  <a:sym typeface="+mn-lt"/>
                </a:rPr>
                <a:t>点击此处添加标题</a:t>
              </a:r>
            </a:p>
          </p:txBody>
        </p:sp>
      </p:grpSp>
      <p:grpSp>
        <p:nvGrpSpPr>
          <p:cNvPr id="37" name="组合 36"/>
          <p:cNvGrpSpPr/>
          <p:nvPr/>
        </p:nvGrpSpPr>
        <p:grpSpPr>
          <a:xfrm>
            <a:off x="6857917" y="3738221"/>
            <a:ext cx="2089987" cy="1129826"/>
            <a:chOff x="1642867" y="4368045"/>
            <a:chExt cx="2843923" cy="1544357"/>
          </a:xfrm>
        </p:grpSpPr>
        <p:sp>
          <p:nvSpPr>
            <p:cNvPr id="38" name="矩形 37"/>
            <p:cNvSpPr/>
            <p:nvPr/>
          </p:nvSpPr>
          <p:spPr>
            <a:xfrm>
              <a:off x="1642867" y="4699762"/>
              <a:ext cx="2843923" cy="1212640"/>
            </a:xfrm>
            <a:prstGeom prst="rect">
              <a:avLst/>
            </a:prstGeom>
            <a:effectLst/>
          </p:spPr>
          <p:txBody>
            <a:bodyPr wrap="square">
              <a:spAutoFit/>
            </a:bodyPr>
            <a:lstStyle/>
            <a:p>
              <a:pPr algn="ctr" defTabSz="894080">
                <a:lnSpc>
                  <a:spcPct val="130000"/>
                </a:lnSpc>
              </a:pPr>
              <a:r>
                <a:rPr lang="zh-CN" altLang="en-US" sz="995" dirty="0">
                  <a:solidFill>
                    <a:schemeClr val="tx1">
                      <a:lumMod val="75000"/>
                      <a:lumOff val="25000"/>
                    </a:schemeClr>
                  </a:solidFill>
                  <a:cs typeface="+mn-ea"/>
                  <a:sym typeface="+mn-lt"/>
                </a:rPr>
                <a:t>标题数字等都可以通过点击和重新输入进行更改，顶部“开始”面板中可以对字体、字号、颜色、行距等进行修改。</a:t>
              </a:r>
              <a:endParaRPr lang="en-US" altLang="zh-CN" sz="995" dirty="0">
                <a:solidFill>
                  <a:schemeClr val="tx1">
                    <a:lumMod val="75000"/>
                    <a:lumOff val="25000"/>
                  </a:schemeClr>
                </a:solidFill>
                <a:cs typeface="+mn-ea"/>
                <a:sym typeface="+mn-lt"/>
              </a:endParaRPr>
            </a:p>
          </p:txBody>
        </p:sp>
        <p:sp>
          <p:nvSpPr>
            <p:cNvPr id="39" name="TextBox 301"/>
            <p:cNvSpPr txBox="1"/>
            <p:nvPr/>
          </p:nvSpPr>
          <p:spPr>
            <a:xfrm>
              <a:off x="1763876" y="4368045"/>
              <a:ext cx="2601904" cy="460647"/>
            </a:xfrm>
            <a:prstGeom prst="rect">
              <a:avLst/>
            </a:prstGeom>
            <a:noFill/>
            <a:effectLst/>
          </p:spPr>
          <p:txBody>
            <a:bodyPr wrap="square" rtlCol="0">
              <a:spAutoFit/>
            </a:bodyPr>
            <a:lstStyle/>
            <a:p>
              <a:pPr algn="ctr" defTabSz="894080"/>
              <a:r>
                <a:rPr lang="zh-CN" altLang="en-US" sz="1595" b="1" dirty="0">
                  <a:solidFill>
                    <a:srgbClr val="17375E"/>
                  </a:solidFill>
                  <a:cs typeface="+mn-ea"/>
                  <a:sym typeface="+mn-lt"/>
                </a:rPr>
                <a:t>点击此处添加标题</a:t>
              </a:r>
            </a:p>
          </p:txBody>
        </p:sp>
      </p:grpSp>
      <p:sp>
        <p:nvSpPr>
          <p:cNvPr id="40" name="矩形 39"/>
          <p:cNvSpPr/>
          <p:nvPr/>
        </p:nvSpPr>
        <p:spPr>
          <a:xfrm>
            <a:off x="-5203" y="152967"/>
            <a:ext cx="291018" cy="491679"/>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1" name="矩形 40"/>
          <p:cNvSpPr/>
          <p:nvPr/>
        </p:nvSpPr>
        <p:spPr>
          <a:xfrm>
            <a:off x="363147" y="147660"/>
            <a:ext cx="119997" cy="49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2" name="文本框 23"/>
          <p:cNvSpPr>
            <a:spLocks noChangeArrowheads="1"/>
          </p:cNvSpPr>
          <p:nvPr/>
        </p:nvSpPr>
        <p:spPr bwMode="auto">
          <a:xfrm>
            <a:off x="7822287" y="216835"/>
            <a:ext cx="1178042" cy="4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80" tIns="33539" rIns="67080" bIns="33539">
            <a:spAutoFit/>
          </a:bodyPr>
          <a:lstStyle/>
          <a:p>
            <a:pPr defTabSz="669925"/>
            <a:r>
              <a:rPr lang="en-US" altLang="zh-CN" sz="2390" dirty="0">
                <a:solidFill>
                  <a:srgbClr val="FFC000"/>
                </a:solidFill>
                <a:cs typeface="+mn-ea"/>
                <a:sym typeface="+mn-lt"/>
              </a:rPr>
              <a:t>LOGO</a:t>
            </a:r>
          </a:p>
        </p:txBody>
      </p:sp>
      <p:sp>
        <p:nvSpPr>
          <p:cNvPr id="43" name="矩形 42"/>
          <p:cNvSpPr/>
          <p:nvPr/>
        </p:nvSpPr>
        <p:spPr>
          <a:xfrm flipV="1">
            <a:off x="8862274" y="236532"/>
            <a:ext cx="133353" cy="360845"/>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67080" tIns="33539" rIns="67080" bIns="33539" rtlCol="0" anchor="ctr"/>
          <a:lstStyle/>
          <a:p>
            <a:pPr algn="ctr" defTabSz="669925"/>
            <a:endParaRPr lang="zh-CN" altLang="en-US" sz="1690">
              <a:solidFill>
                <a:srgbClr val="4E639C"/>
              </a:solidFill>
              <a:cs typeface="+mn-ea"/>
              <a:sym typeface="+mn-lt"/>
            </a:endParaRPr>
          </a:p>
        </p:txBody>
      </p:sp>
      <p:sp>
        <p:nvSpPr>
          <p:cNvPr id="44" name="TextBox 8"/>
          <p:cNvSpPr txBox="1"/>
          <p:nvPr/>
        </p:nvSpPr>
        <p:spPr>
          <a:xfrm>
            <a:off x="566353" y="155740"/>
            <a:ext cx="1610404" cy="306366"/>
          </a:xfrm>
          <a:prstGeom prst="rect">
            <a:avLst/>
          </a:prstGeom>
          <a:noFill/>
        </p:spPr>
        <p:txBody>
          <a:bodyPr wrap="square" lIns="0" tIns="0" rIns="0" bIns="0" rtlCol="0" anchor="ctr">
            <a:spAutoFit/>
          </a:bodyPr>
          <a:lstStyle/>
          <a:p>
            <a:pPr defTabSz="635635" fontAlgn="base">
              <a:spcBef>
                <a:spcPct val="0"/>
              </a:spcBef>
              <a:spcAft>
                <a:spcPct val="0"/>
              </a:spcAft>
            </a:pPr>
            <a:r>
              <a:rPr lang="zh-CN" altLang="en-US" sz="1990" b="1" dirty="0">
                <a:solidFill>
                  <a:prstClr val="black">
                    <a:lumMod val="65000"/>
                    <a:lumOff val="35000"/>
                  </a:prstClr>
                </a:solidFill>
                <a:cs typeface="+mn-ea"/>
                <a:sym typeface="+mn-lt"/>
              </a:rPr>
              <a:t>思维导图概述</a:t>
            </a:r>
            <a:endParaRPr lang="zh-CN" altLang="en-US" sz="2490" b="1" dirty="0">
              <a:solidFill>
                <a:prstClr val="black">
                  <a:lumMod val="65000"/>
                  <a:lumOff val="35000"/>
                </a:prstClr>
              </a:solidFill>
              <a:cs typeface="+mn-ea"/>
              <a:sym typeface="+mn-lt"/>
            </a:endParaRPr>
          </a:p>
        </p:txBody>
      </p:sp>
      <p:sp>
        <p:nvSpPr>
          <p:cNvPr id="45" name="TextBox 8"/>
          <p:cNvSpPr txBox="1"/>
          <p:nvPr/>
        </p:nvSpPr>
        <p:spPr>
          <a:xfrm>
            <a:off x="566353" y="475122"/>
            <a:ext cx="1610404" cy="122546"/>
          </a:xfrm>
          <a:prstGeom prst="rect">
            <a:avLst/>
          </a:prstGeom>
          <a:noFill/>
        </p:spPr>
        <p:txBody>
          <a:bodyPr wrap="square" lIns="0" tIns="0" rIns="0" bIns="0" rtlCol="0" anchor="ctr">
            <a:spAutoFit/>
          </a:bodyPr>
          <a:lstStyle/>
          <a:p>
            <a:pPr defTabSz="635635" fontAlgn="base">
              <a:spcBef>
                <a:spcPct val="0"/>
              </a:spcBef>
              <a:spcAft>
                <a:spcPct val="0"/>
              </a:spcAft>
            </a:pPr>
            <a:r>
              <a:rPr lang="en-US" altLang="zh-CN" sz="795" dirty="0">
                <a:solidFill>
                  <a:prstClr val="white">
                    <a:lumMod val="50000"/>
                  </a:prstClr>
                </a:solidFill>
                <a:cs typeface="+mn-ea"/>
                <a:sym typeface="+mn-lt"/>
              </a:rPr>
              <a:t>CLICK TO ADD CAPTION TEXT</a:t>
            </a:r>
            <a:endParaRPr lang="zh-CN" altLang="en-US" sz="995" dirty="0">
              <a:solidFill>
                <a:prstClr val="white">
                  <a:lumMod val="50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6984"/>
    </mc:Choice>
    <mc:Fallback xmlns="">
      <p:transition spd="slow" advTm="6984"/>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750"/>
                                </p:stCondLst>
                                <p:childTnLst>
                                  <p:par>
                                    <p:cTn id="9" presetID="2" presetClass="entr" presetSubtype="8" fill="hold" nodeType="after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4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40000">
                                          <p:cBhvr additive="base">
                                            <p:cTn id="15"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4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40000">
                                          <p:cBhvr additive="base">
                                            <p:cTn id="19"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40000">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14:bounceEnd="40000">
                                          <p:cBhvr additive="base">
                                            <p:cTn id="23"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40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40000">
                                          <p:cBhvr additive="base">
                                            <p:cTn id="27" dur="50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40000">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14:bounceEnd="40000">
                                          <p:cBhvr additive="base">
                                            <p:cTn id="31"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14:presetBounceEnd="4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40000">
                                          <p:cBhvr additive="base">
                                            <p:cTn id="35"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par>
                              <p:cTn id="37" fill="hold">
                                <p:stCondLst>
                                  <p:cond delay="1250"/>
                                </p:stCondLst>
                                <p:childTnLst>
                                  <p:par>
                                    <p:cTn id="38" presetID="30"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400" decel="100000"/>
                                            <p:tgtEl>
                                              <p:spTgt spid="28"/>
                                            </p:tgtEl>
                                          </p:cBhvr>
                                        </p:animEffect>
                                        <p:anim calcmode="lin" valueType="num">
                                          <p:cBhvr>
                                            <p:cTn id="41" dur="400" decel="100000" fill="hold"/>
                                            <p:tgtEl>
                                              <p:spTgt spid="28"/>
                                            </p:tgtEl>
                                            <p:attrNameLst>
                                              <p:attrName>style.rotation</p:attrName>
                                            </p:attrNameLst>
                                          </p:cBhvr>
                                          <p:tavLst>
                                            <p:tav tm="0">
                                              <p:val>
                                                <p:fltVal val="-90"/>
                                              </p:val>
                                            </p:tav>
                                            <p:tav tm="100000">
                                              <p:val>
                                                <p:fltVal val="0"/>
                                              </p:val>
                                            </p:tav>
                                          </p:tavLst>
                                        </p:anim>
                                        <p:anim calcmode="lin" valueType="num">
                                          <p:cBhvr>
                                            <p:cTn id="42" dur="400" decel="100000" fill="hold"/>
                                            <p:tgtEl>
                                              <p:spTgt spid="28"/>
                                            </p:tgtEl>
                                            <p:attrNameLst>
                                              <p:attrName>ppt_x</p:attrName>
                                            </p:attrNameLst>
                                          </p:cBhvr>
                                          <p:tavLst>
                                            <p:tav tm="0">
                                              <p:val>
                                                <p:strVal val="#ppt_x+0.4"/>
                                              </p:val>
                                            </p:tav>
                                            <p:tav tm="100000">
                                              <p:val>
                                                <p:strVal val="#ppt_x-0.05"/>
                                              </p:val>
                                            </p:tav>
                                          </p:tavLst>
                                        </p:anim>
                                        <p:anim calcmode="lin" valueType="num">
                                          <p:cBhvr>
                                            <p:cTn id="43" dur="400" decel="100000" fill="hold"/>
                                            <p:tgtEl>
                                              <p:spTgt spid="28"/>
                                            </p:tgtEl>
                                            <p:attrNameLst>
                                              <p:attrName>ppt_y</p:attrName>
                                            </p:attrNameLst>
                                          </p:cBhvr>
                                          <p:tavLst>
                                            <p:tav tm="0">
                                              <p:val>
                                                <p:strVal val="#ppt_y-0.4"/>
                                              </p:val>
                                            </p:tav>
                                            <p:tav tm="100000">
                                              <p:val>
                                                <p:strVal val="#ppt_y+0.1"/>
                                              </p:val>
                                            </p:tav>
                                          </p:tavLst>
                                        </p:anim>
                                        <p:anim calcmode="lin" valueType="num">
                                          <p:cBhvr>
                                            <p:cTn id="44" dur="100" accel="100000" fill="hold">
                                              <p:stCondLst>
                                                <p:cond delay="400"/>
                                              </p:stCondLst>
                                            </p:cTn>
                                            <p:tgtEl>
                                              <p:spTgt spid="28"/>
                                            </p:tgtEl>
                                            <p:attrNameLst>
                                              <p:attrName>ppt_x</p:attrName>
                                            </p:attrNameLst>
                                          </p:cBhvr>
                                          <p:tavLst>
                                            <p:tav tm="0">
                                              <p:val>
                                                <p:strVal val="#ppt_x-0.05"/>
                                              </p:val>
                                            </p:tav>
                                            <p:tav tm="100000">
                                              <p:val>
                                                <p:strVal val="#ppt_x"/>
                                              </p:val>
                                            </p:tav>
                                          </p:tavLst>
                                        </p:anim>
                                        <p:anim calcmode="lin" valueType="num">
                                          <p:cBhvr>
                                            <p:cTn id="45" dur="100" accel="100000" fill="hold">
                                              <p:stCondLst>
                                                <p:cond delay="400"/>
                                              </p:stCondLst>
                                            </p:cTn>
                                            <p:tgtEl>
                                              <p:spTgt spid="28"/>
                                            </p:tgtEl>
                                            <p:attrNameLst>
                                              <p:attrName>ppt_y</p:attrName>
                                            </p:attrNameLst>
                                          </p:cBhvr>
                                          <p:tavLst>
                                            <p:tav tm="0">
                                              <p:val>
                                                <p:strVal val="#ppt_y+0.1"/>
                                              </p:val>
                                            </p:tav>
                                            <p:tav tm="100000">
                                              <p:val>
                                                <p:strVal val="#ppt_y"/>
                                              </p:val>
                                            </p:tav>
                                          </p:tavLst>
                                        </p:anim>
                                      </p:childTnLst>
                                    </p:cTn>
                                  </p:par>
                                </p:childTnLst>
                              </p:cTn>
                            </p:par>
                            <p:par>
                              <p:cTn id="46" fill="hold">
                                <p:stCondLst>
                                  <p:cond delay="1750"/>
                                </p:stCondLst>
                                <p:childTnLst>
                                  <p:par>
                                    <p:cTn id="47" presetID="3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400" decel="100000"/>
                                            <p:tgtEl>
                                              <p:spTgt spid="30"/>
                                            </p:tgtEl>
                                          </p:cBhvr>
                                        </p:animEffect>
                                        <p:anim calcmode="lin" valueType="num">
                                          <p:cBhvr>
                                            <p:cTn id="50" dur="400" decel="100000" fill="hold"/>
                                            <p:tgtEl>
                                              <p:spTgt spid="30"/>
                                            </p:tgtEl>
                                            <p:attrNameLst>
                                              <p:attrName>style.rotation</p:attrName>
                                            </p:attrNameLst>
                                          </p:cBhvr>
                                          <p:tavLst>
                                            <p:tav tm="0">
                                              <p:val>
                                                <p:fltVal val="-90"/>
                                              </p:val>
                                            </p:tav>
                                            <p:tav tm="100000">
                                              <p:val>
                                                <p:fltVal val="0"/>
                                              </p:val>
                                            </p:tav>
                                          </p:tavLst>
                                        </p:anim>
                                        <p:anim calcmode="lin" valueType="num">
                                          <p:cBhvr>
                                            <p:cTn id="51" dur="400" decel="100000" fill="hold"/>
                                            <p:tgtEl>
                                              <p:spTgt spid="30"/>
                                            </p:tgtEl>
                                            <p:attrNameLst>
                                              <p:attrName>ppt_x</p:attrName>
                                            </p:attrNameLst>
                                          </p:cBhvr>
                                          <p:tavLst>
                                            <p:tav tm="0">
                                              <p:val>
                                                <p:strVal val="#ppt_x+0.4"/>
                                              </p:val>
                                            </p:tav>
                                            <p:tav tm="100000">
                                              <p:val>
                                                <p:strVal val="#ppt_x-0.05"/>
                                              </p:val>
                                            </p:tav>
                                          </p:tavLst>
                                        </p:anim>
                                        <p:anim calcmode="lin" valueType="num">
                                          <p:cBhvr>
                                            <p:cTn id="52" dur="400" decel="100000" fill="hold"/>
                                            <p:tgtEl>
                                              <p:spTgt spid="30"/>
                                            </p:tgtEl>
                                            <p:attrNameLst>
                                              <p:attrName>ppt_y</p:attrName>
                                            </p:attrNameLst>
                                          </p:cBhvr>
                                          <p:tavLst>
                                            <p:tav tm="0">
                                              <p:val>
                                                <p:strVal val="#ppt_y-0.4"/>
                                              </p:val>
                                            </p:tav>
                                            <p:tav tm="100000">
                                              <p:val>
                                                <p:strVal val="#ppt_y+0.1"/>
                                              </p:val>
                                            </p:tav>
                                          </p:tavLst>
                                        </p:anim>
                                        <p:anim calcmode="lin" valueType="num">
                                          <p:cBhvr>
                                            <p:cTn id="53" dur="100" accel="100000" fill="hold">
                                              <p:stCondLst>
                                                <p:cond delay="400"/>
                                              </p:stCondLst>
                                            </p:cTn>
                                            <p:tgtEl>
                                              <p:spTgt spid="30"/>
                                            </p:tgtEl>
                                            <p:attrNameLst>
                                              <p:attrName>ppt_x</p:attrName>
                                            </p:attrNameLst>
                                          </p:cBhvr>
                                          <p:tavLst>
                                            <p:tav tm="0">
                                              <p:val>
                                                <p:strVal val="#ppt_x-0.05"/>
                                              </p:val>
                                            </p:tav>
                                            <p:tav tm="100000">
                                              <p:val>
                                                <p:strVal val="#ppt_x"/>
                                              </p:val>
                                            </p:tav>
                                          </p:tavLst>
                                        </p:anim>
                                        <p:anim calcmode="lin" valueType="num">
                                          <p:cBhvr>
                                            <p:cTn id="54" dur="100" accel="100000" fill="hold">
                                              <p:stCondLst>
                                                <p:cond delay="400"/>
                                              </p:stCondLst>
                                            </p:cTn>
                                            <p:tgtEl>
                                              <p:spTgt spid="30"/>
                                            </p:tgtEl>
                                            <p:attrNameLst>
                                              <p:attrName>ppt_y</p:attrName>
                                            </p:attrNameLst>
                                          </p:cBhvr>
                                          <p:tavLst>
                                            <p:tav tm="0">
                                              <p:val>
                                                <p:strVal val="#ppt_y+0.1"/>
                                              </p:val>
                                            </p:tav>
                                            <p:tav tm="100000">
                                              <p:val>
                                                <p:strVal val="#ppt_y"/>
                                              </p:val>
                                            </p:tav>
                                          </p:tavLst>
                                        </p:anim>
                                      </p:childTnLst>
                                    </p:cTn>
                                  </p:par>
                                </p:childTnLst>
                              </p:cTn>
                            </p:par>
                            <p:par>
                              <p:cTn id="55" fill="hold">
                                <p:stCondLst>
                                  <p:cond delay="2250"/>
                                </p:stCondLst>
                                <p:childTnLst>
                                  <p:par>
                                    <p:cTn id="56" presetID="30" presetClass="entr" presetSubtype="0"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400" decel="100000"/>
                                            <p:tgtEl>
                                              <p:spTgt spid="29"/>
                                            </p:tgtEl>
                                          </p:cBhvr>
                                        </p:animEffect>
                                        <p:anim calcmode="lin" valueType="num">
                                          <p:cBhvr>
                                            <p:cTn id="59" dur="400" decel="100000" fill="hold"/>
                                            <p:tgtEl>
                                              <p:spTgt spid="29"/>
                                            </p:tgtEl>
                                            <p:attrNameLst>
                                              <p:attrName>style.rotation</p:attrName>
                                            </p:attrNameLst>
                                          </p:cBhvr>
                                          <p:tavLst>
                                            <p:tav tm="0">
                                              <p:val>
                                                <p:fltVal val="-90"/>
                                              </p:val>
                                            </p:tav>
                                            <p:tav tm="100000">
                                              <p:val>
                                                <p:fltVal val="0"/>
                                              </p:val>
                                            </p:tav>
                                          </p:tavLst>
                                        </p:anim>
                                        <p:anim calcmode="lin" valueType="num">
                                          <p:cBhvr>
                                            <p:cTn id="60" dur="400" decel="100000" fill="hold"/>
                                            <p:tgtEl>
                                              <p:spTgt spid="29"/>
                                            </p:tgtEl>
                                            <p:attrNameLst>
                                              <p:attrName>ppt_x</p:attrName>
                                            </p:attrNameLst>
                                          </p:cBhvr>
                                          <p:tavLst>
                                            <p:tav tm="0">
                                              <p:val>
                                                <p:strVal val="#ppt_x+0.4"/>
                                              </p:val>
                                            </p:tav>
                                            <p:tav tm="100000">
                                              <p:val>
                                                <p:strVal val="#ppt_x-0.05"/>
                                              </p:val>
                                            </p:tav>
                                          </p:tavLst>
                                        </p:anim>
                                        <p:anim calcmode="lin" valueType="num">
                                          <p:cBhvr>
                                            <p:cTn id="61" dur="400" decel="100000" fill="hold"/>
                                            <p:tgtEl>
                                              <p:spTgt spid="29"/>
                                            </p:tgtEl>
                                            <p:attrNameLst>
                                              <p:attrName>ppt_y</p:attrName>
                                            </p:attrNameLst>
                                          </p:cBhvr>
                                          <p:tavLst>
                                            <p:tav tm="0">
                                              <p:val>
                                                <p:strVal val="#ppt_y-0.4"/>
                                              </p:val>
                                            </p:tav>
                                            <p:tav tm="100000">
                                              <p:val>
                                                <p:strVal val="#ppt_y+0.1"/>
                                              </p:val>
                                            </p:tav>
                                          </p:tavLst>
                                        </p:anim>
                                        <p:anim calcmode="lin" valueType="num">
                                          <p:cBhvr>
                                            <p:cTn id="62" dur="100" accel="100000" fill="hold">
                                              <p:stCondLst>
                                                <p:cond delay="400"/>
                                              </p:stCondLst>
                                            </p:cTn>
                                            <p:tgtEl>
                                              <p:spTgt spid="29"/>
                                            </p:tgtEl>
                                            <p:attrNameLst>
                                              <p:attrName>ppt_x</p:attrName>
                                            </p:attrNameLst>
                                          </p:cBhvr>
                                          <p:tavLst>
                                            <p:tav tm="0">
                                              <p:val>
                                                <p:strVal val="#ppt_x-0.05"/>
                                              </p:val>
                                            </p:tav>
                                            <p:tav tm="100000">
                                              <p:val>
                                                <p:strVal val="#ppt_x"/>
                                              </p:val>
                                            </p:tav>
                                          </p:tavLst>
                                        </p:anim>
                                        <p:anim calcmode="lin" valueType="num">
                                          <p:cBhvr>
                                            <p:cTn id="63" dur="100" accel="100000" fill="hold">
                                              <p:stCondLst>
                                                <p:cond delay="400"/>
                                              </p:stCondLst>
                                            </p:cTn>
                                            <p:tgtEl>
                                              <p:spTgt spid="29"/>
                                            </p:tgtEl>
                                            <p:attrNameLst>
                                              <p:attrName>ppt_y</p:attrName>
                                            </p:attrNameLst>
                                          </p:cBhvr>
                                          <p:tavLst>
                                            <p:tav tm="0">
                                              <p:val>
                                                <p:strVal val="#ppt_y+0.1"/>
                                              </p:val>
                                            </p:tav>
                                            <p:tav tm="100000">
                                              <p:val>
                                                <p:strVal val="#ppt_y"/>
                                              </p:val>
                                            </p:tav>
                                          </p:tavLst>
                                        </p:anim>
                                      </p:childTnLst>
                                    </p:cTn>
                                  </p:par>
                                </p:childTnLst>
                              </p:cTn>
                            </p:par>
                            <p:par>
                              <p:cTn id="64" fill="hold">
                                <p:stCondLst>
                                  <p:cond delay="2750"/>
                                </p:stCondLst>
                                <p:childTnLst>
                                  <p:par>
                                    <p:cTn id="65" presetID="37"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anim calcmode="lin" valueType="num">
                                          <p:cBhvr>
                                            <p:cTn id="68" dur="500" fill="hold"/>
                                            <p:tgtEl>
                                              <p:spTgt spid="31"/>
                                            </p:tgtEl>
                                            <p:attrNameLst>
                                              <p:attrName>ppt_x</p:attrName>
                                            </p:attrNameLst>
                                          </p:cBhvr>
                                          <p:tavLst>
                                            <p:tav tm="0">
                                              <p:val>
                                                <p:strVal val="#ppt_x"/>
                                              </p:val>
                                            </p:tav>
                                            <p:tav tm="100000">
                                              <p:val>
                                                <p:strVal val="#ppt_x"/>
                                              </p:val>
                                            </p:tav>
                                          </p:tavLst>
                                        </p:anim>
                                        <p:anim calcmode="lin" valueType="num">
                                          <p:cBhvr>
                                            <p:cTn id="69" dur="450" decel="100000" fill="hold"/>
                                            <p:tgtEl>
                                              <p:spTgt spid="31"/>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71" fill="hold">
                                <p:stCondLst>
                                  <p:cond delay="3250"/>
                                </p:stCondLst>
                                <p:childTnLst>
                                  <p:par>
                                    <p:cTn id="72" presetID="37" presetClass="entr" presetSubtype="0" fill="hold"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anim calcmode="lin" valueType="num">
                                          <p:cBhvr>
                                            <p:cTn id="75" dur="500" fill="hold"/>
                                            <p:tgtEl>
                                              <p:spTgt spid="34"/>
                                            </p:tgtEl>
                                            <p:attrNameLst>
                                              <p:attrName>ppt_x</p:attrName>
                                            </p:attrNameLst>
                                          </p:cBhvr>
                                          <p:tavLst>
                                            <p:tav tm="0">
                                              <p:val>
                                                <p:strVal val="#ppt_x"/>
                                              </p:val>
                                            </p:tav>
                                            <p:tav tm="100000">
                                              <p:val>
                                                <p:strVal val="#ppt_x"/>
                                              </p:val>
                                            </p:tav>
                                          </p:tavLst>
                                        </p:anim>
                                        <p:anim calcmode="lin" valueType="num">
                                          <p:cBhvr>
                                            <p:cTn id="76" dur="450" decel="100000" fill="hold"/>
                                            <p:tgtEl>
                                              <p:spTgt spid="34"/>
                                            </p:tgtEl>
                                            <p:attrNameLst>
                                              <p:attrName>ppt_y</p:attrName>
                                            </p:attrNameLst>
                                          </p:cBhvr>
                                          <p:tavLst>
                                            <p:tav tm="0">
                                              <p:val>
                                                <p:strVal val="#ppt_y+1"/>
                                              </p:val>
                                            </p:tav>
                                            <p:tav tm="100000">
                                              <p:val>
                                                <p:strVal val="#ppt_y-.03"/>
                                              </p:val>
                                            </p:tav>
                                          </p:tavLst>
                                        </p:anim>
                                        <p:anim calcmode="lin" valueType="num">
                                          <p:cBhvr>
                                            <p:cTn id="77" dur="50" accel="100000" fill="hold">
                                              <p:stCondLst>
                                                <p:cond delay="450"/>
                                              </p:stCondLst>
                                            </p:cTn>
                                            <p:tgtEl>
                                              <p:spTgt spid="34"/>
                                            </p:tgtEl>
                                            <p:attrNameLst>
                                              <p:attrName>ppt_y</p:attrName>
                                            </p:attrNameLst>
                                          </p:cBhvr>
                                          <p:tavLst>
                                            <p:tav tm="0">
                                              <p:val>
                                                <p:strVal val="#ppt_y-.03"/>
                                              </p:val>
                                            </p:tav>
                                            <p:tav tm="100000">
                                              <p:val>
                                                <p:strVal val="#ppt_y"/>
                                              </p:val>
                                            </p:tav>
                                          </p:tavLst>
                                        </p:anim>
                                      </p:childTnLst>
                                    </p:cTn>
                                  </p:par>
                                </p:childTnLst>
                              </p:cTn>
                            </p:par>
                            <p:par>
                              <p:cTn id="78" fill="hold">
                                <p:stCondLst>
                                  <p:cond delay="3750"/>
                                </p:stCondLst>
                                <p:childTnLst>
                                  <p:par>
                                    <p:cTn id="79" presetID="37" presetClass="entr" presetSubtype="0"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anim calcmode="lin" valueType="num">
                                          <p:cBhvr>
                                            <p:cTn id="82" dur="500" fill="hold"/>
                                            <p:tgtEl>
                                              <p:spTgt spid="37"/>
                                            </p:tgtEl>
                                            <p:attrNameLst>
                                              <p:attrName>ppt_x</p:attrName>
                                            </p:attrNameLst>
                                          </p:cBhvr>
                                          <p:tavLst>
                                            <p:tav tm="0">
                                              <p:val>
                                                <p:strVal val="#ppt_x"/>
                                              </p:val>
                                            </p:tav>
                                            <p:tav tm="100000">
                                              <p:val>
                                                <p:strVal val="#ppt_x"/>
                                              </p:val>
                                            </p:tav>
                                          </p:tavLst>
                                        </p:anim>
                                        <p:anim calcmode="lin" valueType="num">
                                          <p:cBhvr>
                                            <p:cTn id="83" dur="450" decel="100000" fill="hold"/>
                                            <p:tgtEl>
                                              <p:spTgt spid="37"/>
                                            </p:tgtEl>
                                            <p:attrNameLst>
                                              <p:attrName>ppt_y</p:attrName>
                                            </p:attrNameLst>
                                          </p:cBhvr>
                                          <p:tavLst>
                                            <p:tav tm="0">
                                              <p:val>
                                                <p:strVal val="#ppt_y+1"/>
                                              </p:val>
                                            </p:tav>
                                            <p:tav tm="100000">
                                              <p:val>
                                                <p:strVal val="#ppt_y-.03"/>
                                              </p:val>
                                            </p:tav>
                                          </p:tavLst>
                                        </p:anim>
                                        <p:anim calcmode="lin" valueType="num">
                                          <p:cBhvr>
                                            <p:cTn id="84"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8"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par>
                              <p:cTn id="37" fill="hold">
                                <p:stCondLst>
                                  <p:cond delay="1250"/>
                                </p:stCondLst>
                                <p:childTnLst>
                                  <p:par>
                                    <p:cTn id="38" presetID="30"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400" decel="100000"/>
                                            <p:tgtEl>
                                              <p:spTgt spid="28"/>
                                            </p:tgtEl>
                                          </p:cBhvr>
                                        </p:animEffect>
                                        <p:anim calcmode="lin" valueType="num">
                                          <p:cBhvr>
                                            <p:cTn id="41" dur="400" decel="100000" fill="hold"/>
                                            <p:tgtEl>
                                              <p:spTgt spid="28"/>
                                            </p:tgtEl>
                                            <p:attrNameLst>
                                              <p:attrName>style.rotation</p:attrName>
                                            </p:attrNameLst>
                                          </p:cBhvr>
                                          <p:tavLst>
                                            <p:tav tm="0">
                                              <p:val>
                                                <p:fltVal val="-90"/>
                                              </p:val>
                                            </p:tav>
                                            <p:tav tm="100000">
                                              <p:val>
                                                <p:fltVal val="0"/>
                                              </p:val>
                                            </p:tav>
                                          </p:tavLst>
                                        </p:anim>
                                        <p:anim calcmode="lin" valueType="num">
                                          <p:cBhvr>
                                            <p:cTn id="42" dur="400" decel="100000" fill="hold"/>
                                            <p:tgtEl>
                                              <p:spTgt spid="28"/>
                                            </p:tgtEl>
                                            <p:attrNameLst>
                                              <p:attrName>ppt_x</p:attrName>
                                            </p:attrNameLst>
                                          </p:cBhvr>
                                          <p:tavLst>
                                            <p:tav tm="0">
                                              <p:val>
                                                <p:strVal val="#ppt_x+0.4"/>
                                              </p:val>
                                            </p:tav>
                                            <p:tav tm="100000">
                                              <p:val>
                                                <p:strVal val="#ppt_x-0.05"/>
                                              </p:val>
                                            </p:tav>
                                          </p:tavLst>
                                        </p:anim>
                                        <p:anim calcmode="lin" valueType="num">
                                          <p:cBhvr>
                                            <p:cTn id="43" dur="400" decel="100000" fill="hold"/>
                                            <p:tgtEl>
                                              <p:spTgt spid="28"/>
                                            </p:tgtEl>
                                            <p:attrNameLst>
                                              <p:attrName>ppt_y</p:attrName>
                                            </p:attrNameLst>
                                          </p:cBhvr>
                                          <p:tavLst>
                                            <p:tav tm="0">
                                              <p:val>
                                                <p:strVal val="#ppt_y-0.4"/>
                                              </p:val>
                                            </p:tav>
                                            <p:tav tm="100000">
                                              <p:val>
                                                <p:strVal val="#ppt_y+0.1"/>
                                              </p:val>
                                            </p:tav>
                                          </p:tavLst>
                                        </p:anim>
                                        <p:anim calcmode="lin" valueType="num">
                                          <p:cBhvr>
                                            <p:cTn id="44" dur="100" accel="100000" fill="hold">
                                              <p:stCondLst>
                                                <p:cond delay="400"/>
                                              </p:stCondLst>
                                            </p:cTn>
                                            <p:tgtEl>
                                              <p:spTgt spid="28"/>
                                            </p:tgtEl>
                                            <p:attrNameLst>
                                              <p:attrName>ppt_x</p:attrName>
                                            </p:attrNameLst>
                                          </p:cBhvr>
                                          <p:tavLst>
                                            <p:tav tm="0">
                                              <p:val>
                                                <p:strVal val="#ppt_x-0.05"/>
                                              </p:val>
                                            </p:tav>
                                            <p:tav tm="100000">
                                              <p:val>
                                                <p:strVal val="#ppt_x"/>
                                              </p:val>
                                            </p:tav>
                                          </p:tavLst>
                                        </p:anim>
                                        <p:anim calcmode="lin" valueType="num">
                                          <p:cBhvr>
                                            <p:cTn id="45" dur="100" accel="100000" fill="hold">
                                              <p:stCondLst>
                                                <p:cond delay="400"/>
                                              </p:stCondLst>
                                            </p:cTn>
                                            <p:tgtEl>
                                              <p:spTgt spid="28"/>
                                            </p:tgtEl>
                                            <p:attrNameLst>
                                              <p:attrName>ppt_y</p:attrName>
                                            </p:attrNameLst>
                                          </p:cBhvr>
                                          <p:tavLst>
                                            <p:tav tm="0">
                                              <p:val>
                                                <p:strVal val="#ppt_y+0.1"/>
                                              </p:val>
                                            </p:tav>
                                            <p:tav tm="100000">
                                              <p:val>
                                                <p:strVal val="#ppt_y"/>
                                              </p:val>
                                            </p:tav>
                                          </p:tavLst>
                                        </p:anim>
                                      </p:childTnLst>
                                    </p:cTn>
                                  </p:par>
                                </p:childTnLst>
                              </p:cTn>
                            </p:par>
                            <p:par>
                              <p:cTn id="46" fill="hold">
                                <p:stCondLst>
                                  <p:cond delay="1750"/>
                                </p:stCondLst>
                                <p:childTnLst>
                                  <p:par>
                                    <p:cTn id="47" presetID="3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400" decel="100000"/>
                                            <p:tgtEl>
                                              <p:spTgt spid="30"/>
                                            </p:tgtEl>
                                          </p:cBhvr>
                                        </p:animEffect>
                                        <p:anim calcmode="lin" valueType="num">
                                          <p:cBhvr>
                                            <p:cTn id="50" dur="400" decel="100000" fill="hold"/>
                                            <p:tgtEl>
                                              <p:spTgt spid="30"/>
                                            </p:tgtEl>
                                            <p:attrNameLst>
                                              <p:attrName>style.rotation</p:attrName>
                                            </p:attrNameLst>
                                          </p:cBhvr>
                                          <p:tavLst>
                                            <p:tav tm="0">
                                              <p:val>
                                                <p:fltVal val="-90"/>
                                              </p:val>
                                            </p:tav>
                                            <p:tav tm="100000">
                                              <p:val>
                                                <p:fltVal val="0"/>
                                              </p:val>
                                            </p:tav>
                                          </p:tavLst>
                                        </p:anim>
                                        <p:anim calcmode="lin" valueType="num">
                                          <p:cBhvr>
                                            <p:cTn id="51" dur="400" decel="100000" fill="hold"/>
                                            <p:tgtEl>
                                              <p:spTgt spid="30"/>
                                            </p:tgtEl>
                                            <p:attrNameLst>
                                              <p:attrName>ppt_x</p:attrName>
                                            </p:attrNameLst>
                                          </p:cBhvr>
                                          <p:tavLst>
                                            <p:tav tm="0">
                                              <p:val>
                                                <p:strVal val="#ppt_x+0.4"/>
                                              </p:val>
                                            </p:tav>
                                            <p:tav tm="100000">
                                              <p:val>
                                                <p:strVal val="#ppt_x-0.05"/>
                                              </p:val>
                                            </p:tav>
                                          </p:tavLst>
                                        </p:anim>
                                        <p:anim calcmode="lin" valueType="num">
                                          <p:cBhvr>
                                            <p:cTn id="52" dur="400" decel="100000" fill="hold"/>
                                            <p:tgtEl>
                                              <p:spTgt spid="30"/>
                                            </p:tgtEl>
                                            <p:attrNameLst>
                                              <p:attrName>ppt_y</p:attrName>
                                            </p:attrNameLst>
                                          </p:cBhvr>
                                          <p:tavLst>
                                            <p:tav tm="0">
                                              <p:val>
                                                <p:strVal val="#ppt_y-0.4"/>
                                              </p:val>
                                            </p:tav>
                                            <p:tav tm="100000">
                                              <p:val>
                                                <p:strVal val="#ppt_y+0.1"/>
                                              </p:val>
                                            </p:tav>
                                          </p:tavLst>
                                        </p:anim>
                                        <p:anim calcmode="lin" valueType="num">
                                          <p:cBhvr>
                                            <p:cTn id="53" dur="100" accel="100000" fill="hold">
                                              <p:stCondLst>
                                                <p:cond delay="400"/>
                                              </p:stCondLst>
                                            </p:cTn>
                                            <p:tgtEl>
                                              <p:spTgt spid="30"/>
                                            </p:tgtEl>
                                            <p:attrNameLst>
                                              <p:attrName>ppt_x</p:attrName>
                                            </p:attrNameLst>
                                          </p:cBhvr>
                                          <p:tavLst>
                                            <p:tav tm="0">
                                              <p:val>
                                                <p:strVal val="#ppt_x-0.05"/>
                                              </p:val>
                                            </p:tav>
                                            <p:tav tm="100000">
                                              <p:val>
                                                <p:strVal val="#ppt_x"/>
                                              </p:val>
                                            </p:tav>
                                          </p:tavLst>
                                        </p:anim>
                                        <p:anim calcmode="lin" valueType="num">
                                          <p:cBhvr>
                                            <p:cTn id="54" dur="100" accel="100000" fill="hold">
                                              <p:stCondLst>
                                                <p:cond delay="400"/>
                                              </p:stCondLst>
                                            </p:cTn>
                                            <p:tgtEl>
                                              <p:spTgt spid="30"/>
                                            </p:tgtEl>
                                            <p:attrNameLst>
                                              <p:attrName>ppt_y</p:attrName>
                                            </p:attrNameLst>
                                          </p:cBhvr>
                                          <p:tavLst>
                                            <p:tav tm="0">
                                              <p:val>
                                                <p:strVal val="#ppt_y+0.1"/>
                                              </p:val>
                                            </p:tav>
                                            <p:tav tm="100000">
                                              <p:val>
                                                <p:strVal val="#ppt_y"/>
                                              </p:val>
                                            </p:tav>
                                          </p:tavLst>
                                        </p:anim>
                                      </p:childTnLst>
                                    </p:cTn>
                                  </p:par>
                                </p:childTnLst>
                              </p:cTn>
                            </p:par>
                            <p:par>
                              <p:cTn id="55" fill="hold">
                                <p:stCondLst>
                                  <p:cond delay="2250"/>
                                </p:stCondLst>
                                <p:childTnLst>
                                  <p:par>
                                    <p:cTn id="56" presetID="30" presetClass="entr" presetSubtype="0"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400" decel="100000"/>
                                            <p:tgtEl>
                                              <p:spTgt spid="29"/>
                                            </p:tgtEl>
                                          </p:cBhvr>
                                        </p:animEffect>
                                        <p:anim calcmode="lin" valueType="num">
                                          <p:cBhvr>
                                            <p:cTn id="59" dur="400" decel="100000" fill="hold"/>
                                            <p:tgtEl>
                                              <p:spTgt spid="29"/>
                                            </p:tgtEl>
                                            <p:attrNameLst>
                                              <p:attrName>style.rotation</p:attrName>
                                            </p:attrNameLst>
                                          </p:cBhvr>
                                          <p:tavLst>
                                            <p:tav tm="0">
                                              <p:val>
                                                <p:fltVal val="-90"/>
                                              </p:val>
                                            </p:tav>
                                            <p:tav tm="100000">
                                              <p:val>
                                                <p:fltVal val="0"/>
                                              </p:val>
                                            </p:tav>
                                          </p:tavLst>
                                        </p:anim>
                                        <p:anim calcmode="lin" valueType="num">
                                          <p:cBhvr>
                                            <p:cTn id="60" dur="400" decel="100000" fill="hold"/>
                                            <p:tgtEl>
                                              <p:spTgt spid="29"/>
                                            </p:tgtEl>
                                            <p:attrNameLst>
                                              <p:attrName>ppt_x</p:attrName>
                                            </p:attrNameLst>
                                          </p:cBhvr>
                                          <p:tavLst>
                                            <p:tav tm="0">
                                              <p:val>
                                                <p:strVal val="#ppt_x+0.4"/>
                                              </p:val>
                                            </p:tav>
                                            <p:tav tm="100000">
                                              <p:val>
                                                <p:strVal val="#ppt_x-0.05"/>
                                              </p:val>
                                            </p:tav>
                                          </p:tavLst>
                                        </p:anim>
                                        <p:anim calcmode="lin" valueType="num">
                                          <p:cBhvr>
                                            <p:cTn id="61" dur="400" decel="100000" fill="hold"/>
                                            <p:tgtEl>
                                              <p:spTgt spid="29"/>
                                            </p:tgtEl>
                                            <p:attrNameLst>
                                              <p:attrName>ppt_y</p:attrName>
                                            </p:attrNameLst>
                                          </p:cBhvr>
                                          <p:tavLst>
                                            <p:tav tm="0">
                                              <p:val>
                                                <p:strVal val="#ppt_y-0.4"/>
                                              </p:val>
                                            </p:tav>
                                            <p:tav tm="100000">
                                              <p:val>
                                                <p:strVal val="#ppt_y+0.1"/>
                                              </p:val>
                                            </p:tav>
                                          </p:tavLst>
                                        </p:anim>
                                        <p:anim calcmode="lin" valueType="num">
                                          <p:cBhvr>
                                            <p:cTn id="62" dur="100" accel="100000" fill="hold">
                                              <p:stCondLst>
                                                <p:cond delay="400"/>
                                              </p:stCondLst>
                                            </p:cTn>
                                            <p:tgtEl>
                                              <p:spTgt spid="29"/>
                                            </p:tgtEl>
                                            <p:attrNameLst>
                                              <p:attrName>ppt_x</p:attrName>
                                            </p:attrNameLst>
                                          </p:cBhvr>
                                          <p:tavLst>
                                            <p:tav tm="0">
                                              <p:val>
                                                <p:strVal val="#ppt_x-0.05"/>
                                              </p:val>
                                            </p:tav>
                                            <p:tav tm="100000">
                                              <p:val>
                                                <p:strVal val="#ppt_x"/>
                                              </p:val>
                                            </p:tav>
                                          </p:tavLst>
                                        </p:anim>
                                        <p:anim calcmode="lin" valueType="num">
                                          <p:cBhvr>
                                            <p:cTn id="63" dur="100" accel="100000" fill="hold">
                                              <p:stCondLst>
                                                <p:cond delay="400"/>
                                              </p:stCondLst>
                                            </p:cTn>
                                            <p:tgtEl>
                                              <p:spTgt spid="29"/>
                                            </p:tgtEl>
                                            <p:attrNameLst>
                                              <p:attrName>ppt_y</p:attrName>
                                            </p:attrNameLst>
                                          </p:cBhvr>
                                          <p:tavLst>
                                            <p:tav tm="0">
                                              <p:val>
                                                <p:strVal val="#ppt_y+0.1"/>
                                              </p:val>
                                            </p:tav>
                                            <p:tav tm="100000">
                                              <p:val>
                                                <p:strVal val="#ppt_y"/>
                                              </p:val>
                                            </p:tav>
                                          </p:tavLst>
                                        </p:anim>
                                      </p:childTnLst>
                                    </p:cTn>
                                  </p:par>
                                </p:childTnLst>
                              </p:cTn>
                            </p:par>
                            <p:par>
                              <p:cTn id="64" fill="hold">
                                <p:stCondLst>
                                  <p:cond delay="2750"/>
                                </p:stCondLst>
                                <p:childTnLst>
                                  <p:par>
                                    <p:cTn id="65" presetID="37"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anim calcmode="lin" valueType="num">
                                          <p:cBhvr>
                                            <p:cTn id="68" dur="500" fill="hold"/>
                                            <p:tgtEl>
                                              <p:spTgt spid="31"/>
                                            </p:tgtEl>
                                            <p:attrNameLst>
                                              <p:attrName>ppt_x</p:attrName>
                                            </p:attrNameLst>
                                          </p:cBhvr>
                                          <p:tavLst>
                                            <p:tav tm="0">
                                              <p:val>
                                                <p:strVal val="#ppt_x"/>
                                              </p:val>
                                            </p:tav>
                                            <p:tav tm="100000">
                                              <p:val>
                                                <p:strVal val="#ppt_x"/>
                                              </p:val>
                                            </p:tav>
                                          </p:tavLst>
                                        </p:anim>
                                        <p:anim calcmode="lin" valueType="num">
                                          <p:cBhvr>
                                            <p:cTn id="69" dur="450" decel="100000" fill="hold"/>
                                            <p:tgtEl>
                                              <p:spTgt spid="31"/>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71" fill="hold">
                                <p:stCondLst>
                                  <p:cond delay="3250"/>
                                </p:stCondLst>
                                <p:childTnLst>
                                  <p:par>
                                    <p:cTn id="72" presetID="37" presetClass="entr" presetSubtype="0" fill="hold"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anim calcmode="lin" valueType="num">
                                          <p:cBhvr>
                                            <p:cTn id="75" dur="500" fill="hold"/>
                                            <p:tgtEl>
                                              <p:spTgt spid="34"/>
                                            </p:tgtEl>
                                            <p:attrNameLst>
                                              <p:attrName>ppt_x</p:attrName>
                                            </p:attrNameLst>
                                          </p:cBhvr>
                                          <p:tavLst>
                                            <p:tav tm="0">
                                              <p:val>
                                                <p:strVal val="#ppt_x"/>
                                              </p:val>
                                            </p:tav>
                                            <p:tav tm="100000">
                                              <p:val>
                                                <p:strVal val="#ppt_x"/>
                                              </p:val>
                                            </p:tav>
                                          </p:tavLst>
                                        </p:anim>
                                        <p:anim calcmode="lin" valueType="num">
                                          <p:cBhvr>
                                            <p:cTn id="76" dur="450" decel="100000" fill="hold"/>
                                            <p:tgtEl>
                                              <p:spTgt spid="34"/>
                                            </p:tgtEl>
                                            <p:attrNameLst>
                                              <p:attrName>ppt_y</p:attrName>
                                            </p:attrNameLst>
                                          </p:cBhvr>
                                          <p:tavLst>
                                            <p:tav tm="0">
                                              <p:val>
                                                <p:strVal val="#ppt_y+1"/>
                                              </p:val>
                                            </p:tav>
                                            <p:tav tm="100000">
                                              <p:val>
                                                <p:strVal val="#ppt_y-.03"/>
                                              </p:val>
                                            </p:tav>
                                          </p:tavLst>
                                        </p:anim>
                                        <p:anim calcmode="lin" valueType="num">
                                          <p:cBhvr>
                                            <p:cTn id="77" dur="50" accel="100000" fill="hold">
                                              <p:stCondLst>
                                                <p:cond delay="450"/>
                                              </p:stCondLst>
                                            </p:cTn>
                                            <p:tgtEl>
                                              <p:spTgt spid="34"/>
                                            </p:tgtEl>
                                            <p:attrNameLst>
                                              <p:attrName>ppt_y</p:attrName>
                                            </p:attrNameLst>
                                          </p:cBhvr>
                                          <p:tavLst>
                                            <p:tav tm="0">
                                              <p:val>
                                                <p:strVal val="#ppt_y-.03"/>
                                              </p:val>
                                            </p:tav>
                                            <p:tav tm="100000">
                                              <p:val>
                                                <p:strVal val="#ppt_y"/>
                                              </p:val>
                                            </p:tav>
                                          </p:tavLst>
                                        </p:anim>
                                      </p:childTnLst>
                                    </p:cTn>
                                  </p:par>
                                </p:childTnLst>
                              </p:cTn>
                            </p:par>
                            <p:par>
                              <p:cTn id="78" fill="hold">
                                <p:stCondLst>
                                  <p:cond delay="3750"/>
                                </p:stCondLst>
                                <p:childTnLst>
                                  <p:par>
                                    <p:cTn id="79" presetID="37" presetClass="entr" presetSubtype="0"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anim calcmode="lin" valueType="num">
                                          <p:cBhvr>
                                            <p:cTn id="82" dur="500" fill="hold"/>
                                            <p:tgtEl>
                                              <p:spTgt spid="37"/>
                                            </p:tgtEl>
                                            <p:attrNameLst>
                                              <p:attrName>ppt_x</p:attrName>
                                            </p:attrNameLst>
                                          </p:cBhvr>
                                          <p:tavLst>
                                            <p:tav tm="0">
                                              <p:val>
                                                <p:strVal val="#ppt_x"/>
                                              </p:val>
                                            </p:tav>
                                            <p:tav tm="100000">
                                              <p:val>
                                                <p:strVal val="#ppt_x"/>
                                              </p:val>
                                            </p:tav>
                                          </p:tavLst>
                                        </p:anim>
                                        <p:anim calcmode="lin" valueType="num">
                                          <p:cBhvr>
                                            <p:cTn id="83" dur="450" decel="100000" fill="hold"/>
                                            <p:tgtEl>
                                              <p:spTgt spid="37"/>
                                            </p:tgtEl>
                                            <p:attrNameLst>
                                              <p:attrName>ppt_y</p:attrName>
                                            </p:attrNameLst>
                                          </p:cBhvr>
                                          <p:tavLst>
                                            <p:tav tm="0">
                                              <p:val>
                                                <p:strVal val="#ppt_y+1"/>
                                              </p:val>
                                            </p:tav>
                                            <p:tav tm="100000">
                                              <p:val>
                                                <p:strVal val="#ppt_y-.03"/>
                                              </p:val>
                                            </p:tav>
                                          </p:tavLst>
                                        </p:anim>
                                        <p:anim calcmode="lin" valueType="num">
                                          <p:cBhvr>
                                            <p:cTn id="84"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8" grpId="0" animBg="1"/>
          <p:bldP spid="29" grpId="0" animBg="1"/>
          <p:bldP spid="30"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200000"/>
                    </a14:imgEffect>
                    <a14:imgEffect>
                      <a14:sharpenSoften amount="-25000"/>
                    </a14:imgEffect>
                  </a14:imgLayer>
                </a14:imgProps>
              </a:ext>
            </a:extLst>
          </a:blip>
          <a:srcRect t="22425" b="21386"/>
          <a:stretch>
            <a:fillRect/>
          </a:stretch>
        </p:blipFill>
        <p:spPr>
          <a:xfrm>
            <a:off x="1" y="1136674"/>
            <a:ext cx="8959849" cy="2819113"/>
          </a:xfrm>
          <a:prstGeom prst="rect">
            <a:avLst/>
          </a:prstGeom>
        </p:spPr>
      </p:pic>
      <p:pic>
        <p:nvPicPr>
          <p:cNvPr id="9" name="图片 8"/>
          <p:cNvPicPr>
            <a:picLocks noChangeAspect="1"/>
          </p:cNvPicPr>
          <p:nvPr/>
        </p:nvPicPr>
        <p:blipFill>
          <a:blip r:embed="rId8"/>
          <a:stretch>
            <a:fillRect/>
          </a:stretch>
        </p:blipFill>
        <p:spPr>
          <a:xfrm>
            <a:off x="3799" y="1158278"/>
            <a:ext cx="8956051" cy="2795434"/>
          </a:xfrm>
          <a:prstGeom prst="rect">
            <a:avLst/>
          </a:prstGeom>
        </p:spPr>
      </p:pic>
      <p:sp>
        <p:nvSpPr>
          <p:cNvPr id="16" name="MH_SubTitle_1"/>
          <p:cNvSpPr/>
          <p:nvPr>
            <p:custDataLst>
              <p:tags r:id="rId2"/>
            </p:custDataLst>
          </p:nvPr>
        </p:nvSpPr>
        <p:spPr>
          <a:xfrm>
            <a:off x="4264892" y="1373311"/>
            <a:ext cx="1496723" cy="1285528"/>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35635" fontAlgn="base">
              <a:spcBef>
                <a:spcPct val="0"/>
              </a:spcBef>
              <a:spcAft>
                <a:spcPct val="0"/>
              </a:spcAft>
              <a:defRPr/>
            </a:pPr>
            <a:r>
              <a:rPr lang="en-US" altLang="zh-CN" sz="6570" dirty="0">
                <a:solidFill>
                  <a:schemeClr val="bg1"/>
                </a:solidFill>
                <a:cs typeface="+mn-ea"/>
                <a:sym typeface="+mn-lt"/>
              </a:rPr>
              <a:t>02</a:t>
            </a:r>
            <a:endParaRPr lang="zh-CN" altLang="en-US" sz="6570" dirty="0">
              <a:solidFill>
                <a:schemeClr val="bg1"/>
              </a:solidFill>
              <a:cs typeface="+mn-ea"/>
              <a:sym typeface="+mn-lt"/>
            </a:endParaRPr>
          </a:p>
        </p:txBody>
      </p:sp>
      <p:pic>
        <p:nvPicPr>
          <p:cNvPr id="7" name="图片 6"/>
          <p:cNvPicPr>
            <a:picLocks noChangeAspect="1"/>
          </p:cNvPicPr>
          <p:nvPr/>
        </p:nvPicPr>
        <p:blipFill>
          <a:blip r:embed="rId9" cstate="email"/>
          <a:stretch>
            <a:fillRect/>
          </a:stretch>
        </p:blipFill>
        <p:spPr>
          <a:xfrm>
            <a:off x="1039390" y="1373311"/>
            <a:ext cx="3124031" cy="2343022"/>
          </a:xfrm>
          <a:prstGeom prst="rect">
            <a:avLst/>
          </a:prstGeom>
        </p:spPr>
      </p:pic>
      <p:sp>
        <p:nvSpPr>
          <p:cNvPr id="8" name="MH_Entry_2"/>
          <p:cNvSpPr/>
          <p:nvPr>
            <p:custDataLst>
              <p:tags r:id="rId3"/>
            </p:custDataLst>
          </p:nvPr>
        </p:nvSpPr>
        <p:spPr>
          <a:xfrm>
            <a:off x="4623281" y="2520156"/>
            <a:ext cx="4013957" cy="91909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635635" fontAlgn="base">
              <a:spcBef>
                <a:spcPct val="0"/>
              </a:spcBef>
              <a:spcAft>
                <a:spcPct val="0"/>
              </a:spcAft>
            </a:pPr>
            <a:r>
              <a:rPr lang="zh-CN" altLang="en-US" sz="4380" dirty="0">
                <a:solidFill>
                  <a:schemeClr val="bg1"/>
                </a:solidFill>
                <a:cs typeface="+mn-ea"/>
                <a:sym typeface="+mn-lt"/>
              </a:rPr>
              <a:t>思维导图的绘制</a:t>
            </a:r>
            <a:r>
              <a:rPr lang="en-US" altLang="zh-CN" sz="1595" dirty="0">
                <a:solidFill>
                  <a:schemeClr val="bg1"/>
                </a:solidFill>
                <a:cs typeface="+mn-ea"/>
                <a:sym typeface="+mn-lt"/>
              </a:rPr>
              <a:t>COMPLETION OF WORK</a:t>
            </a:r>
            <a:endParaRPr lang="zh-CN" altLang="en-US" sz="1595"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30"/>
    </mc:Choice>
    <mc:Fallback xmlns="">
      <p:transition spd="slow" advTm="3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ppt_x</p:attrName>
                                        </p:attrNameLst>
                                      </p:cBhvr>
                                      <p:tavLst>
                                        <p:tav tm="0">
                                          <p:val>
                                            <p:strVal val="#ppt_x-#ppt_w*1.125000"/>
                                          </p:val>
                                        </p:tav>
                                        <p:tav tm="100000">
                                          <p:val>
                                            <p:strVal val="#ppt_x"/>
                                          </p:val>
                                        </p:tav>
                                      </p:tavLst>
                                    </p:anim>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OK6.pptx12312121"/>
</p:tagLst>
</file>

<file path=ppt/tags/tag10.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TIMING" val="|3.3|2.5|1.4|1|1.8|1"/>
</p:tagLst>
</file>

<file path=ppt/tags/tag20.xml><?xml version="1.0" encoding="utf-8"?>
<p:tagLst xmlns:a="http://schemas.openxmlformats.org/drawingml/2006/main" xmlns:r="http://schemas.openxmlformats.org/officeDocument/2006/relationships" xmlns:p="http://schemas.openxmlformats.org/presentationml/2006/main">
  <p:tag name="TIMING" val="|1.6"/>
</p:tagLst>
</file>

<file path=ppt/tags/tag21.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TIMING" val="|1.6"/>
</p:tagLst>
</file>

<file path=ppt/tags/tag24.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TIMING" val="|0.9|1.2|1.1|2|0.8"/>
</p:tagLst>
</file>

<file path=ppt/tags/tag27.xml><?xml version="1.0" encoding="utf-8"?>
<p:tagLst xmlns:a="http://schemas.openxmlformats.org/drawingml/2006/main" xmlns:r="http://schemas.openxmlformats.org/officeDocument/2006/relationships" xmlns:p="http://schemas.openxmlformats.org/presentationml/2006/main">
  <p:tag name="TIMING" val="|1.6"/>
</p:tagLst>
</file>

<file path=ppt/tags/tag28.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61022203059"/>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xcm55ey">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2429</Words>
  <Application>Microsoft Office PowerPoint</Application>
  <PresentationFormat>自定义</PresentationFormat>
  <Paragraphs>320</Paragraphs>
  <Slides>34</Slides>
  <Notes>34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34</vt:i4>
      </vt:variant>
    </vt:vector>
  </HeadingPairs>
  <TitlesOfParts>
    <vt:vector size="38" baseType="lpstr">
      <vt:lpstr>等线</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2020-07-18T00:53:49Z</dcterms:created>
  <dcterms:modified xsi:type="dcterms:W3CDTF">2021-01-05T13:59:39Z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